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9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4/30/13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4/30/13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4/30/13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4/30/13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Weather History	</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Sharad</a:t>
            </a:r>
            <a:r>
              <a:rPr lang="en-US" dirty="0" smtClean="0"/>
              <a:t> Gaur</a:t>
            </a:r>
          </a:p>
          <a:p>
            <a:endParaRPr lang="en-US" dirty="0"/>
          </a:p>
        </p:txBody>
      </p:sp>
    </p:spTree>
    <p:extLst>
      <p:ext uri="{BB962C8B-B14F-4D97-AF65-F5344CB8AC3E}">
        <p14:creationId xmlns:p14="http://schemas.microsoft.com/office/powerpoint/2010/main" val="575045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Project divided into three basic parts:</a:t>
            </a:r>
          </a:p>
          <a:p>
            <a:r>
              <a:rPr lang="en-US" dirty="0" smtClean="0"/>
              <a:t>Data Collector</a:t>
            </a:r>
          </a:p>
          <a:p>
            <a:r>
              <a:rPr lang="en-US" dirty="0" smtClean="0"/>
              <a:t>Data Processor</a:t>
            </a:r>
          </a:p>
          <a:p>
            <a:r>
              <a:rPr lang="en-US" dirty="0" smtClean="0"/>
              <a:t>Web Service</a:t>
            </a:r>
            <a:endParaRPr lang="en-US" dirty="0"/>
          </a:p>
        </p:txBody>
      </p:sp>
    </p:spTree>
    <p:extLst>
      <p:ext uri="{BB962C8B-B14F-4D97-AF65-F5344CB8AC3E}">
        <p14:creationId xmlns:p14="http://schemas.microsoft.com/office/powerpoint/2010/main" val="26228823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a:t>
            </a:r>
            <a:r>
              <a:rPr lang="en-US" u="sng" dirty="0" smtClean="0"/>
              <a:t>Collector</a:t>
            </a:r>
            <a:endParaRPr lang="en-US" dirty="0"/>
          </a:p>
        </p:txBody>
      </p:sp>
      <p:sp>
        <p:nvSpPr>
          <p:cNvPr id="3" name="Content Placeholder 2"/>
          <p:cNvSpPr>
            <a:spLocks noGrp="1"/>
          </p:cNvSpPr>
          <p:nvPr>
            <p:ph idx="1"/>
          </p:nvPr>
        </p:nvSpPr>
        <p:spPr/>
        <p:txBody>
          <a:bodyPr/>
          <a:lstStyle/>
          <a:p>
            <a:pPr marL="0" indent="0">
              <a:buNone/>
            </a:pPr>
            <a:r>
              <a:rPr lang="en-US" dirty="0"/>
              <a:t>Create an application/process that populates a data store[1] with all of the valid zip codes in Texas.  </a:t>
            </a:r>
            <a:endParaRPr lang="en-US" dirty="0" smtClean="0"/>
          </a:p>
          <a:p>
            <a:pPr marL="0" indent="0">
              <a:buNone/>
            </a:pPr>
            <a:r>
              <a:rPr lang="en-US" dirty="0" smtClean="0"/>
              <a:t>The </a:t>
            </a:r>
            <a:r>
              <a:rPr lang="en-US" dirty="0"/>
              <a:t>zip codes in the data store[1] should then be used as an input for calling the old Yahoo weather API to retrieve weather data (low temp, high temp) for that zip code and the results are populated into another data store[2].</a:t>
            </a:r>
            <a:endParaRPr lang="en-US" dirty="0"/>
          </a:p>
        </p:txBody>
      </p:sp>
    </p:spTree>
    <p:extLst>
      <p:ext uri="{BB962C8B-B14F-4D97-AF65-F5344CB8AC3E}">
        <p14:creationId xmlns:p14="http://schemas.microsoft.com/office/powerpoint/2010/main" val="31496714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Processor</a:t>
            </a:r>
            <a:endParaRPr lang="en-US" dirty="0"/>
          </a:p>
        </p:txBody>
      </p:sp>
      <p:sp>
        <p:nvSpPr>
          <p:cNvPr id="3" name="Content Placeholder 2"/>
          <p:cNvSpPr>
            <a:spLocks noGrp="1"/>
          </p:cNvSpPr>
          <p:nvPr>
            <p:ph idx="1"/>
          </p:nvPr>
        </p:nvSpPr>
        <p:spPr/>
        <p:txBody>
          <a:bodyPr/>
          <a:lstStyle/>
          <a:p>
            <a:pPr marL="0" indent="0">
              <a:buNone/>
            </a:pPr>
            <a:r>
              <a:rPr lang="en-US" dirty="0" smtClean="0"/>
              <a:t>Create </a:t>
            </a:r>
            <a:r>
              <a:rPr lang="en-US" dirty="0"/>
              <a:t>an application/process that processes the data store[2] to pull out the lowest temp, highest temp and average temp across all zip codes on a given day and the results are populated into another data store[3]</a:t>
            </a:r>
            <a:r>
              <a:rPr lang="en-US" dirty="0" smtClean="0"/>
              <a:t>.</a:t>
            </a:r>
          </a:p>
          <a:p>
            <a:pPr marL="0" indent="0">
              <a:buNone/>
            </a:pPr>
            <a:r>
              <a:rPr lang="en-US" dirty="0" smtClean="0"/>
              <a:t>The </a:t>
            </a:r>
            <a:r>
              <a:rPr lang="en-US" dirty="0"/>
              <a:t>processing should be done via map/reduce jobs.</a:t>
            </a:r>
            <a:endParaRPr lang="en-US" dirty="0"/>
          </a:p>
        </p:txBody>
      </p:sp>
    </p:spTree>
    <p:extLst>
      <p:ext uri="{BB962C8B-B14F-4D97-AF65-F5344CB8AC3E}">
        <p14:creationId xmlns:p14="http://schemas.microsoft.com/office/powerpoint/2010/main" val="37587099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Web Service</a:t>
            </a:r>
            <a:endParaRPr lang="en-US" dirty="0"/>
          </a:p>
        </p:txBody>
      </p:sp>
      <p:sp>
        <p:nvSpPr>
          <p:cNvPr id="3" name="Content Placeholder 2"/>
          <p:cNvSpPr>
            <a:spLocks noGrp="1"/>
          </p:cNvSpPr>
          <p:nvPr>
            <p:ph idx="1"/>
          </p:nvPr>
        </p:nvSpPr>
        <p:spPr/>
        <p:txBody>
          <a:bodyPr/>
          <a:lstStyle/>
          <a:p>
            <a:pPr marL="0" indent="0">
              <a:buNone/>
            </a:pPr>
            <a:r>
              <a:rPr lang="en-US" dirty="0"/>
              <a:t>Create a simple web service that has a method which takes an input parameter of a zip code.  </a:t>
            </a:r>
            <a:endParaRPr lang="en-US" dirty="0" smtClean="0"/>
          </a:p>
          <a:p>
            <a:pPr marL="0" indent="0">
              <a:buNone/>
            </a:pPr>
            <a:r>
              <a:rPr lang="en-US" dirty="0" smtClean="0"/>
              <a:t>The </a:t>
            </a:r>
            <a:r>
              <a:rPr lang="en-US" dirty="0"/>
              <a:t>method should call the old Yahoo weather API to retrieve the weather for that location, aggregate in the information from the data store [3] for the current day, and then finally a result is passed back to the caller.</a:t>
            </a:r>
            <a:endParaRPr lang="en-US" dirty="0"/>
          </a:p>
        </p:txBody>
      </p:sp>
    </p:spTree>
    <p:extLst>
      <p:ext uri="{BB962C8B-B14F-4D97-AF65-F5344CB8AC3E}">
        <p14:creationId xmlns:p14="http://schemas.microsoft.com/office/powerpoint/2010/main" val="27394854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History</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Demo</a:t>
            </a:r>
            <a:endParaRPr lang="en-US" sz="6000" dirty="0"/>
          </a:p>
        </p:txBody>
      </p:sp>
    </p:spTree>
    <p:extLst>
      <p:ext uri="{BB962C8B-B14F-4D97-AF65-F5344CB8AC3E}">
        <p14:creationId xmlns:p14="http://schemas.microsoft.com/office/powerpoint/2010/main" val="38756916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Third Party</a:t>
            </a:r>
            <a:br>
              <a:rPr lang="en-US" dirty="0" smtClean="0"/>
            </a:br>
            <a:r>
              <a:rPr lang="en-US" sz="1800" dirty="0" smtClean="0"/>
              <a:t>Libs &amp; Frameworks</a:t>
            </a:r>
            <a:endParaRPr lang="en-US" dirty="0"/>
          </a:p>
        </p:txBody>
      </p:sp>
      <p:sp>
        <p:nvSpPr>
          <p:cNvPr id="3" name="Content Placeholder 2"/>
          <p:cNvSpPr>
            <a:spLocks noGrp="1"/>
          </p:cNvSpPr>
          <p:nvPr>
            <p:ph idx="1"/>
          </p:nvPr>
        </p:nvSpPr>
        <p:spPr>
          <a:xfrm>
            <a:off x="900113" y="2133601"/>
            <a:ext cx="3176588" cy="3931920"/>
          </a:xfrm>
        </p:spPr>
        <p:txBody>
          <a:bodyPr/>
          <a:lstStyle/>
          <a:p>
            <a:r>
              <a:rPr lang="en-US" dirty="0" smtClean="0"/>
              <a:t>Spring 3.2.1</a:t>
            </a:r>
          </a:p>
          <a:p>
            <a:r>
              <a:rPr lang="en-US" dirty="0" smtClean="0"/>
              <a:t>Lombok</a:t>
            </a:r>
          </a:p>
          <a:p>
            <a:r>
              <a:rPr lang="en-US" dirty="0" err="1" smtClean="0"/>
              <a:t>Stringtemplate</a:t>
            </a:r>
            <a:endParaRPr lang="en-US" dirty="0" smtClean="0"/>
          </a:p>
          <a:p>
            <a:r>
              <a:rPr lang="en-US" dirty="0" err="1" smtClean="0"/>
              <a:t>MongoDB</a:t>
            </a:r>
            <a:endParaRPr lang="en-US" dirty="0" smtClean="0"/>
          </a:p>
          <a:p>
            <a:r>
              <a:rPr lang="en-US" dirty="0" err="1" smtClean="0"/>
              <a:t>Gson</a:t>
            </a:r>
            <a:endParaRPr lang="en-US" dirty="0" smtClean="0"/>
          </a:p>
          <a:p>
            <a:r>
              <a:rPr lang="en-US" dirty="0" smtClean="0"/>
              <a:t>Log4j</a:t>
            </a:r>
            <a:endParaRPr lang="en-US" dirty="0"/>
          </a:p>
        </p:txBody>
      </p:sp>
      <p:sp>
        <p:nvSpPr>
          <p:cNvPr id="4" name="Content Placeholder 2"/>
          <p:cNvSpPr txBox="1">
            <a:spLocks/>
          </p:cNvSpPr>
          <p:nvPr/>
        </p:nvSpPr>
        <p:spPr>
          <a:xfrm>
            <a:off x="4748213" y="2286001"/>
            <a:ext cx="3176588" cy="393192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dirty="0" err="1" smtClean="0"/>
              <a:t>Junit</a:t>
            </a:r>
            <a:endParaRPr lang="en-US" dirty="0" smtClean="0"/>
          </a:p>
          <a:p>
            <a:r>
              <a:rPr lang="en-US" dirty="0" smtClean="0"/>
              <a:t>Maven</a:t>
            </a:r>
          </a:p>
          <a:p>
            <a:r>
              <a:rPr lang="en-US" dirty="0" smtClean="0"/>
              <a:t>JAXB</a:t>
            </a:r>
          </a:p>
          <a:p>
            <a:pPr marL="0" indent="0">
              <a:buNone/>
            </a:pPr>
            <a:endParaRPr lang="en-US" dirty="0" smtClean="0"/>
          </a:p>
        </p:txBody>
      </p:sp>
    </p:spTree>
    <p:extLst>
      <p:ext uri="{BB962C8B-B14F-4D97-AF65-F5344CB8AC3E}">
        <p14:creationId xmlns:p14="http://schemas.microsoft.com/office/powerpoint/2010/main" val="3820338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From where to download zip codes?</a:t>
            </a:r>
          </a:p>
          <a:p>
            <a:endParaRPr lang="en-US" dirty="0" smtClean="0"/>
          </a:p>
        </p:txBody>
      </p:sp>
    </p:spTree>
    <p:extLst>
      <p:ext uri="{BB962C8B-B14F-4D97-AF65-F5344CB8AC3E}">
        <p14:creationId xmlns:p14="http://schemas.microsoft.com/office/powerpoint/2010/main" val="15737147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Can Be Changed</a:t>
            </a:r>
            <a:endParaRPr lang="en-US" dirty="0"/>
          </a:p>
        </p:txBody>
      </p:sp>
      <p:sp>
        <p:nvSpPr>
          <p:cNvPr id="3" name="Content Placeholder 2"/>
          <p:cNvSpPr>
            <a:spLocks noGrp="1"/>
          </p:cNvSpPr>
          <p:nvPr>
            <p:ph idx="1"/>
          </p:nvPr>
        </p:nvSpPr>
        <p:spPr/>
        <p:txBody>
          <a:bodyPr/>
          <a:lstStyle/>
          <a:p>
            <a:r>
              <a:rPr lang="en-US" dirty="0" smtClean="0"/>
              <a:t>Scheduler would be good way to update Store[2]</a:t>
            </a:r>
          </a:p>
          <a:p>
            <a:r>
              <a:rPr lang="en-US" dirty="0" smtClean="0"/>
              <a:t>Thread </a:t>
            </a:r>
            <a:r>
              <a:rPr lang="en-US" dirty="0"/>
              <a:t>Pool (</a:t>
            </a:r>
            <a:r>
              <a:rPr lang="en-US" dirty="0" err="1"/>
              <a:t>ExecutorService</a:t>
            </a:r>
            <a:r>
              <a:rPr lang="en-US" dirty="0"/>
              <a:t>) </a:t>
            </a:r>
            <a:r>
              <a:rPr lang="en-US" dirty="0" smtClean="0"/>
              <a:t>for getting Low, High temperature values from yahoo service.</a:t>
            </a:r>
          </a:p>
          <a:p>
            <a:r>
              <a:rPr lang="en-US" dirty="0" smtClean="0"/>
              <a:t>Store[3] results can be cached into </a:t>
            </a:r>
            <a:r>
              <a:rPr lang="en-US" dirty="0" err="1" smtClean="0"/>
              <a:t>Memcache</a:t>
            </a:r>
            <a:r>
              <a:rPr lang="en-US" dirty="0"/>
              <a:t>,</a:t>
            </a:r>
            <a:r>
              <a:rPr lang="en-US" dirty="0" smtClean="0"/>
              <a:t> </a:t>
            </a:r>
            <a:r>
              <a:rPr lang="en-US" dirty="0"/>
              <a:t>Oracle </a:t>
            </a:r>
            <a:r>
              <a:rPr lang="en-US" dirty="0" smtClean="0"/>
              <a:t>Coherence, </a:t>
            </a:r>
            <a:r>
              <a:rPr lang="en-US" dirty="0" err="1" smtClean="0"/>
              <a:t>Hazelcast</a:t>
            </a:r>
            <a:r>
              <a:rPr lang="en-US" dirty="0" smtClean="0"/>
              <a:t> etc.</a:t>
            </a:r>
          </a:p>
          <a:p>
            <a:endParaRPr lang="en-US" dirty="0"/>
          </a:p>
        </p:txBody>
      </p:sp>
    </p:spTree>
    <p:extLst>
      <p:ext uri="{BB962C8B-B14F-4D97-AF65-F5344CB8AC3E}">
        <p14:creationId xmlns:p14="http://schemas.microsoft.com/office/powerpoint/2010/main" val="13189344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82</TotalTime>
  <Words>195</Words>
  <Application>Microsoft Macintosh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Capital</vt:lpstr>
      <vt:lpstr>Weather History </vt:lpstr>
      <vt:lpstr>Requirement</vt:lpstr>
      <vt:lpstr>Data Collector</vt:lpstr>
      <vt:lpstr>Data Processor</vt:lpstr>
      <vt:lpstr>Web Service</vt:lpstr>
      <vt:lpstr>Weather History</vt:lpstr>
      <vt:lpstr>Third Party Libs &amp; Frameworks</vt:lpstr>
      <vt:lpstr>Challenges</vt:lpstr>
      <vt:lpstr>Thing Can Be Changed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dc:title>
  <dc:creator>Sharad Gaur</dc:creator>
  <cp:lastModifiedBy>Sharad Gaur</cp:lastModifiedBy>
  <cp:revision>18</cp:revision>
  <dcterms:created xsi:type="dcterms:W3CDTF">2013-04-30T23:36:59Z</dcterms:created>
  <dcterms:modified xsi:type="dcterms:W3CDTF">2013-05-01T00:59:51Z</dcterms:modified>
</cp:coreProperties>
</file>