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25" r:id="rId1"/>
  </p:sldMasterIdLst>
  <p:sldIdLst>
    <p:sldId id="256" r:id="rId2"/>
    <p:sldId id="258" r:id="rId3"/>
    <p:sldId id="280" r:id="rId4"/>
    <p:sldId id="257" r:id="rId5"/>
    <p:sldId id="279" r:id="rId6"/>
    <p:sldId id="278" r:id="rId7"/>
    <p:sldId id="260" r:id="rId8"/>
    <p:sldId id="266" r:id="rId9"/>
    <p:sldId id="276" r:id="rId10"/>
    <p:sldId id="277" r:id="rId11"/>
    <p:sldId id="271" r:id="rId12"/>
    <p:sldId id="272" r:id="rId13"/>
    <p:sldId id="273" r:id="rId14"/>
    <p:sldId id="274" r:id="rId15"/>
    <p:sldId id="275" r:id="rId16"/>
    <p:sldId id="269" r:id="rId17"/>
    <p:sldId id="268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8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85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3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1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11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0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3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0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B37A-4F22-4887-896B-10A2B8D3659D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7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documentation/book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6913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 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MINI PROJECT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              ON 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COMPUTER GRAPHICS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1190" y="4584196"/>
            <a:ext cx="8915399" cy="112628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“</a:t>
            </a:r>
            <a:r>
              <a:rPr lang="en-US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blackey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jack GAME”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490" y="4468705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697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089" y="624110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4" y="1446664"/>
            <a:ext cx="7642746" cy="5186148"/>
          </a:xfrm>
        </p:spPr>
      </p:pic>
    </p:spTree>
    <p:extLst>
      <p:ext uri="{BB962C8B-B14F-4D97-AF65-F5344CB8AC3E}">
        <p14:creationId xmlns:p14="http://schemas.microsoft.com/office/powerpoint/2010/main" val="105574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18655"/>
            <a:ext cx="8911687" cy="8660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SNAPSHOT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9823" y="6181859"/>
            <a:ext cx="517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 1: Snapshot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showing Front Sheet of the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7" y="1496291"/>
            <a:ext cx="8769928" cy="4457123"/>
          </a:xfrm>
        </p:spPr>
      </p:pic>
    </p:spTree>
    <p:extLst>
      <p:ext uri="{BB962C8B-B14F-4D97-AF65-F5344CB8AC3E}">
        <p14:creationId xmlns:p14="http://schemas.microsoft.com/office/powerpoint/2010/main" val="161484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33874" y="5928138"/>
            <a:ext cx="4756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 2: Snapshot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showing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instructions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6" y="282841"/>
            <a:ext cx="8065827" cy="5353684"/>
          </a:xfrm>
        </p:spPr>
      </p:pic>
    </p:spTree>
    <p:extLst>
      <p:ext uri="{BB962C8B-B14F-4D97-AF65-F5344CB8AC3E}">
        <p14:creationId xmlns:p14="http://schemas.microsoft.com/office/powerpoint/2010/main" val="374027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9161" y="6003873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 3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showing game design</a:t>
            </a:r>
            <a:endParaRPr lang="en-US" dirty="0"/>
          </a:p>
        </p:txBody>
      </p:sp>
      <p:pic>
        <p:nvPicPr>
          <p:cNvPr id="4" name="Picture 3" descr="CG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0937" y="545910"/>
            <a:ext cx="7956645" cy="52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5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91244" y="6081675"/>
            <a:ext cx="248657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4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completion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  <p:pic>
        <p:nvPicPr>
          <p:cNvPr id="4" name="Picture 3" descr="game complet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910687" y="382137"/>
            <a:ext cx="85298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19065" y="6041740"/>
            <a:ext cx="441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 5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Game Over and other option display</a:t>
            </a:r>
            <a:endParaRPr lang="en-US" dirty="0"/>
          </a:p>
        </p:txBody>
      </p:sp>
      <p:pic>
        <p:nvPicPr>
          <p:cNvPr id="4" name="Picture 3" descr="game over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978925" y="300251"/>
            <a:ext cx="8598089" cy="54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2" y="6756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68" y="1535011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sz="2000" b="1" dirty="0" smtClean="0"/>
              <a:t>Conclusion</a:t>
            </a:r>
            <a:endParaRPr lang="en-US" sz="2000" dirty="0"/>
          </a:p>
          <a:p>
            <a:r>
              <a:rPr lang="en-SG" sz="2000" dirty="0"/>
              <a:t>The new interactive way of playing this game on the computer is displayed.</a:t>
            </a:r>
            <a:endParaRPr lang="en-US" sz="2000" dirty="0"/>
          </a:p>
          <a:p>
            <a:r>
              <a:rPr lang="en-SG" sz="2000" dirty="0"/>
              <a:t>The demo is made more interactive with a keyboard and mouse interaction module in the program. </a:t>
            </a:r>
            <a:endParaRPr lang="en-US" sz="2000" dirty="0"/>
          </a:p>
          <a:p>
            <a:pPr marL="0" indent="0">
              <a:buNone/>
            </a:pPr>
            <a:r>
              <a:rPr lang="en-SG" sz="2000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en-SG" sz="2000" b="1" dirty="0"/>
              <a:t>Future </a:t>
            </a:r>
            <a:r>
              <a:rPr lang="en-SG" sz="2000" b="1" dirty="0" smtClean="0"/>
              <a:t>scope</a:t>
            </a:r>
            <a:endParaRPr lang="en-US" sz="2000" dirty="0"/>
          </a:p>
          <a:p>
            <a:r>
              <a:rPr lang="en-SG" sz="2000" dirty="0"/>
              <a:t>Even though demo designed is enriched with many options, it is a two dimensional demo, in future it can be re-designed with 3D animation and sound effects.</a:t>
            </a:r>
            <a:endParaRPr lang="en-US" sz="2000" dirty="0"/>
          </a:p>
          <a:p>
            <a:r>
              <a:rPr lang="en-SG" sz="2000" dirty="0"/>
              <a:t>By using this demo further coins and  players can be implemented.</a:t>
            </a:r>
            <a:endParaRPr lang="en-US" sz="2000" dirty="0"/>
          </a:p>
          <a:p>
            <a:pPr marL="0" indent="0">
              <a:buNone/>
            </a:pPr>
            <a:r>
              <a:rPr lang="en-SG" sz="2000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en-SG" sz="2000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en-SG" sz="1400" dirty="0"/>
              <a:t> </a:t>
            </a:r>
            <a:endParaRPr lang="en-US" sz="14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0629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559" y="624110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846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Edward Angel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Computer Graphics,5</a:t>
            </a:r>
            <a:r>
              <a:rPr lang="en-US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Edition, Addison-Wesley,       2008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F.S Hill Jr: Computer Graphics Using OpenGL,3</a:t>
            </a:r>
            <a:r>
              <a:rPr lang="en-US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Edition.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Donald Hearn and Pauline Baker: Computer Graphics- OpenGL Version,3</a:t>
            </a:r>
            <a:r>
              <a:rPr lang="en-US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Edition.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http://www.opengl.org/documentation/books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86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3652" y="2967335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4948" y="5387794"/>
            <a:ext cx="50593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SHARADHI S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4JN17CS083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VARSHA R S				4JN17CS109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3384" y="597623"/>
            <a:ext cx="24064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5143" y="1704595"/>
            <a:ext cx="7791161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800" b="1" cap="none" spc="0" dirty="0" smtClean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function calls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Snapshot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cap="none" spc="0" dirty="0" smtClean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783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1780" y="1883063"/>
            <a:ext cx="793767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still scope left in the development of project like, after “game over” a list should show top ten scorers, a need to embed a button “play again”.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Welcome </a:t>
            </a:r>
            <a:r>
              <a:rPr lang="en-IN" dirty="0"/>
              <a:t>screen need more modification there is scope of embedding buttons like “about”, “how to play”, “configuration”, “profiles”, etc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In future we hope we would implement it in source code for better experience of playing this game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Finally, we could say by developing the game we have learnt the basics of  computer graphics and in future by developing it further we shall learn more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It will be our pleasure if we could develop in 3d graphics package.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6326" y="517878"/>
            <a:ext cx="2420856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5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147" y="1566929"/>
            <a:ext cx="9770214" cy="542629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become a most powerful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tool. 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 is 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application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interface.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is typically used to interact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GPU,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hardware-accelerated rendering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flash game like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AMAZING DARE DOZEN CHALLENGE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create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BLACKEY JACK” game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Open GL.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79306" y="642942"/>
            <a:ext cx="34708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23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686" y="752898"/>
            <a:ext cx="8911687" cy="128089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694" y="2442693"/>
            <a:ext cx="8915400" cy="3777622"/>
          </a:xfrm>
        </p:spPr>
        <p:txBody>
          <a:bodyPr/>
          <a:lstStyle/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as a part of academics and implementing it as a project on OpenGL made us to create a game i.e.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blackey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jack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in OpenGL which included all the basic library functions.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6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  <a:r>
              <a:rPr lang="en-US" sz="1400" b="1" dirty="0"/>
              <a:t/>
            </a:r>
            <a:br>
              <a:rPr lang="en-US" sz="14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876" y="1904999"/>
            <a:ext cx="9198735" cy="44571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this project is to show how the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Blackey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Jack ”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works with the help of built-in graphics library functions.</a:t>
            </a:r>
          </a:p>
          <a:p>
            <a:pPr lvl="0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how to build a similar game like catch the egg.</a:t>
            </a:r>
          </a:p>
          <a:p>
            <a:pPr lvl="0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Illustrating about the keyboard and mouse interaction.</a:t>
            </a:r>
          </a:p>
          <a:p>
            <a:pPr lvl="0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entertainment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2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0153" y="655681"/>
            <a:ext cx="2123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orking</a:t>
            </a:r>
            <a:endParaRPr lang="en-US" sz="40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3636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243" y="2182505"/>
            <a:ext cx="1127905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developed a game named “BLACKEY JACK”, this is about a guy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 around with many obstacle to reach his goal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the ending point of our game. The goal is to find his friend Jack.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our main character.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10 levels in our game.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will be simple with few obstacle ,as the level increases speed also increases.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10th level he can safe his Friend Jack by reaching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game initiates in first level as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to run to reach his friend Jack.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he should overcome from some obstacles like thorns.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7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0266" y="1118207"/>
            <a:ext cx="92170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143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whole program has been implemented in C language.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143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 line of the design is Translation function, mouse interaction and keyboard interaction are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143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minor functions are used to print the text on the screen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143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llipse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major part and it is created by using simple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4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75279" y="1875398"/>
            <a:ext cx="981672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glutInitDisplayMode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(unsigned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mode);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glutInitWindowSize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width,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height);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glutWindowPosition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glutCreateWindow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(char *name);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glutDisplayFunc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(void (*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)(void));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glutMouseFunc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(void (*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)(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button,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state,int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x,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y));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glutKeyboardFunc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(void (*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)(char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key,int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width,int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height));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glViewport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x,int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y,GLsizei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width,GLsizei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height);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glutMainLoop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(void);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glFlush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glClear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(GL_COLOR_BUFFER_BIT);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1577" y="672015"/>
            <a:ext cx="5327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function call </a:t>
            </a:r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z="36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403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675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Arial</vt:lpstr>
      <vt:lpstr>Calibri</vt:lpstr>
      <vt:lpstr>Century Gothic</vt:lpstr>
      <vt:lpstr>Nimbus Roman No9 L</vt:lpstr>
      <vt:lpstr>Times New Roman</vt:lpstr>
      <vt:lpstr>Tunga</vt:lpstr>
      <vt:lpstr>Wingdings</vt:lpstr>
      <vt:lpstr>Wingdings 3</vt:lpstr>
      <vt:lpstr>Wisp</vt:lpstr>
      <vt:lpstr>           MINI PROJECT                     ON      COMPUTER GRAPHICS</vt:lpstr>
      <vt:lpstr>PowerPoint Presentation</vt:lpstr>
      <vt:lpstr>PowerPoint Presentation</vt:lpstr>
      <vt:lpstr>PowerPoint Presentation</vt:lpstr>
      <vt:lpstr>Problem statement </vt:lpstr>
      <vt:lpstr>Objectives of the project </vt:lpstr>
      <vt:lpstr>PowerPoint Presentation</vt:lpstr>
      <vt:lpstr>DESIGN AND IMPLEMENTATION </vt:lpstr>
      <vt:lpstr>PowerPoint Presentation</vt:lpstr>
      <vt:lpstr>FLOW CHART</vt:lpstr>
      <vt:lpstr>RESULTS AND SNAPSHOT</vt:lpstr>
      <vt:lpstr>PowerPoint Presentation</vt:lpstr>
      <vt:lpstr>PowerPoint Presentation</vt:lpstr>
      <vt:lpstr>PowerPoint Presentation</vt:lpstr>
      <vt:lpstr>PowerPoint Presentation</vt:lpstr>
      <vt:lpstr>CONCLUSION AND FUTURE ENHANCEMENT </vt:lpstr>
      <vt:lpstr> 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                   ON      COMPUTER GRAPHICS</dc:title>
  <dc:creator>sony</dc:creator>
  <cp:lastModifiedBy>sharan rao</cp:lastModifiedBy>
  <cp:revision>21</cp:revision>
  <dcterms:created xsi:type="dcterms:W3CDTF">2015-03-02T17:29:57Z</dcterms:created>
  <dcterms:modified xsi:type="dcterms:W3CDTF">2020-05-28T13:32:24Z</dcterms:modified>
</cp:coreProperties>
</file>