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F0A4-6AA0-4D46-8C2B-D28478987BC5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5756C-C0B6-48E6-9301-41B61E4C7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97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F0A4-6AA0-4D46-8C2B-D28478987BC5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5756C-C0B6-48E6-9301-41B61E4C7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84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F0A4-6AA0-4D46-8C2B-D28478987BC5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5756C-C0B6-48E6-9301-41B61E4C7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13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F0A4-6AA0-4D46-8C2B-D28478987BC5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5756C-C0B6-48E6-9301-41B61E4C77F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5555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F0A4-6AA0-4D46-8C2B-D28478987BC5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5756C-C0B6-48E6-9301-41B61E4C7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064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F0A4-6AA0-4D46-8C2B-D28478987BC5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5756C-C0B6-48E6-9301-41B61E4C7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479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F0A4-6AA0-4D46-8C2B-D28478987BC5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5756C-C0B6-48E6-9301-41B61E4C7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189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F0A4-6AA0-4D46-8C2B-D28478987BC5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5756C-C0B6-48E6-9301-41B61E4C7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369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F0A4-6AA0-4D46-8C2B-D28478987BC5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5756C-C0B6-48E6-9301-41B61E4C7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96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F0A4-6AA0-4D46-8C2B-D28478987BC5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5756C-C0B6-48E6-9301-41B61E4C7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0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F0A4-6AA0-4D46-8C2B-D28478987BC5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5756C-C0B6-48E6-9301-41B61E4C7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18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F0A4-6AA0-4D46-8C2B-D28478987BC5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5756C-C0B6-48E6-9301-41B61E4C7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2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F0A4-6AA0-4D46-8C2B-D28478987BC5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5756C-C0B6-48E6-9301-41B61E4C7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63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F0A4-6AA0-4D46-8C2B-D28478987BC5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5756C-C0B6-48E6-9301-41B61E4C7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70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F0A4-6AA0-4D46-8C2B-D28478987BC5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5756C-C0B6-48E6-9301-41B61E4C7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96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F0A4-6AA0-4D46-8C2B-D28478987BC5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5756C-C0B6-48E6-9301-41B61E4C7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70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7F0A4-6AA0-4D46-8C2B-D28478987BC5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5756C-C0B6-48E6-9301-41B61E4C7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3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047F0A4-6AA0-4D46-8C2B-D28478987BC5}" type="datetimeFigureOut">
              <a:rPr lang="en-IN" smtClean="0"/>
              <a:t>28-04-2022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5756C-C0B6-48E6-9301-41B61E4C7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436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  <p:sldLayoutId id="2147484013" r:id="rId12"/>
    <p:sldLayoutId id="2147484014" r:id="rId13"/>
    <p:sldLayoutId id="2147484015" r:id="rId14"/>
    <p:sldLayoutId id="2147484016" r:id="rId15"/>
    <p:sldLayoutId id="2147484017" r:id="rId16"/>
    <p:sldLayoutId id="21474840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7A65-181B-405E-9CFE-F36C9093E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538" y="500063"/>
            <a:ext cx="9796462" cy="5943600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r>
              <a:rPr lang="en-IN" sz="4400" dirty="0"/>
              <a:t>MINI PROJECT</a:t>
            </a:r>
            <a:br>
              <a:rPr lang="en-IN" sz="4400" dirty="0"/>
            </a:br>
            <a:r>
              <a:rPr lang="en-IN" sz="4400" dirty="0"/>
              <a:t>ON</a:t>
            </a:r>
            <a:br>
              <a:rPr lang="en-IN" sz="4400" dirty="0"/>
            </a:br>
            <a:r>
              <a:rPr lang="en-IN" sz="4400" dirty="0"/>
              <a:t>LOAN DETAILS TRANSACTION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2800" dirty="0"/>
              <a:t>PRESENTED BY  : KRISHNAN S NAIR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7902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C3E23-D854-49A7-AD5B-862362B9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E0426-3F9A-43B6-BD1C-DAD7716DE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ADVANTAGES</a:t>
            </a:r>
          </a:p>
          <a:p>
            <a:r>
              <a:rPr lang="en-IN" dirty="0"/>
              <a:t>DISADVANTAGES</a:t>
            </a:r>
          </a:p>
          <a:p>
            <a:r>
              <a:rPr lang="en-IN" dirty="0"/>
              <a:t>APPLICATIONS</a:t>
            </a:r>
          </a:p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9638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5691-AD2C-4EF2-8CB6-DEEBC4C9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96C3B-2D42-40FA-9A66-9C56358B0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 I have imported all the libraries and merged loan details transaction and loan status mapping datasets. I have created the function missing values and in the Employment_Type it is showing missing_val – 770 and missing % - 3.302595. In the outlier I plotted the histogram, boxplot and describe() function for Branch_Id. In the data transformation I created the function and plotted the sqrt and cbrt of Branch_Id. In the modelling part I did the train_test_split for xtrain, ytrain, xtest and ytest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. In Decision Tree Regressor the reg score was 1.0 and r2_score was 1.0. For KNeighbourRegressor the r2_score was -0.204076 and r2_score was 1.0 and mean_squared_error was 5.97743e-32.</a:t>
            </a:r>
          </a:p>
        </p:txBody>
      </p:sp>
    </p:spTree>
    <p:extLst>
      <p:ext uri="{BB962C8B-B14F-4D97-AF65-F5344CB8AC3E}">
        <p14:creationId xmlns:p14="http://schemas.microsoft.com/office/powerpoint/2010/main" val="69573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6BD5-1B88-4630-B4D8-CCE95337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42C6B-3BCC-4BEF-94D1-F09B4973F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Flexibility and versatility.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Lower interest rates and higher borrowing limits.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No collateral requirement.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Easier to manage.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Interest rates can be higher than alternatives.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Fees and penalties can be high.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Higher payments than credit cards. ...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1123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57A1-005D-4942-98A3-3724C77D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B84E7-0927-493E-9CBB-C088AFD71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Larger loans will have certain terms and conditions or covenants that you must adhere to, such as the provision of quarterly management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Loans are not very flexible - you could be paying interest on funds you're not using.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You could have trouble making monthly repayments if your customers don't pay you promptly, causing </a:t>
            </a:r>
            <a: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cashflow problems</a:t>
            </a:r>
            <a:r>
              <a:rPr 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In some cases, loans are </a:t>
            </a:r>
            <a: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secured</a:t>
            </a:r>
            <a:r>
              <a:rPr 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 against the assets of the business or your personal possessions, </a:t>
            </a:r>
            <a:r>
              <a:rPr lang="en-US" b="0" i="0" dirty="0" err="1">
                <a:solidFill>
                  <a:schemeClr val="accent3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eg</a:t>
            </a:r>
            <a:r>
              <a:rPr 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Open Sans" panose="020B0604020202020204" pitchFamily="34" charset="0"/>
              </a:rPr>
              <a:t> your home. The interest rates for secured loans may be lower than for unsecured ones, but your assets or home could be at risk if you cannot make the repayments.</a:t>
            </a:r>
          </a:p>
        </p:txBody>
      </p:sp>
    </p:spTree>
    <p:extLst>
      <p:ext uri="{BB962C8B-B14F-4D97-AF65-F5344CB8AC3E}">
        <p14:creationId xmlns:p14="http://schemas.microsoft.com/office/powerpoint/2010/main" val="360539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7804-BC5D-40DD-8628-68A284EC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A88C9-33F8-4F58-931B-9C62BB1F5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PaySense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Dhani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Nira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CASHe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Home Credit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9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BD71-5A50-4A55-9F9E-8B53499B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616C2-09BF-4386-BF9D-E7F149AA5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From this we can conclude that by choosing the KNeighborRegressor model it predicts the loan defaulters.</a:t>
            </a:r>
          </a:p>
        </p:txBody>
      </p:sp>
    </p:spTree>
    <p:extLst>
      <p:ext uri="{BB962C8B-B14F-4D97-AF65-F5344CB8AC3E}">
        <p14:creationId xmlns:p14="http://schemas.microsoft.com/office/powerpoint/2010/main" val="403748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E9B-31AD-48E8-A4F7-E0D7CAC68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5625"/>
          </a:xfrm>
        </p:spPr>
        <p:txBody>
          <a:bodyPr>
            <a:normAutofit/>
          </a:bodyPr>
          <a:lstStyle/>
          <a:p>
            <a:pPr algn="ctr"/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332272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252</TotalTime>
  <Words>359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</vt:lpstr>
      <vt:lpstr>Century Gothic</vt:lpstr>
      <vt:lpstr>Open Sans</vt:lpstr>
      <vt:lpstr>Wingdings 3</vt:lpstr>
      <vt:lpstr>Ion</vt:lpstr>
      <vt:lpstr> MINI PROJECT ON LOAN DETAILS TRANSACTION    PRESENTED BY  : KRISHNAN S NAIR</vt:lpstr>
      <vt:lpstr>CONTENTS</vt:lpstr>
      <vt:lpstr>INTRODUCTION</vt:lpstr>
      <vt:lpstr>ADVANTAGES</vt:lpstr>
      <vt:lpstr>DISADVANTAGES</vt:lpstr>
      <vt:lpstr>APPLICATIONS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MINI PROJECT  ON LOAN TRANSACTION    PRESENTED BY  : KRISHNAN S NAIR</dc:title>
  <dc:creator>krishnan ms</dc:creator>
  <cp:lastModifiedBy>krishnan ms</cp:lastModifiedBy>
  <cp:revision>5</cp:revision>
  <dcterms:created xsi:type="dcterms:W3CDTF">2022-04-25T10:53:04Z</dcterms:created>
  <dcterms:modified xsi:type="dcterms:W3CDTF">2022-04-28T05:33:46Z</dcterms:modified>
</cp:coreProperties>
</file>