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entury Gothic Paneuropean" panose="020B0604020202020204" charset="0"/>
      <p:regular r:id="rId8"/>
    </p:embeddedFont>
    <p:embeddedFont>
      <p:font typeface="Century Gothic Paneuropean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haradpatel150/Sudoku-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4600" y="949237"/>
            <a:ext cx="14897100" cy="4105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sz="66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Artificial Intelligence</a:t>
            </a:r>
            <a:endParaRPr lang="en-US" sz="5400" b="1" dirty="0">
              <a:solidFill>
                <a:srgbClr val="000000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  <a:p>
            <a:pPr algn="ctr">
              <a:lnSpc>
                <a:spcPts val="17489"/>
              </a:lnSpc>
            </a:pPr>
            <a:r>
              <a:rPr lang="en-US" sz="540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SUDOKU USING AI TECHNIQUES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08485" y="5779662"/>
            <a:ext cx="8522150" cy="209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Team Member:</a:t>
            </a:r>
          </a:p>
          <a:p>
            <a:pPr algn="l">
              <a:lnSpc>
                <a:spcPts val="5460"/>
              </a:lnSpc>
            </a:pPr>
            <a:r>
              <a:rPr lang="en-US" sz="39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	Sharadkumar Patel (00818264)</a:t>
            </a:r>
          </a:p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	Urvang Patel (00839397)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F4CE81D-53A6-7CF6-7B48-E7C78F71945E}"/>
              </a:ext>
            </a:extLst>
          </p:cNvPr>
          <p:cNvSpPr txBox="1"/>
          <p:nvPr/>
        </p:nvSpPr>
        <p:spPr>
          <a:xfrm>
            <a:off x="9099362" y="8422397"/>
            <a:ext cx="7848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900" dirty="0">
                <a:solidFill>
                  <a:srgbClr val="000000"/>
                </a:solidFill>
                <a:latin typeface="Century Gothic Paneuropean"/>
                <a:cs typeface="Century Gothic Paneuropean"/>
              </a:rPr>
              <a:t>Guided By : Dr. Shivanjali Khare </a:t>
            </a:r>
          </a:p>
        </p:txBody>
      </p:sp>
      <p:pic>
        <p:nvPicPr>
          <p:cNvPr id="1026" name="Picture 2" descr="University of New Haven - Wikipedia">
            <a:extLst>
              <a:ext uri="{FF2B5EF4-FFF2-40B4-BE49-F238E27FC236}">
                <a16:creationId xmlns:a16="http://schemas.microsoft.com/office/drawing/2014/main" id="{742B5FC4-3C50-0E75-978A-BFC3EC19E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8625" y="95057"/>
            <a:ext cx="1506117" cy="15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1693058"/>
            <a:ext cx="8537178" cy="139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TITLE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33600" y="4093644"/>
            <a:ext cx="14173200" cy="1263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“I hypothesize that Search Algorithms can significantly improve the efficiency and accuracy of solving Sudoku puzzles.”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690069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54635" y="3974854"/>
            <a:ext cx="13588249" cy="257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92966" lvl="1"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develop an intelligent Sudoku solver that uses various AI-based search techniques (DFS, BFS, A*and Greedy) and evaluate their performance in terms of efficiency, accuracy, and scalability.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0770" y="876300"/>
            <a:ext cx="15149885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APPROACH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38400" y="3016811"/>
            <a:ext cx="13411200" cy="1918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96"/>
              </a:lnSpc>
            </a:pP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Modeling: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Sudoku is framed as a Constraint Satisfaction Problem (CSP) with variables, domains, and constraints.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38400" y="5075138"/>
            <a:ext cx="13411200" cy="3880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Search Algorithms to be Implemented: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DFS (Backtracking) – baseline recursive solver.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BFS (Breadth-First Search) – level-wise exploration of possible states.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Greedy Search – selects values with least conflicts.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A* – uses cost and heuristic to guide search.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17634" y="876300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DELIVERABLES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50347" y="2537369"/>
            <a:ext cx="10804465" cy="649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What We Will Submit: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complete and functional Sudoku Solver application.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Performance comparison charts showing time, nodes explored and accuracy.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Well-documented source code (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  <a:hlinkClick r:id="rId2"/>
              </a:rPr>
              <a:t>GitHub</a:t>
            </a: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)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Project Report &amp; Final Presentation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Presentation summarizing the work, results and evaluation.</a:t>
            </a:r>
          </a:p>
          <a:p>
            <a:pPr algn="l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0093" y="1995970"/>
            <a:ext cx="6405715" cy="665964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Freeform 12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3" name="Group 13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3476" y="1372146"/>
            <a:ext cx="14941047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EVALUATION 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28061" y="2889767"/>
            <a:ext cx="12823110" cy="7632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96"/>
              </a:lnSpc>
            </a:pP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Metrics for Comparison: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Execution Time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Number of Nodes Explored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Success Rate / Accuracy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Algorithm Efficiency (Heuristics Impact)</a:t>
            </a:r>
          </a:p>
          <a:p>
            <a:pPr algn="just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5096"/>
              </a:lnSpc>
            </a:pPr>
            <a:r>
              <a:rPr lang="en-US" sz="3640" b="1" dirty="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Testing Strategy: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Use Sudoku puzzles of varying difficulty (Easy to Evil)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Run each algorithm on identical test cases</a:t>
            </a:r>
          </a:p>
          <a:p>
            <a:pPr algn="just">
              <a:lnSpc>
                <a:spcPts val="5096"/>
              </a:lnSpc>
            </a:pPr>
            <a:r>
              <a:rPr lang="en-US" sz="36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Record and compare outputs using graphs </a:t>
            </a:r>
          </a:p>
          <a:p>
            <a:pPr algn="just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  <a:p>
            <a:pPr algn="just">
              <a:lnSpc>
                <a:spcPts val="5096"/>
              </a:lnSpc>
            </a:pPr>
            <a:endParaRPr lang="en-US" sz="36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659183"/>
            <a:ext cx="19372105" cy="966577"/>
            <a:chOff x="0" y="-38100"/>
            <a:chExt cx="5102118" cy="254572"/>
          </a:xfrm>
        </p:grpSpPr>
        <p:sp>
          <p:nvSpPr>
            <p:cNvPr id="8" name="Freeform 8"/>
            <p:cNvSpPr/>
            <p:nvPr/>
          </p:nvSpPr>
          <p:spPr>
            <a:xfrm>
              <a:off x="6690" y="-13654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IN" sz="3200" dirty="0">
                  <a:solidFill>
                    <a:schemeClr val="tx2">
                      <a:lumMod val="75000"/>
                    </a:schemeClr>
                  </a:solidFill>
                </a:rPr>
                <a:t>THANK YOU</a:t>
              </a:r>
              <a:endParaRPr lang="en-IN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261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Century Gothic Paneuropean</vt:lpstr>
      <vt:lpstr>Century Gothic Paneuropean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– AI-based Sudoku Solver</dc:title>
  <dc:creator>sharad patel</dc:creator>
  <cp:lastModifiedBy>Patel, Sharadkumar M</cp:lastModifiedBy>
  <cp:revision>10</cp:revision>
  <dcterms:created xsi:type="dcterms:W3CDTF">2006-08-16T00:00:00Z</dcterms:created>
  <dcterms:modified xsi:type="dcterms:W3CDTF">2025-04-05T00:59:00Z</dcterms:modified>
  <dc:identifier>DAGjtHntMwM</dc:identifier>
</cp:coreProperties>
</file>