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Oswald-bold.fntdata"/><Relationship Id="rId10" Type="http://schemas.openxmlformats.org/officeDocument/2006/relationships/slide" Target="slides/slide6.xml"/><Relationship Id="rId21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f820812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ef820812a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def00a40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edef00a40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def00a4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edef00a40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def00a4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edef00a40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def00a40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edef00a40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Oswald"/>
              <a:buNone/>
            </a:pPr>
            <a:r>
              <a:rPr lang="en-US" sz="8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Final Project: Group 3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4023200" y="2938725"/>
            <a:ext cx="3782400" cy="23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700">
                <a:solidFill>
                  <a:schemeClr val="lt1"/>
                </a:solidFill>
              </a:rPr>
              <a:t>T</a:t>
            </a:r>
            <a:r>
              <a:rPr lang="en-US" sz="2700" u="sng">
                <a:solidFill>
                  <a:schemeClr val="lt1"/>
                </a:solidFill>
              </a:rPr>
              <a:t>eam Members:</a:t>
            </a:r>
            <a:endParaRPr sz="2700" u="sng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2700" u="sng">
              <a:solidFill>
                <a:schemeClr val="lt1"/>
              </a:solidFill>
            </a:endParaRPr>
          </a:p>
          <a:p>
            <a:pPr indent="-339725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Char char="●"/>
            </a:pPr>
            <a:r>
              <a:rPr lang="en-US" sz="1750">
                <a:solidFill>
                  <a:schemeClr val="lt1"/>
                </a:solidFill>
              </a:rPr>
              <a:t>Jay Patel </a:t>
            </a:r>
            <a:endParaRPr sz="1750">
              <a:solidFill>
                <a:schemeClr val="lt1"/>
              </a:solidFill>
            </a:endParaRPr>
          </a:p>
          <a:p>
            <a:pPr indent="-339725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Char char="●"/>
            </a:pPr>
            <a:r>
              <a:rPr lang="en-US" sz="1750">
                <a:solidFill>
                  <a:schemeClr val="lt1"/>
                </a:solidFill>
              </a:rPr>
              <a:t>Sharad Swaminathan</a:t>
            </a:r>
            <a:endParaRPr sz="1750">
              <a:solidFill>
                <a:schemeClr val="lt1"/>
              </a:solidFill>
            </a:endParaRPr>
          </a:p>
          <a:p>
            <a:pPr indent="-339725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Char char="●"/>
            </a:pPr>
            <a:r>
              <a:rPr lang="en-US" sz="1750">
                <a:solidFill>
                  <a:schemeClr val="lt1"/>
                </a:solidFill>
              </a:rPr>
              <a:t>Aishwarya Babu</a:t>
            </a:r>
            <a:endParaRPr sz="1750">
              <a:solidFill>
                <a:schemeClr val="lt1"/>
              </a:solidFill>
            </a:endParaRPr>
          </a:p>
          <a:p>
            <a:pPr indent="-339725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Char char="●"/>
            </a:pPr>
            <a:r>
              <a:rPr lang="en-US" sz="1750">
                <a:solidFill>
                  <a:schemeClr val="lt1"/>
                </a:solidFill>
              </a:rPr>
              <a:t>Ianesh Karthik Bandhuchoday</a:t>
            </a:r>
            <a:endParaRPr sz="175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179400" y="5306375"/>
            <a:ext cx="827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GitHub: https://github.com/sharadsw/itcs6160-project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ctrTitle"/>
          </p:nvPr>
        </p:nvSpPr>
        <p:spPr>
          <a:xfrm>
            <a:off x="2644346" y="1122363"/>
            <a:ext cx="802365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4"/>
          <p:cNvSpPr txBox="1"/>
          <p:nvPr>
            <p:ph idx="1" type="subTitle"/>
          </p:nvPr>
        </p:nvSpPr>
        <p:spPr>
          <a:xfrm>
            <a:off x="2644344" y="3602038"/>
            <a:ext cx="802365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ctrTitle"/>
          </p:nvPr>
        </p:nvSpPr>
        <p:spPr>
          <a:xfrm>
            <a:off x="1524000" y="1122363"/>
            <a:ext cx="804013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6"/>
          <p:cNvSpPr txBox="1"/>
          <p:nvPr>
            <p:ph idx="1" type="subTitle"/>
          </p:nvPr>
        </p:nvSpPr>
        <p:spPr>
          <a:xfrm>
            <a:off x="1524000" y="3602038"/>
            <a:ext cx="804013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ctrTitle"/>
          </p:nvPr>
        </p:nvSpPr>
        <p:spPr>
          <a:xfrm>
            <a:off x="1524000" y="1122363"/>
            <a:ext cx="804013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7"/>
          <p:cNvSpPr txBox="1"/>
          <p:nvPr>
            <p:ph idx="1" type="subTitle"/>
          </p:nvPr>
        </p:nvSpPr>
        <p:spPr>
          <a:xfrm>
            <a:off x="1524000" y="3602038"/>
            <a:ext cx="804013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ctrTitle"/>
          </p:nvPr>
        </p:nvSpPr>
        <p:spPr>
          <a:xfrm>
            <a:off x="1524000" y="1122363"/>
            <a:ext cx="804013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 txBox="1"/>
          <p:nvPr>
            <p:ph idx="1" type="subTitle"/>
          </p:nvPr>
        </p:nvSpPr>
        <p:spPr>
          <a:xfrm>
            <a:off x="1524000" y="3602038"/>
            <a:ext cx="804013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2546575" y="1445025"/>
            <a:ext cx="9290100" cy="4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CampusEats is a food delivery app build by team Maverick,  we have extended the project by adding a rating system. The Objective of this project is to get the rating of all the restaurants and delivery drivers according to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their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performance.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added the following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rating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menu_order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rating table has the following columns, rating_id (PK), food_rating, delivery_rating, comments, picture_link, and order_id (FK).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menu table has the following columns, item_id (PK), item_name, item_desc, restaurant_id (FK).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menu_order table is an associative table which has the following columns, menu_order_id(PK), item_id, order_id and cooking_specification 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3497550" y="416200"/>
            <a:ext cx="519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sz="3600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8724" y="1125913"/>
            <a:ext cx="8893325" cy="557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6000" y="4820150"/>
            <a:ext cx="137160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3944225" y="284825"/>
            <a:ext cx="519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latin typeface="Calibri"/>
                <a:ea typeface="Calibri"/>
                <a:cs typeface="Calibri"/>
                <a:sym typeface="Calibri"/>
              </a:rPr>
              <a:t>EERD</a:t>
            </a:r>
            <a:endParaRPr b="1" sz="3600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4037400" y="165500"/>
            <a:ext cx="4117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u="sng">
                <a:latin typeface="Calibri"/>
                <a:ea typeface="Calibri"/>
                <a:cs typeface="Calibri"/>
                <a:sym typeface="Calibri"/>
              </a:rPr>
              <a:t>OPERATIONS</a:t>
            </a:r>
            <a:r>
              <a:rPr b="1" lang="en-US" sz="34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144250" y="2100125"/>
            <a:ext cx="724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242150" y="873500"/>
            <a:ext cx="9053700" cy="5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3 advanced sql statements include: functions, stored procedures,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indexes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and views. We have also added indexes to two columns.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latin typeface="Times New Roman"/>
                <a:ea typeface="Times New Roman"/>
                <a:cs typeface="Times New Roman"/>
                <a:sym typeface="Times New Roman"/>
              </a:rPr>
              <a:t>Functions:</a:t>
            </a:r>
            <a:endParaRPr b="1"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get_restaurant_id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get_person_id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get_item_id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latin typeface="Times New Roman"/>
                <a:ea typeface="Times New Roman"/>
                <a:cs typeface="Times New Roman"/>
                <a:sym typeface="Times New Roman"/>
              </a:rPr>
              <a:t>Views:</a:t>
            </a:r>
            <a:endParaRPr b="1"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delivery_driver_ratings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restaurant_rating_stats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restaurant_ordersVSreviews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latin typeface="Times New Roman"/>
                <a:ea typeface="Times New Roman"/>
                <a:cs typeface="Times New Roman"/>
                <a:sym typeface="Times New Roman"/>
              </a:rPr>
              <a:t>Stored procedures:</a:t>
            </a:r>
            <a:endParaRPr b="1"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add_restaurant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add_vehicle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customer_restaurant_rating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total_order_cost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total_order_count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latin typeface="Times New Roman"/>
                <a:ea typeface="Times New Roman"/>
                <a:cs typeface="Times New Roman"/>
                <a:sym typeface="Times New Roman"/>
              </a:rPr>
              <a:t>Indexes:</a:t>
            </a:r>
            <a:endParaRPr b="1"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menu_index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restaurant_index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4515675" y="445650"/>
            <a:ext cx="46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3344250" y="2605500"/>
            <a:ext cx="82638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00" u="sng">
                <a:latin typeface="Calibri"/>
                <a:ea typeface="Calibri"/>
                <a:cs typeface="Calibri"/>
                <a:sym typeface="Calibri"/>
              </a:rPr>
              <a:t>DEMO!</a:t>
            </a:r>
            <a:endParaRPr b="1" sz="95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3515100" y="3392400"/>
            <a:ext cx="516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