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9" r:id="rId3"/>
    <p:sldId id="260" r:id="rId4"/>
    <p:sldId id="267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data%20to%20upload\Book1(AutoRecovered)%20bangalore%20hous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data%20worked\Book1(AutoRecovered)%20bangalore%20housin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[Book1(AutoRecovered) bangalore housing data.xlsx]Sheet3!PivotTable4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Sheet3!$K$15:$K$19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Sheet3!$L$15:$L$19</c:f>
              <c:numCache>
                <c:formatCode>General</c:formatCode>
                <c:ptCount val="4"/>
                <c:pt idx="0">
                  <c:v>555.75</c:v>
                </c:pt>
                <c:pt idx="1">
                  <c:v>106</c:v>
                </c:pt>
                <c:pt idx="2">
                  <c:v>762</c:v>
                </c:pt>
                <c:pt idx="3">
                  <c:v>219.04000000000002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4-4E3F-BEB6-8C129364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904872"/>
        <c:axId val="427908480"/>
      </c:barChart>
      <c:catAx>
        <c:axId val="42790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08480"/>
        <c:crosses val="autoZero"/>
        <c:auto val="1"/>
        <c:lblAlgn val="ctr"/>
        <c:lblOffset val="100"/>
        <c:noMultiLvlLbl val="0"/>
      </c:catAx>
      <c:valAx>
        <c:axId val="4279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0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[Book1(AutoRecovered) bangalore housing data.xlsx]Sheet3!PivotTable4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Sheet3!$L$14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551-439A-8948-10949F9619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551-439A-8948-10949F9619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551-439A-8948-10949F9619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551-439A-8948-10949F9619A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Sheet3!$K$15:$K$19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Sheet3!$L$15:$L$19</c:f>
              <c:numCache>
                <c:formatCode>General</c:formatCode>
                <c:ptCount val="4"/>
                <c:pt idx="0">
                  <c:v>555.75</c:v>
                </c:pt>
                <c:pt idx="1">
                  <c:v>106</c:v>
                </c:pt>
                <c:pt idx="2">
                  <c:v>762</c:v>
                </c:pt>
                <c:pt idx="3">
                  <c:v>219.04000000000002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51-439A-8948-10949F9619A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9478-87EB-F1CD-0F7E-BF9D8FC8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5665"/>
            <a:ext cx="9603275" cy="1360968"/>
          </a:xfrm>
        </p:spPr>
        <p:txBody>
          <a:bodyPr>
            <a:normAutofit/>
          </a:bodyPr>
          <a:lstStyle/>
          <a:p>
            <a:r>
              <a:rPr lang="en-US" sz="4800" b="1" dirty="0"/>
              <a:t>BANGALORE HOUSING DATA</a:t>
            </a:r>
          </a:p>
        </p:txBody>
      </p:sp>
    </p:spTree>
    <p:extLst>
      <p:ext uri="{BB962C8B-B14F-4D97-AF65-F5344CB8AC3E}">
        <p14:creationId xmlns:p14="http://schemas.microsoft.com/office/powerpoint/2010/main" val="10076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495-E88F-3CA6-26BD-C32F6845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DA7C-84B0-BBEE-41C2-B180DB18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REFERENCE</a:t>
            </a:r>
          </a:p>
          <a:p>
            <a:r>
              <a:rPr lang="en-US" sz="2800" dirty="0"/>
              <a:t>INSIGHT</a:t>
            </a:r>
          </a:p>
          <a:p>
            <a:r>
              <a:rPr lang="en-US" sz="2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246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4040-B69A-893E-8DDC-B58B1DE0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A8B4-FE07-3555-78FC-C535F88B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HOUSE PRICE IN FOUR DIFFERENT AREAS LIKE BUILD-UP AREA,CARPET AREA,PLOT AREA AND SUPER BUILD-UP AREA OF BANGALORE.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ALL HOUSES IN EACH AREA ARE MADE ONE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HOUSE PRICE IN EACH AREA COMPARED.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2187B-4165-70D6-7C48-0DA36A532779}"/>
              </a:ext>
            </a:extLst>
          </p:cNvPr>
          <p:cNvSpPr txBox="1"/>
          <p:nvPr/>
        </p:nvSpPr>
        <p:spPr>
          <a:xfrm>
            <a:off x="1434905" y="4278199"/>
            <a:ext cx="953789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Above graph shows the price of house in different areas of Bangalore.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plot area price of houses are high as compared to other three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Carpet area houses having very less price compare to other areas</a:t>
            </a:r>
            <a:r>
              <a:rPr lang="en-US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C3FA8-2CBE-5587-1A1D-9FF5F17CF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765208"/>
              </p:ext>
            </p:extLst>
          </p:nvPr>
        </p:nvGraphicFramePr>
        <p:xfrm>
          <a:off x="1434906" y="225082"/>
          <a:ext cx="9537894" cy="351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62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16172-F517-0242-62A2-BA30CBCFF00E}"/>
              </a:ext>
            </a:extLst>
          </p:cNvPr>
          <p:cNvSpPr txBox="1"/>
          <p:nvPr/>
        </p:nvSpPr>
        <p:spPr>
          <a:xfrm>
            <a:off x="1280160" y="3928293"/>
            <a:ext cx="97348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above 3D-Pie Chart represents the sum of prices in percentage of houses in all four regions of Bangalore.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Prices of house in Plot area are found 46% of total sum of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Percentage of price in Build up area found to be 34%,Super build up area is 13%.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House prices in Plot area are very less compared to other three areas, shows 7% of total sum</a:t>
            </a:r>
            <a:r>
              <a:rPr lang="en-US" dirty="0"/>
              <a:t>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D1836E-D86D-8550-0AAC-28F6B531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332711"/>
              </p:ext>
            </p:extLst>
          </p:nvPr>
        </p:nvGraphicFramePr>
        <p:xfrm>
          <a:off x="1280159" y="604912"/>
          <a:ext cx="9734843" cy="30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173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30615-ACAB-2D2B-7E07-7334EBB42FAE}"/>
              </a:ext>
            </a:extLst>
          </p:cNvPr>
          <p:cNvSpPr txBox="1"/>
          <p:nvPr/>
        </p:nvSpPr>
        <p:spPr>
          <a:xfrm>
            <a:off x="3824068" y="2625356"/>
            <a:ext cx="4543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9885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169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BANGALORE HOUSING DATA</vt:lpstr>
      <vt:lpstr>CONTENT </vt:lpstr>
      <vt:lpstr>REFERENCE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HOUSING </dc:title>
  <dc:creator>SHARAD</dc:creator>
  <cp:lastModifiedBy>SHARAD</cp:lastModifiedBy>
  <cp:revision>4</cp:revision>
  <dcterms:created xsi:type="dcterms:W3CDTF">2022-08-16T10:20:49Z</dcterms:created>
  <dcterms:modified xsi:type="dcterms:W3CDTF">2022-08-19T15:05:13Z</dcterms:modified>
</cp:coreProperties>
</file>