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70" r:id="rId12"/>
    <p:sldId id="265" r:id="rId13"/>
    <p:sldId id="26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3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9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4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4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3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9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1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B0F88-42AC-4F89-8848-5FB8A1325E2C}" type="datetimeFigureOut">
              <a:rPr lang="en-IN" smtClean="0"/>
              <a:t>04-11-2021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A6E2-C539-45F4-B132-57EB42DEC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5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5174" y="0"/>
            <a:ext cx="9212826" cy="2644877"/>
          </a:xfrm>
        </p:spPr>
        <p:txBody>
          <a:bodyPr>
            <a:normAutofit/>
          </a:bodyPr>
          <a:lstStyle/>
          <a:p>
            <a:r>
              <a:rPr lang="en-IN" b="1" dirty="0" smtClean="0"/>
              <a:t>Flight Price prediction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2734" y="2644877"/>
            <a:ext cx="865239" cy="113070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45" y="1856100"/>
            <a:ext cx="5397910" cy="408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077" y="365126"/>
            <a:ext cx="10537723" cy="736088"/>
          </a:xfrm>
        </p:spPr>
        <p:txBody>
          <a:bodyPr/>
          <a:lstStyle/>
          <a:p>
            <a:r>
              <a:rPr lang="en-IN" b="1" dirty="0" smtClean="0"/>
              <a:t>Correlation with target variable (label)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189" y="1835457"/>
            <a:ext cx="5298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Boxplot to check outliers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/>
          <a:lstStyle/>
          <a:p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58" y="-2401989"/>
            <a:ext cx="4467814" cy="92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Transformer and Label 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Power transformer use to remove skewness in data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50" y="2324868"/>
            <a:ext cx="53244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4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Scale ,Train Test Split the features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Scaling features data and train test split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71" y="2739821"/>
            <a:ext cx="9067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4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94" y="365126"/>
            <a:ext cx="10380405" cy="736087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ANALYSIS OF RESULTS</a:t>
            </a:r>
            <a:r>
              <a:rPr lang="en-IN" b="1" dirty="0" smtClean="0"/>
              <a:t>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910" y="1435510"/>
            <a:ext cx="10527890" cy="474145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 have taken very limited data due to time constraint ,only Delhi to Bengaluru with particular date only.so result and accuracy is too low. I have to work more here in future to add more route and different 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47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Future 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will add more route and different date and months to get more accurate insight of flight price prediction.</a:t>
            </a:r>
          </a:p>
          <a:p>
            <a:r>
              <a:rPr lang="en-IN" dirty="0" smtClean="0"/>
              <a:t>Optimization and will use different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29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Problem Statement: </a:t>
            </a:r>
            <a:r>
              <a:rPr lang="en-IN" dirty="0"/>
              <a:t/>
            </a:r>
            <a:br>
              <a:rPr lang="en-IN" dirty="0"/>
            </a:br>
            <a:endParaRPr lang="en-IN" sz="1200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Flight ticket prices can be something hard to guess, today we might see a price, check out the price of the same flight tomorrow, and it will be a different story.</a:t>
            </a:r>
          </a:p>
          <a:p>
            <a:r>
              <a:rPr lang="en-IN" dirty="0"/>
              <a:t>To solve this problem, </a:t>
            </a:r>
            <a:r>
              <a:rPr lang="en-IN" dirty="0" smtClean="0"/>
              <a:t>I have extracted data </a:t>
            </a:r>
            <a:r>
              <a:rPr lang="en-IN" dirty="0"/>
              <a:t>with </a:t>
            </a:r>
            <a:r>
              <a:rPr lang="en-IN" dirty="0" smtClean="0"/>
              <a:t>help of selenium prices </a:t>
            </a:r>
            <a:r>
              <a:rPr lang="en-IN" dirty="0"/>
              <a:t>of flight tickets for various airlines </a:t>
            </a:r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dirty="0" smtClean="0"/>
              <a:t>months </a:t>
            </a:r>
            <a:r>
              <a:rPr lang="en-IN" dirty="0"/>
              <a:t>of </a:t>
            </a:r>
            <a:r>
              <a:rPr lang="en-IN" dirty="0" smtClean="0"/>
              <a:t>October 2021 New Delhi to Bengaluru c, </a:t>
            </a:r>
            <a:r>
              <a:rPr lang="en-IN" dirty="0"/>
              <a:t>using which we aim to build a model which predicts the prices of the flights using various input features</a:t>
            </a:r>
          </a:p>
          <a:p>
            <a:endParaRPr lang="en-IN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94" y="365125"/>
            <a:ext cx="10380406" cy="61810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EDA(Exploratory data analysis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2" y="1229032"/>
            <a:ext cx="10606548" cy="4947931"/>
          </a:xfrm>
        </p:spPr>
        <p:txBody>
          <a:bodyPr/>
          <a:lstStyle/>
          <a:p>
            <a:r>
              <a:rPr lang="en-IN" dirty="0" smtClean="0"/>
              <a:t>First step to import  library and the import data file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97" y="1691725"/>
            <a:ext cx="8652387" cy="51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9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" y="374957"/>
            <a:ext cx="10763865" cy="85407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Data Types and Shape , and column name cleaning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 Data shape is 255 rows and 10 column, describe method give how data distributed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824163"/>
            <a:ext cx="11315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print(data.info()) give data information that how many object ,integer, float type data present in dataset.</a:t>
            </a:r>
          </a:p>
          <a:p>
            <a:r>
              <a:rPr lang="en-IN" dirty="0" smtClean="0"/>
              <a:t>Then I identified most of the data object which need to convert in numerical values </a:t>
            </a:r>
            <a:r>
              <a:rPr lang="en-IN" dirty="0" err="1" smtClean="0"/>
              <a:t>i.e</a:t>
            </a:r>
            <a:r>
              <a:rPr lang="en-IN" dirty="0" smtClean="0"/>
              <a:t> </a:t>
            </a:r>
            <a:r>
              <a:rPr lang="en-IN" dirty="0" err="1" smtClean="0"/>
              <a:t>Flight_name</a:t>
            </a:r>
            <a:r>
              <a:rPr lang="en-IN" dirty="0" smtClean="0"/>
              <a:t> ,</a:t>
            </a:r>
            <a:r>
              <a:rPr lang="en-IN" dirty="0" err="1" smtClean="0"/>
              <a:t>Source,Destination,Dep_hour,Arrival_Hour,Arrival_minute</a:t>
            </a:r>
            <a:r>
              <a:rPr lang="en-IN" dirty="0" smtClean="0"/>
              <a:t>, ,</a:t>
            </a:r>
            <a:r>
              <a:rPr lang="en-IN" dirty="0" err="1" smtClean="0"/>
              <a:t>Duration_minute,Duration_hour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data.nunique</a:t>
            </a:r>
            <a:r>
              <a:rPr lang="en-IN" dirty="0" smtClean="0"/>
              <a:t>() provide how many unique values present in dataset.</a:t>
            </a:r>
          </a:p>
          <a:p>
            <a:r>
              <a:rPr lang="en-IN" dirty="0" err="1" smtClean="0"/>
              <a:t>data.isnull</a:t>
            </a:r>
            <a:r>
              <a:rPr lang="en-IN" dirty="0" smtClean="0"/>
              <a:t>().sum() to check any null values present in dataset.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42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IN" dirty="0" smtClean="0"/>
              <a:t>Encoding Categorical data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Moving forward I have to convert object data into numeric data to build ML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674425"/>
            <a:ext cx="109442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2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Distribution plot to get </a:t>
            </a:r>
            <a:br>
              <a:rPr lang="en-IN" b="1" dirty="0" smtClean="0"/>
            </a:br>
            <a:r>
              <a:rPr lang="en-IN" b="1" dirty="0" smtClean="0"/>
              <a:t>overview how data distributed 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AutoShape 2" descr="data:image/png;base64,iVBORw0KGgoAAAANSUhEUgAABJ4AAAi1CAYAAAAt2HtrAAAAOXRFWHRTb2Z0d2FyZQBNYXRwbG90bGliIHZlcnNpb24zLjMuMiwgaHR0cHM6Ly9tYXRwbG90bGliLm9yZy8vihELAAAACXBIWXMAAAsTAAALEwEAmpwYAAEAAElEQVR4nOzdeXyV5Zn/8e+Vk30jZIOQhbAKiIIYNhV3K664tMWlbq21trVjO52Z2plu82tnptNOZ7pprbXWaqviLnWpWusOKDuCbCEsCQGyQEL29f79cQ4YYoCAefKcnHzer1deJ+dZr5zacOX73M/9mHNOAAAAAAAAQF+L8rsAAAAAAAAARCaCJwAAAAAAAHiC4AkAAAAAAACeIHgCAAAAAACAJwieAAAAAAAA4IlovwvoD5mZma6wsNDvMgAAgEeWL19e5ZzL8rsOHIoeDACAyNabHmxQBE+FhYVatmyZ32UAAACPmNl2v2vAx9GDAQAQ2XrTg3GrHQAAAAAAADxB8AQAAAAAAABPEDwBAAAAAADAEwRPAAAAAAAA8ATBEwAAAAAAADxB8AQAAAAAAABPEDwBAAAAAADAEwRPAAAAAAAA8ATBEwAAAAAAADxB8AQAAAAAAABPEDwBAAAAAADAEwRPAAAAAAAA8ATBEwAAAAAAADxB8AQAAAAAAABPEDwBAAAAAADAEwRPAAAAAAAA8ES03wUAgJ8eeW9Hnx7vupkFfXo8AACASEQPBgwejHgCAAAAAACAJwieAAAAAAAA4AmCJwAAAAAAAHiC4AkAAAAAAACeIHgCAAAAAACAJwieAAAAAAAA4AmCJwAAAAAAAHiC4AkAAAAAAACeIHgCAAAAAACAJwieAAAAAAAA4AmCJwAAAAAAAHiC4AkAAAAAAACeIHgCAAAAAACAJwieAAAAAAAA4AmCJwAAAAAAAHiC4AkAAAAAAACeIHgCAAAAAACAJwieAAAAAAAA4AmCJwAAAAAAAHiC4AkAAAAAAACeIHgCAAAAAACAJwieAAAAAAAA4AmCJwAAAAAAAHiC4AkAAAAAAACeIHgCAAAAAACAJwieAAAAAAAA4AmCJwAAAAAAAHiC4AkAAAAAAACeIHgCAAAAAACAJwieAAAAAAAA4ImwCp7M7AEzqzCztYdZf72ZrQl9LTKzKf1dIwAAQKShBwMAAF4Jq+BJ0oOS5h5h/VZJZznnTpb0Q0n39UdRAAAAEe5B0YMBAAAPRPtdQFfOubfMrPAI6xd1ebtEUp7nRQEAAEQ4ejAAAOCVcBvxdCy+IOklv4sAAAAYZOjBAABAr4XViKfeMrNzFGx6zjjCNrdJuk2SCgoK+qkyAACAyEUPBgAAjtWAG/FkZidLul/SPOdc9eG2c87d55wrcs4VZWVl9V+BAAAAEYgeDAAAHI8BFTyZWYGkpyXd4Jzb5Hc9AAAAgwE9GAAAOF5hdaudmT0q6WxJmWZWJun7kmIkyTl3r6TvScqQdI+ZSVK7c67In2oBAAAiAz0YAADwSlgFT865a4+y/lZJt/ZTOQAAAIMCPRgAAPDKgLrVDgAAAAAAAAMH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BEWAVPZvaAmVWY2drDrDcz+6WZFZvZGjOb1t81AgAARBp6MAAA4JWwCp4kPShp7hHWXyRpXOjrNkm/6YeaAAAAIt2DogcDAAAeCKvgyTn3lqS9R9hknqSHXNASSWlmltM/1QEAAEQmejAAAOCVsAqeeiFXUmmX92WhZR9jZreZ2TIzW1ZZWdkvxQEAAEQoejAAAHBcBlrwZD0scz1t6Jy7zzlX5JwrysrK8rgsAACAiEYPBgAAjstAC57KJOV3eZ8nqdynWgAAAAYLejAAAHBcBlrwtFDSjaEnq8ySVOuc2+V3UQAAABGOHgwAAByXaL8L6MrMHpV0tqRMMyuT9H1JMZLknLtX0ouSLpZULKlR0i3+VAoAABA56MEAAIBXwip4cs5de5T1TtJX+6kcAACAQYEeDAAAeGWg3WoHAAAAAACAAY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CLsgiczm2tmG82s2Mzu6mH9EDP7i5mtNrN1ZnaLH3UCAABECvovAADglbAKnswsIOluSRdJmiTpWjOb1G2zr0r60Dk3RdLZkn5mZrH9WigAAECEoP8CAABeCqvgSdIMScXOuRLnXKukxyTN67aNk5RiZiYpWdJeSe39WyYAAEDEoP8CAACeCbfgKVdSaZf3ZaFlXf1a0kRJ5ZI+kHSnc66z+4HM7DYzW2ZmyyorK72qFwAAYKDrs/5LogcDAACHCrfgyXpY5rq9v1DSKkkjJE2V9GszS/3YTs7d55wrcs4VZWVl9XWdAAAAkaLP+i+JHgwAABwq3IKnMkn5Xd7nKXhlratbJD3tgoolbZU0oZ/qAwAAiDT0XwAAwDPhFjwtlTTOzEaFJqy8RtLCbtvskHSeJJnZMEknSCrp1yoBAAAiB/0XAADwTLTfBXTlnGs3szskvSwpIOkB59w6M7s9tP5eST+U9KCZfaDg0PBvOeeqfCsaAABgAKP/AgAAXgqr4EmSnHMvSnqx27J7u3xfLulT/V0XAABApKL/AgAAXgm3W+0AAAAAAAAQIQieAAAAAAAA4AmCJwAAAAAAAHiC4AkAAAAAAACeIHgCAAAAAACAJwieAAAAAAAA4AnPgicze8rMLjEzwi0AAIB+Qg8GAADCiZcNyW8kXSdps5n92MwmeHguAAAABNGDAQCAsOFZ8OSc+5tz7npJ0yRtk/SqmS0ys1vMLMar8wIAAAxm9GAAACCceDoE28wyJN0s6VZJKyX9QsEm6FUvzwsAADCY0YMBAIBwEe3Vgc3saUkTJD0s6TLn3K7QqgVmtsyr8wIAAAxm9GAAACCceBY8SbrfOfdi1wVmFueca3HOFXl4XgAAgMGMHgwAAIQNL2+1+1EPyxZ7eD4AAADQgwEAgDDS5yOezGy4pFxJCWZ2iiQLrUqVlNjX5wMAAAA9GAAACE9e3Gp3oYKTWeZJ+t8uy+sk/asH5wMAAAA9GAAACEN9Hjw55/4o6Y9mdrVz7qm+Pj4AAAA+jh4MAACEIy9utfucc+5PkgrN7B+7r3fO/W8PuwEAAOAToAcDAADhyItb7ZJCr8keHBsAAAA9owcDAABhx4tb7X4bev33vj42AAAAekYPBgAAwlGUVwc2s5+YWaqZxZjZa2ZWZWaf8+p8AAAAoAcDAADhxbPgSdKnnHP7JV0qqUzSeEn/7OH5AAAAQA8GAADCiJfBU0zo9WJJjzrn9np4LgAAAATRgwEAgLDhxeTiB/zFzDZIapL0FTPLktTs4fkAAABADwYAAMKIZyOenHN3SZotqcg51yapQdI8r84HAAAAejAAABBevBzxJEkTJRWaWdfzPOTxOQEAAAY7ejAAABAWPAuezOxhSWMkrZLUEVrsRNMDAADgGXowAAAQTrwc8VQkaZJzznl4DgAAAByKHgwAAIQNL59qt1bScA+PDwAAgI+jBwMAAGHDyxFPmZI+NLP3JbUcWOicu9zDcwIAAAx29GAAACBseBk8/cDDYwMAAKBnP/C7AAAAgAM8C56cc2+a2UhJ45xzfzOzREkBr84HAAAAejAAABBePJvjycy+KOlJSb8NLcqV9KxX5wMAAAA9GAAACC9eTi7+VUmnS9ovSc65zZKyPTwfAAAA6MEAAEAY8TJ4anHOtR54Y2bRknisLwAAgLfowQAAQNjwMnh608z+VVKCmV0g6QlJf/HwfAAAAKAHAwAAYcTL4OkuSZWSPpD0JUkvSvqOh+cDAAAAPRgAAAgjXj7VrtPMnpX0rHOu0qvzAAAA4CP0YAAAIJz0+YgnC/qBmVVJ2iBpo5lVmtn3+vpcAAAACKIHAwAA4ciLW+2+ruCTVKY75zKcc+mSZko63cy+4cH5AAAAQA8GAADCkBfB042SrnXObT2wwDlXIulzoXUAAADoe/RgAAAg7HgRPMU456q6LwzNMRDjwfkAAABADwYAAMKQF8FT63GuAwAAwPGjBwMAAGHHi6faTTGz/T0sN0nxHpwPAAAA9GAAACAM9Xnw5JwL9PUxAQAAcGT0YAAAIBx5casdAAAAAAAAEH7Bk5nNNbONZlZsZncdZpuzzWyVma0zszf7u0YAAIBIQv8FAAC84sUcT8fNzAKS7pZ0gaQySUvNbKFz7sMu26RJukfSXOfcDjPL9qVYAACACED/BQAAvBRuI55mSCp2zpU451olPSZpXrdtrpP0tHNuhyQ55yr6uUYAAIBIQv8FAAA8E27BU66k0i7vy0LLuhovaaiZvWFmy83sxp4OZGa3mdkyM1tWWVnpUbkAAAADXp/1XxI9GAAAOFS4BU/WwzLX7X20pFMlXSLpQknfNbPxH9vJufucc0XOuaKsrKy+rxQAACAy9Fn/JdGDAQCAQ4XVHE8KXmHL7/I+T1J5D9tUOecaJDWY2VuSpkja1D8lAgAARBT6LwAA4JlwG/G0VNI4MxtlZrGSrpG0sNs2z0maY2bRZpYoaaak9f1cJwAAQKSg/wIAAJ4JqxFPzrl2M7tD0suSApIecM6tM7PbQ+vvdc6tN7O/SlojqVPS/c65tf5VDQAAMHDRfwEAAC+FVfAkSc65FyW92G3Zvd3e/1TST/uzLgAAgEhF/wUAALwSbrfaAQAAAAAAIEI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BHtdwEAEO6cc9rX2KbKumalJcYqKyVOUWZ+lwUAABDR2js7VVnXov1N7Ro+JF6p8dEyejBgwCF4AoDDaGrt0OsbK7Rs+141t3UeXB4biNKkEam68MThGpIQ42OFAAAAkaeirll/Xbtbmyvq1dHpDi5PjovWrNEZmjMuUzEBbt4BBgqCJwDowarSGj2/plxNrR06KW+IRmcmKyslTvsaW7WjulErduzTh+X7de6EbM0Zl8nVNwAAgE+oo9PplXW79e6WKsUEojR7dIZyhyYoNT5Gu2ubtLmiXn9bv0fLt+/VFVNzNW5Yit8lA+gFgicA6ObtzZV6ae1uFaQn6vIpIzQiLeHgulFK0rSCoTpzfJZe+GCX/rput/Y1tuqyKSO4/Q4AAOA4tXV06rGlpVq/a7+KRg7Vp04cruS4j/5cHZWZpNljMrWlsl4LV5frj4u36bNF+To5L82/ogH0CuMTAaCL19bv0Utrd2ty7hDdOmfUIaFTV+lJsfrczAKdOS5T723dq6eWlx0yFBwAAAC909reqYcXb9f6Xft12ZQRumpa3iGhU1djspL15bPGqCA9SQuWlmr59r39XC2AYxV2wZOZzTWzjWZWbGZ3HWG76WbWYWaf7s/6AESu5dv36rUNFZpWMFTXTM9XdNSRf0WamS48cbjOn5itlaU1evXDPf1UKQD0LfovAH5xzunplWXaUlmvT0/L0+zRGUfdJz4moJtPK9TY7GQ9vWKnNlfU9UOlAI5XWAVPZhaQdLekiyRNknStmU06zHb/Lenl/q0QQKQqr2nSc6vKNSYrSVdNy+31bXNmpnMnDNOMwnS9tbmS8AnAgEP/BcBPS0qqtaasVhdMGqZpI4f2er/Y6ChdP3OkslPjtGBpqcprmjysEsAnEVbBk6QZkoqdcyXOuVZJj0ma18N2X5P0lKSK/iwOQGRqau3QI+/vUGJsQPOnFxzXXE2XnJyj3LQE/ePjq7SjutGDKgHAM/RfAHyxY2+jXvxgtyYMT9GZ47OOef/Y6ChdN2Ok2jud7nhkhVrbO4++E4B+F27BU66k0i7vy0LLDjKzXElXSrr3SAcys9vMbJmZLausrOzzQgFEjpfW7lJNY6uunVFw2PkEjiYmEKVrZxTIJP3j46vUyXxPAAaOPuu/QtvSgwE4qraOTj2xrFSpCdH6zKn5x/2QlqyUOF09LU8rdtTonjeK+7hKAH0h3IKnnn7bdP/r7eeSvuWc6zjSgZxz9znnipxzRVlZx56eAxgctlU1aNn2fTp9bKZGZiR9omOlJ8XqO5dO0rLt+/TE8tKj7wAA4aHP+i+JHgxA77y5qVLVDa268pQ8JcQGPtGxTsodosumjNA9b2zR1qqGPqoQQF8Jt+CpTFJ+l/d5ksq7bVMk6TEz2ybp05LuMbMr+qU6ABGltb1Tz67aqbSEGJ03YVifHPPT0/I0ozBd//XSBlXXt/TJMQHAY/RfAPrVlsp6vbmpUlPyhmhsdnKfHPO7l0xUXCBK3312rZxj5DkQTsIteFoqaZyZjTKzWEnXSFrYdQPn3CjnXKFzrlDSk5K+4px7tt8rBTDg/f6draqoa9FlU0YoNrpvfh1GRZl+dOVk1Te36z9f3NAnxwQAj9F/Aeg3zjl999m1igmYLj4pp8+Om50ar3+Ze4LeKa7SwtXds3MAfgqr4Mk51y7pDgWflrJe0uPOuXVmdruZ3e5vdQAiyd6GVt39erEmDk/RxJzUPj32+GEp+sKcUXpqRZnW7qzt02MDQF+j/wLQn17fWKFFW6p1wcRhSomP6dNjXzdzpE7KHaL/fmmDmtuOemcwgH4SVsGTJDnnXnTOjXfOjXHO/Udo2b3OuY9NZumcu9k592T/VwlgoLv3zS1qbG3Xp04c7snxv3L2WA1JiNH/vLLRk+MDQF+i/wLQHzo7nX768iYVpCdq+qj0Pj9+IMp010UTVF7brD+/t6PPjw/g+IRd8AQAXttd26w/LtqmK0/J07DUeE/OMSQhRl8+e4ze2Fip97fu9eQcAAAAA8nzH+zS+l379Y8XjFd0lDd/ip4+NlOnj83Q3a8Xq76l3ZNzADg2BE8ABp1fvLZZnc7p6+eP8/Q8N80uVHZKnH7y1w1McgkAAAa1to5O/e8rGzVheIounzLC03P984UTtLehVb9/e6un5wHQOwRPAAaV0r2NenxZqa6fOVL56YmenishNqB/OG+clm3fp7c2V3l6LgAAgHD2zMqd2lbdqH/61AmKijJPzzU1P00XnjhMv3u7RLWNbZ6eC8DRETwBGFTuf7tEUSbdftaYfjnfZ4vylTMkXr95o7hfzgcAABBuOjud7n1ziyblpOq8idn9cs47zxuv+pZ2/em97f1yPgCHR/AEYNCoqm/RY0tLddUpeRo+xJu5nbqLjY7SrXNGa0nJXq3Ysa9fzgkAABBOXvlwj0oqG/Tls8fIzNvRTgdMGpGqs0/I0gPvbOUJd4DPCJ4ADBp/XLRNrR2duu2s0f163mum5ystMUa/eWNLv54XAADAb845/ebNLRqZkaiLJnvzNOHD+fJZY1Td0KonlpX263kBHIrgCcCgUN/Srj8u2qa5Jw7XmKzkfj13Uly0bppdqFc/3KPNe+r69dwAAAB+WlxSrdWlNbrtzNGKDvTvn58zRqVrWkGafvtWido7Ovv13AA+QvAEYFBYsLRU+5vb+21up+5uPq1QCTEB3fdWiS/nBwAA8MN9b5UoMzlOV0/L6/dzm5m+cvZYle1r0otrd/f7+QEEETwBiHgdnU5/XLRNRSOHakp+mi81DE2K1dWn5uq51eWqrm/xpQYAAID+VFJZrzc2VuqGWSMVHxPwpYZzJ2RrVGaS/vDuVl/OD4DgCcAg8MbGCu3Y26ibTy/0tY6bTxul1vZOPfr+Dl/rAAAA6A8PLd6umIDpupkFvtUQFWW6afZIrdxRo1WlNb7VAQxmBE8AIt6Di7ZpeGq8Ljyxfye07G5sdrLOHJ+lh5dsVxvzDAAAgAhW19ymJ5aV6rKTRygrJc7XWj5dlK/kuGg9yKgnwBcETwAi2uY9dXp7c5VumD1SMf08oWVPbjmtUHv2t+gl5hkAAAAR7MnlZWpo7dBNpxX6XYqS46L1maI8vfDBLlXsb/a7HGDQ8f+vMADw0B8Xb1NsdJSumZ7vdymSpLPGZzHPAAAAiGidnU4PLd6uaQVpvs2v2d1NswvV3un0p/eY8gDobwRPACJWY2u7nl1ZrktPylFGsr9DvA+IijJ9blZwnoEPy/f7XQ4AAECfW7K1WlurGnTD7JF+l3JQYWaSzhqfpQVLd6idKQ+AfkXwBCBivbBml+pb2nXNDP8mtOzJ1dNyFRsdxSTjAAAgIi1YWqrU+GhdNDnH71IOcd2MAu3Z36K/b6jwuxRgUCF4AhCxFiwt1ejMJE0vHOp3KYdIS4zVpSfl6NmVO9XY2u53OQAAAH2mprFVL63drStPyVV8TMDvcg5x7oRsDUuN0yNc/AP6FcETgIhUXFGnZdv3af70fJmZ3+V8zLUzC1TX0q7nV+/yuxQAAIA+8+zKnWpt79T86eE14lySogNRml+Urzc3VapsX6Pf5QCDBsETgIi0YGmpoqNMV03L87uUHhWNHKpx2cn6M1fcAABAhHDO6bGlpTo5b4gmjUj1u5wezQ9NwbBgaanPlQCDB8ETgIjT2t6pp1bs1PkThykrJTwmFe/OzHTtjAKtLq3RuvJav8sBAAD4xNaU1WrD7jrND5OnCfckNy1BZ4/P0oKlpUwyDvQTgicAEedv6/dob0Or5s8I36ZHkq6alqs4JhkHAAAR4rGlpUqICejyKSP8LuWIrps5UhV1LXqNScaBfkHwBCDiPLa0VCOGxOvMcVl+l3JEaYmxuuSkHD27spxJxgEAwIDW0NKuhat26tKTc5QSH+N3OUd0zglZGp4az8U/oJ8QPAGIKGX7GvX25kp9pihfgajwm1S8u+tmFqi+pV1/WV3udykAAADH7YUPdqmhtUPXhPmIcyk4yfhnpwcnGS/dyyTjgNcIngBElCeWlUmSPlMUnpOKd3dqaJLxR95ngksAADBwPfb+Do3NTta0gqF+l9Ir86fnyyQ9voweDPAawROAiNHR6fTEslLNGZelvKGJfpfTK2am62YyyTgAABi4Nu2p04odNbpmer7Mwn/EuRSaZPyEbC1YWqo2JhkHPEXwBCBivL25UuW1zbomjJ+k0pOrTsljknEAADBgLVhaqpiA6cpTcv0u5ZhcO6NAFXUt+juTjAOeIngCEDEWLC1VelKszp84zO9SjsmQxBhdfFKOnltVrqbWDr/LAQAA6LWW9g49vaJMn5o0XBnJcX6Xc0zOOSFL2Slxenwpt9sBXiJ4AhARKuta9OqHe3T1tFzFRg+8X23zp+errrldL63d5XcpAAAAvfbqh3u0r7FN8wfYiHMpOMn4Z4ry9PrGCu2ubfa7HCBiDby/zgCgB0+vKFN7pxuQTY8kzRyVrsKMRD3GFTcAADCALFhaqty0BJ0xNtPvUo7LZ4vy1emkJ5fTgwFeIXgCMOA557RgaamKRg7V2OwUv8s5Lmam+dML9P7WvSqprPe7HAAAgKMq3duotzdX6bNF+YqKGhiTinc3MiNJp43J0IJlpersdH6XA0QkgicAA97SbftUUtUwYEc7HXD1qbkKRJkW8FhfAAAwADyxrFRm0meK8vwu5ROZPz1fpXubtLik2u9SgIhE8ARgwHts6Q6lxEXrkpNz/C7lE8lOidd5E7L11PIyHusLAADCWken0+PLynTW+CyNSEvwu5xP5MITh2tIQgxTHgAeIXgCMKDVNrXpxQ926fKpI5QYG+13OZ/YNTPyVVXfqtfW81hfAAAQvt7aVKnd+5t1zfQCv0v5xOJjArrylFy9vHa39jW0+l0OEHEIngAMaAtXl6u5rTMimh5JOnNcloanxmvB0h1+lwIAAHBYj76/Q5nJsTpvYrbfpfSJ+dPz1drRqWdW7vS7FCDiEDwBGNAWLN2hSTmpmpyb6ncpfeLAY33f3FSp8pomv8sBAAD4mIq6Zr22oUJXn5qnmEBk/Ek5MSdVU/LTtGBpqZxjknGgLw38+1IADFprd9Zq7c79+n/zTpTZwHySSk8+W5SvX/29WE8uL9M/nDfO73IixiPv9e0osutmRsYoOwAAjtVTy3eqo9NpftHAfrBLd9dMz9e3n/5Aq0prdErBUL/LiQh93X9J9GADUWTE0wAGpQVLSxUXHaV5U3L9LqVP5acn6oyxmVqwlMf6AgCA8OKc04KlOzRjVLpGZyX7XU6fumzKCCXGBrSAScaBPkXwBGBAamrt0LOrdurik3I0JDHG73L63Pzp+dpZ06R3t1T5XQoAAMBB723dq23VjbpmemSNdpKk5LhoXXpyjhauLld9S7vf5QARg+AJwID00tpdqmtu1/wIbHok6VMnDlNaIo/1BQAA4WXB0lKlxEfrosk5fpfiifnTC9TY2qEX1pT7XQoQMQieAAxIjy0tVWFGomaOSve7FE/ERQd01Sl5emXdbu3lsb4AACAM1Da26cUPdumKqblKiA34XY4nphWkaVx2Mhf/gD5E8ARgwCmprNf7W/dq/vSCiJpUvLv50/PV1uH09Ioyv0sBAADQc6t3qqW9M2JHnEuSmWn+9Hyt3FGjjbvr/C4HiAgETwAGnAXLShWIMl19amRNKt7dCcNTdEoBj/UFAAD+c87p0fdLNTk3VZNzh/hdjqeumpanmIAxyTjQRwieAAwobR2demp5mc6bkK3slHi/y/HcNdPztbmiXit27PO7FAAAMIit3blf63ft1/zpkf8o+/SkWH3qxOF6emWZmts6/C4HGPAIngAMKH/7cI+q6lt1zYzIHeLd1aUnj1ByXLT+vGSH36UAAIBB7JH3dyg+Jkrzpo7wu5R+ce30AtU0tumltbv8LgUY8AieAAwoDy/Zrty0BJ01PtvvUvpFUly0rpqWq+fX7FJ1fYvf5QAAgEFof3Obnl25U/Om5Co1PsbvcvrFaWMyNDozSQ8t3u53KcCAF3bBk5nNNbONZlZsZnf1sP56M1sT+lpkZlP8qBNA/yuuqNOiLdW6flaBAlGRO6l4dzfOHqnWjk6ergLAM/RfAI7k6eVlamrr0A2zR/pdSr+JijLdMHukVu6o0QdltX6XAwxoYRU8mVlA0t2SLpI0SdK1Zjap22ZbJZ3lnDtZ0g8l3de/VQLwy5+W7FBsIEqfLRoct9kdMDY7RaeNydAj7+1Qe0en3+UAiDD0XwCOxDmnh5ds19T8tIifVLy7q0/NU2JsQA8t3uZ3KcCAFlbBk6QZkoqdcyXOuVZJj0ma13UD59wi59yBWXaXSMrr5xoB+KChpV1PLS/TxScNV2ZynN/l9LsbZxdqZ02TXttQ4XcpACIP/ReAw1q8pVpbKht0w6zBM9rpgNT4GF15Sq6eW12ufQ2tfpcDDFjhFjzlSup6L0lZaNnhfEHSS55WBCAsPLeqXHUt7YNqiHdX50/M1ogh8XqYeQYA9D36LwCH9fCS7UpLjNElJ+f4XYovbpxdqNb2Ti1YxpQHwPEKt+Cpp0lbXI8bmp2jYOPzrcOsv83MlpnZssrKyj4sEUB/c87pocXbNDEnVdMKhvpdji+iA1G6ftZIvVNcpeKKer/LARBZ+qz/Cm1DDwZEiN21zXrlwz2aX5Sv+JiA3+X44oThKZo5Kl1/WrJdHZ09/moEcBThFjyVSeo6eUuepPLuG5nZyZLulzTPOVfd04Gcc/c554qcc0VZWVmeFAugf6zYsU8bdtfphlkjZTZ4JhXvbv70fMUGovSnJYx6AtCn+qz/kujBgEjy6Ps71OmcrptZ4HcpvrrptEKV7WvS60x5AByXcAuelkoaZ2ajzCxW0jWSFnbdwMwKJD0t6Qbn3CYfagTQzx5evF0pcdGaN3WE36X4KjM5TpecnKMnl5epvqXd73IARA76LwAf09bRqUff36GzxmdpZEaS3+X46oJJwzQsNU5/ZJJx4LiEVfDknGuXdIeklyWtl/S4c26dmd1uZreHNvuepAxJ95jZKjNb5lO5APpBVX2LXvxgt64+NU9JcdF+l+O7G2ePVH1Lu55ZUeZ3KQAiBP0XgJ68+uEeVdS1DMpJxbuLCUTp+pkj9fbmKpVUMuUBcKzC7q8459yLkl7stuzeLt/fKunW/q4LgD8eX1aq1o5OfY6mR5I0NT9NJ+cN0UOLt+tzg/zWQwB9h/4LQHcPL96u3LQEnX1Ctt+lhIVrZuTrV3/frIeXbNf3LzvR73KAASWsRjwBQFftHZ3685IdOm1MhsZmJ/tdTlgwM904u1CbK+r19uYqv8sBAAARaNOeOi0uqdb1swoUiOIilyRlp8Tr4pNy9MSyMu1vbvO7HGBAIXgCELZeWrtbO2uadPNphX6XElYum5KjYalxuu+tEr9LAQAAEej+t0sUHxOla6YP7knFu/vinNGqb2nXI+/t8LsUYEAheAIQlpxzuv/tEo3KTNL5E4f5XU5YiYsO6JbTR+md4iqt3VnrdzkAACCCVNQ169mV5fr0qXlKT4r1u5ywMjl3iE4fm6EH3tmqlvYOv8sBBgyCJwBh6f2te7W6rFZfOGOUohji/THXzSxQcly0fsuoJwAA0IceWrRdbZ2d+sIZo/0uJSx96cwxqqhr0XOryv0uBRgwCJ4AhKXfvV2i9KRYXT0tz+9SwlJqfIyun1mgF9aUq3Rvo9/lAACACNDY2q6Hl2zXpyYN06jMJL/LCUtzxmVqYk6q7nurRJ2dzu9ygAEh7J5qB4QDL+7bvm4m98j3VnFFvf62vkJ3njdOCbEBv8sJW7ecPkoPvLtV9765Rf9x5Ul+lwMAwCfW1z0Y/dexeXxpqWqb2nTbmYx2Ohwz0+1njdadj63SKx/u0dzJw/0uCQh7jHgCEHbueb1YCTEB3Th7pN+lhLXhQ+L12aJ8Pb6sVOU1TX6XAwAABrDW9k7d91aJikYO1akj0/0uJ6xdclKORmUm6ZevbZZzjHoCjobgCUBY2V7doOdWl+v6mQXKSI7zu5yw95VzxkqS7nmj2OdKAADAQPbUijKV1zbra+eN87uUsBcdiNId54zVh7v265UP9/hdDhD2CJ4AhJV7Xt+iQJQxxLuXctMS9JmifD2+tEy7ahn1BAAAjl1bR6fueaNYU/KG6MxxmX6XMyDMmzpChRmJ+sXfGPUEHA3BE4CwUbavUU+tKNO10/OVnRrvdzkDxlfOHiMnp3te3+J3KQAAYAB6blW5Svc26WvnjpMZTxPujehAlO44dxyjnoBeIHgCEDbufn2LzKQvnTXG71IGlLyhifpsUb4efX+HtlU1+F0OAAAYQNo6OvXrv2/WxJxUnTcx2+9yBpQrpo7QqMwk/c/LG9Xe0el3OUDYIngCEBZKKuv1+LJSXTejQCPSEvwuZ8C58/xxio2O0k9f3uh3KQAAYAB5fFmptlU36psXjGe00zGKDkTpW3NP0OaKej25vMzvcoCwFe13AQAgST97ZZPiooNDlnHsslPi9cU5o/WL1zbr1h37dErB0H49P4+/BgBg4Glq7dAv/rZZRSOHMtrpOF144nBNK0jT/766SZdPHaHE2P77E7uv+y+JHgzeYMQTAN+tKavRCx/s0q1zRisrhSfZHa8vnjlamclx+q8XNzDJJQAAOKoH3t2qiroW3XXRBEY7HScz079ePFEVdS26/+2tfpcDhCVGPKHfkcyjK+ecfvzSBqUnxeqLc0b5Xc6AlhwXra+fP07feXatnl+zS5dNGeF3SQCAMMLoVHS1t6FV9765RedPzFZRYbrf5QxoRYXpuvDEYfrNG1v06VPzmDYC6IYRTwB89fK63Vq0pVp3njdOKfExfpcz4F07o0CTc1P1w+c/VF1zm9/lAACAMPU/r2xUY2uH/mXuBL9LiQjfuWSSnJz+318+9LsUIOwQPAHwTVNrh374/HpNGJ6i67lq2icCUaYfXXGSKutb9H+vbva7HAAAEIbWlNXo0fd36ObTCjV+WIrf5USE/PREfe3ccfrrut16fUOF3+UAYYVb7YABKhKGy9/zRrF21jTp8S/NVnSAHLyvTM1P07UzCvTgoq26alquJucO8bskAAAixkDvwTo7nb733DplJMXpzvN5qEtf+uKc0Xp6RZm+v3CdZo3OUEJswO+SgLDAX3oAfFFSWa/fvlmiK6aO0IxRzCvQ1/7lwhOUnhSnf3pitVraO/wuBwAAhInHl5VqVWmNvn3RBKUyzUGfio2O0o+uOEk79jbqv/+6we9ygLBB8ASg33V0Ov3TE6uVEBvQv1480e9yIlJaYqx+8umTtGF3nf731U1+lwMAAMJAeU2T/uOF9Zo5Kl1XnpLrdzkRafaYDN1yeqEeXLRNb2+u9LscICwQPAHodw+8s1UrdtTo3y8/Udmp8X6XE7HOnTBM187I131vlej9rXv9LgcAAPjIOadvPbVGHc7pp5+eoqgo87ukiPWtuRM0JitJ//zEGtU28rAXgOAJQL8qrqjXT1/ZqAsmDdO8qSP8LififeeSSSpIT9Sdj61UVX2L3+UAAACfPLa0VG9vrtK3L5qggoxEv8uJaPExAf3f/Kmqqm/RN59Yrc5O53dJgK8IngD0m6bWDt3xyAolxQb0H1dOlhlX2ryWFBetu6+bpr0Nrfrqn1eoraPT75LCUltHp/Y3tWn3/mZtrWrQhl37tT70taWyXmX7GrW3oVXtfH4AgAFo4+46/b+/fKjTxmTo+pkj/S5nUDg5L03fuWSi/rZ+j37192K/ywlLzjm1tHVoX2OrymuatKWy/mD/tWH3fm2talB5TZP2N7ep0xHeDWQ81Q5Av3DO6bvPrdXGPXX6w83TlZ3CLXb9ZXLuEP346pP0jQWr9Z8vrtf3LzvR75J80emcKupatLu2WVX1Laqqb1F1fauq6lvU0t77QCklLlpZKXHauHu/TspL06kjh6owI5EgFQAQlupb2vXlPy9XUly0fj5/KrfY9aObTivUmrJa/fy1TZqcm6rzJg7zuyRftLZ3aldtkyrqWkI9WLD/2tvQqo5ejgaLsuAcptkpcSrb16ip+WmaNnKoMpPjPK4efYHgCUC/WLC0VE8uL9M/nDdOZ5+Q7Xc5g86Vp+RpTVmt/vDuNuWmJejWOaP9LslzFXXNWlKyV6tLa7SmrEarSmvU1hFsbkxSWmKMMpPjdErBUKXGRyshNqDE2GglxAQUHxMlk8nJqbWjUy1tnWpoaVdtc5v2NbSpsq5ZTy4v0x8Xb5ckZaXE6cxxWTr7hCydNzFbibH88woA8N+BeZ22VTXokS/OYm7NfmZm+s+rTtKmijp97dGV+tOtMzWtYKjfZXnKOactlfV6b+terSmt1ZubKlVR16wD+VJ0lCk9KVZZyXGaMDxFyXHB3ishNvgVGwj2YJ0u2IM1t3WorrldtU1t2tvQqj37m3XfWyVqDx1w/LBknTkuS+dNHKaZo9IJVsMUnTEAz729uVLffW6t5ozL1J3njfO7nEHrO5dM0p79zfrRC+uVGh+jz07P97ukPtXQ0q73t+7VO8VVemdzlTbuqZMkxUVH6cQRqSoqTFdeWoJy0hKUkRSrmMAnu9v8mun52lxRr+Xb92nRliq9tmGPnlpRpsTYgC48cbiuOCVXp4/JUPQnPA8AAMfrZ69s0gtrdumuiyZo1ugMv8sZlOJjAnrg5un6zL2LdcsflmrBl2ZpwvBUv8vqUxX7m4P9V3GV3i2u0p79wXlF0xJjlJUcp4k5WcobmqhhqfFKS4xR1CccJX7VtFyt3Vmrpdv26d3iKj20eLvuf2ercobE6/IpI3TFKbmamBNZn/FAR/AEwFNrd9bq9oeXa0xWsu6+fpoCXIXwTSDK9H/zp6queZnuenqNAlGmq0/N87us49be0anVZbV6N9TorNyxT20dTrHRUZpRmB4MfsZmaGJOqmICUXrkvR19ev6oKNMJw1N0wvAUXTezQB2dTku37dVzq3bq+TW79MzKncpMjtPV03J102mFGpGW0KfnBwDgSB5evE2/fr1Y187I15fOjPyRzuEsOyVef/rCTH363kW64ffv66HPzxjQwUh9S7ve31qttzcHg6ZNe+olSUMTY3Ta2EzNGZup2WMyVJCeqEffL+3z88fHBFRUmK6iwnR9+ewxamxt19/WV+i5lTv1+3e26rdvleiEYSm6flaBPn1qHiPRwwD/CwDwzOY9dbr5D0uVlhirB2+ZodT4GL9LGvTiogP67Q2n6osPLdM3n1itPXXN+vJZYwbE/ETBodsNB4OmJVuqVdfSLjNp8ogh+sIZo3XG2EwVFQ5VfEyg3+sLRJlmjc7QrNEZ+v5lJ+qNjRV6esVO/e7tEt3/zlZdclKObp0zSifnpfV7bQCAweXZlTv1vYXrdP7EbP1wHg90CQf56Yn6860z9bn739dn712s3954qk4bk+l3Wb3S1tGpNWU1emdztd4prtTKHTVq73SKi47SjFHpumpans4Ym6lJOam+3OqWGButy6eM0OVTRqi6vkUvfLBLTy4v0/eeW6efvbJJ180s0E2zCzV8CLea+oXgCYAn1pTV6KYH3ld0IEp//Px0ftGHkcTYaP3h5hn6pydW6yd/3agd1Y36/mUnKiG2/8Oao6msazkYNL1bXKVdtc2SpPz0BF06ZYTOCF1RS0+K9bnSQ8XHBDR3co7mTs5R6d5G/XHRNj22tFQLV5drRmG6vnruWJ05LpM/BAAAfe5PS7bru8+t1cxR6frVtdO45TuMjM1O0dNfOU03PfC+bn5gqb5/+SRdN6Mg7PqBA/M0vbO5Su8UV2tJSbXqQxf7Tsodoi+eGbzYd+pIfy72HUlGcpxunF2oG2aN1Iod+3T/21v12ze36HdvlejyKSP01XPHakxWst9lDjoET4g4zW0dqqpv0b6GNu1tbNW+hlbtbWjVvsbga11zuxpbO9TUFnpt7VBj6OvAYzqb2zo+dtyYQJRiAlGKjTbFBgKh1yjFRgeUEBOlpLjo4FdstJLiAkoOvY+Ljgq7f0y89tamSn3lzyuUlhijP986UyMzkvwuCd3ERkfp5/OnKj89QXe/vkXLt+/Tr647xfc5B1rbO7W1qkE/fP5DvVtcpQ27g/M0DUmI0eljM/S1sVk6Y2ymCjISfa3zWOSnJ+o7l07SneeP04KlpfrDu9t00wPv69SRQ/WN88fr9LEZg+53BIDI45zT/uZ27T3QdzW0ftSHNbaqpqFN9a3tob6r/ZD+q7mtQweea9W9BzNJMdFRoZ7ro9eYQJTioqOUGOq7uvZgSXHRSo6L/sRz+Q00nZ1Ov369WP/76iadNyFbd18/LexCAUgj0hL05O2n6Y5HV+jfnlmrdzZX6cdXnawhif7eGbC/uU1bQnNXvltcpd37gxf7RmYk6vKpoYt9ozM0NMwu9h2OmenUkek6dWS6dlQ36g+Ltuqx90v17KqdumJqrv7hvHEqzORvlP5C8IQBpb2zUzWNwSca1Da2qba5Tfub2vTyut3as79Zu2qbVdvU1uO+Bx7BGXx6VbQSY4PhUFZynBJDT1GIjgo2KJtCkxIfcu6O4JMVWts71drRqYaWDu3raFNre6eaWjvU2tHz49hjAqYhCbF68YNdyhkSrxFpCRqRFq+cIR+9JsVFxv8VDzQ8//e3TRqfnaI/fn4GI53CWFSU6Z8vDE42+o0Fq3XZr97RzacV6mvnjeu32yLbOjpVurdRJVUNKqlsUOneRnW44DxN0wuH6l/mnqA5Y7M0aUTqgJ8fLCU+RrfOGa0bZxfq8WWluvv1Yn3u9+9pRmG6vnHBeM0ew6SvAMJXS3vHwUCppqlN+5vatXTbXu2qbdKe/S3aXdusph4u3ElSbCBKQ5NilBQX7L8SY6KVlhirEWmhJ1nFBA5ONty9B3OS2kK9V1tHp1raO7W/qS34xNH2TjW2dKjD9fw49oSYgB5esl0jhsQrp0vvNWJIgkakJWhYarxioyMjnKptbNM3n1ilv62v0JWn5Oonnz550AVvA8mQxBj98ZYZuu/tEv3Pyxu1dNsb+qdPnaDPFOX3W7/T2NKurdXB/qukqv7ghOAH5mk6I/SVnz5wLvYdTkFGor5/2Yn66jljdd9bJXpo8TY9t7pcV50SDKAi4WcMd5Hx1y4iSkenO/iozOr6FlWHrpQdCJu6thYmKTkuWqOykpSfnqjphekaPiReWclxSk+K1dCkGA1NjFV6UqxS42N6fc/x8UxC3NreqYbWdjW0tKuhpePg9/ub2lTT1Ka6lnZt2lSpyvoWde+P0hJjNDIjSSPTEzUyI1EF6YkqzAy+z0qJGxCjIbZVNejfnv1A7xZX68pTcvUfV05mIr8BYs64LP3163P0079u1P3vbNXTK3bqptMKdd3MAmUmx/Xpudo7OlW6r0kllfUqqQoGTe2dTiYpJy1ep4/N0JjsZH1r7oSIvUobGx2lz80aqc8U5WnB0mAAde3vlmjOuEz984UnMAcUAN+0tneqsq5FFXXNqqoPjhavrm/R3sY2NbS0H7JtwEw5afEanhqvSSNSdd6EbA1LjVdmSuzB3uvAa2JsoNe9zLH2YM45tbR3qqGlXfVderD6luDj15PjorWzpknLtu/72MVJM2l4arwKQv3XyIyk4Gt6kgoyEjUkYWDMTfnmpkr92zMfaHdts35w2STddFrhgOgdB7uoKNPtZ43RGWMz9YOF63TX0x/owUXbdOuc0bpsSo7iovu2D2psbde2qoaDF/sOjGiKCZhGpidp6olDNTY7Wd+8YLwv8zT1h8zkOP3rxRN165xRuveNEv35ve16dtVOXTO9QF87d6yyU7lg7hX+KoRvnHOqbWpTeU2zKuqatWd/syrqWlRZ16L2zo+SmeS4aKUnxaowI0npBbFKT4zV0KRYDU2MUUp8jAJRputmFvj4kwTFRkcpNjrYZPXkQI2t7Z0HR2ftqm1SeU2zSvc1akd1o1aW7tPza8rV5cdXQkzgYEM0KjPp4Nf+5jalxEX73ljUt7Tr929v1d1vFCs2EKX/uuokXTM93/e6cGwyk+P0358+WTfMHqmfvrxR//vqJv3678U6d0K2Lpg0TGefkKWMYwyh2jqCf8DsrGnSzn1N2lnTpN37m9XRJWiaNTpDozOTNDIj6ZA5piI1dOoqLjqgG2cX6rNF+frTku26+/ViXf7rd3XR5OH65qfGa2x2it8lAohQnc6poi44SmnP/mZV7G/WnroW7WtoPXiBzxS8MJaeFKtJOSkH+6/0pFilJQbDpM/NGunnjxGs00zxMQHFxwR6/Heqa4/Y0NJ+sP/aVdOsnTVNKt3XqO3Vjfr7hkpV1Zcdsu/QxBgVZCSpsFsP1tzWERb/TpXubdR//3WDnl+zS6Mzk7TgS7N16sihfpeFYzQ5d4ieuH22nl+zS798bbP+6YnV+q8X12vu5OG6YNIwzRqdccz/vTW1dmjX/iaV72tSWU2TymuaVFXfKumjoOmCScM0OjNJuUMTDt71ISliQ6euslPi9b3LJulLZ43WL1/brEff36EnlpfqltNH6fYzx/h+22MkInhCv6ltatOashq9vrFCZXsbVbqvSfVdrp6lJcRoWGq8xmYna1hK/MGrZn2d9vstNjpK+emJhx3S2dreqZ01Tdpe3aAde4PN0Pbq4K1Ib2ysPOSWvtjoKGUmxyojKU6ZyXHKTI5VZnKcMpJjPR9ttGd/sx55b4ceXLRNtU1tuuSkHH3vskkaxpWCAW1y7hD98fMzVFxRrz8t2a4XP9ilv67bLUnKTUvQpBGpyg3dnpAUF7w91cnpnc1VamrrOHgrbE1jq/Y3f/T/7/iYKI1IS9BpYzJUmJGkwm5B02AWHxPQrXNGa/70fP3+na26/+2tenndbl09LU93nj9OeUMZ/g3g+DnntKu2WatKa/TS2l0q2xe8GHCgn4iy4MWH3LQEnVKQpmEp8cpOjVNGUtyAv8W5u6S4aI3NTtbY7J4nFm5oae/SezVo+97ghcHl2/dp4eryQ0asJ8VFB/uupGD/lZEcd7AH8/IWN+ecPty1X79/Z6ueW1WuQJTpG+eP1+1nj464nnkwMTNdNmWELj05R+8WV+vP723XMyt36s/v7VAgyjQuO1njh6UoZ0i8slLiFBcTUHSUaXFJdfCui5Z27QvNqbavse2Q216HJMQoNy1B0wqGqjAjSXlDE5hwPmRYarz+48qTdNuZo/V/r27SvW9u0Z+WbNftZ43RLacXcvdGH+KThGf27G/W4i3VWrylWku371VJZcPBdVnJcRqXnay89MTgH7GhX6AIhkkHrqh119HpVF7TpK1VDXpiWamqGoJD4HfWNGntztpDbkNMjA0EG6CkWGWmxH30fXLccc1ncODpFotL9urltbu1aEuVOp30qUnD9JVzxmpqftrx/9AIO2Ozk/WDy0/U9y6dpDU7a7WkpFprd9Zqw+46LdlSrbput1xIwavjQxKDt7eOzU7R0KQYZYX+mElPimUU3FGkxMfo6+eP142zC3XP68V6aMl2PbeqXNfNLNAd547t89seAUQm55w2V9RrUXGVFpdUa8WOGlXWBeduCUSZcobE69SRQ5U3NDjPUUZy7CGjHQazpLhoTcxJ1cScjz9oo7mtQzv2NmprVYOeWbFTVfUtqqpv1aY9dVq+49B/E4ckxBwSRh0IqIYmxR5XmNfaHnyU/aIt1Xp+Tbk27alXQkxAN59WqC/OGc18mhHEzHTGuEydMS5TzW0dWrylWit27NMHO2u1Ysc+VdS1qLX94/PKRkeZhiYGpxnJT0/U0MRYDUuNV+7QBCVHyFyyXhqZkaSfX3OKvnTWGP3slY366csb9Yd3t+lr547VtTMKImYuOD/xXyH6zN6GVi0pqdaiLVVatKX6YNCUGh+tGaPSdfW0PE3JS9PG3XWMdDhOgSg7OFqqbF/TIevaOzu1t6FV1fWtqqpvOfi6pbJeK0trDtk2NT5aGclxSkuIUXxsQPHRATW0tCslPlpRZmrvdGpsbVdNY5sq61pUUlWvzRX1qmkMzo1QkJ6oO84ZqytOydVoHkca0aKiTFPz0z4WLDa2Bp8K2d7hZCa9uGaXYqKjDk4Oi+OXnhSr71w6SZ8/Y5R++dpmPbxkux5fVqovnDFKXzxzdL9N/A5gYHDOaVt1oxZvCfZgS0qqD95Skzc0QWeMzTz4e3x1aQ0jHY5TfExA44elaPywFFWHPt8DWto6Dl4MPBBIVde36IOy2kNGnkSZNDQxeBEwJT5a8TEBxcVEqbmtQ8lx0XJyau90qmsOjl7ZVdOsLZX1Kq6oV0sobDh15FD98IrJuvSknAHzdDEcn/iYgM6ZkK1zJmQfXHbg6ZGt7Z1q7+zUX1bvUmwgSjEB4wJfH5iYk6r7b5qu5dv36id/3ajvL1yn371dom+cP15XnJIbcaNA+xPBE45bZ6fT6rIavb6hQn/fWKG1O/dLkpJiA5oxKl3XTi/Q7DEZmphz6NOoduxt9KvkiBYdFaXslHhlp3z8qldre6eqGz5qhKpCodTWqgY1t3eopa1Tr2+s+Nh+gShTelKsRmUm6aLJwzU1P02zRmeoID2Rf9wGucTY6EOGHzNise+NSEvQj68+WV88c7T+99VN+tXfi/Xwku368lljdNNphWExvwgAfzS1dmhxSZX+vqFCr2+o1M6a4MWoYalxmjMuS7NHZ2j2mIyP3da/rny/H+VGvLiYgHLTEpSblvCxdY0t7QfDqKouvdiu2iY1twWf1vfa+o/3YLHRURqWGqfRmcmaNTpD0wuHasaoDKUTNg1qZnbIpPeMZvLGqSPT9dhts/TW5ir99OUN+uYTq/Xbt7bom586QZ+aNIy/g44D/6XimNQ2temtTZV6fUOF3txUqeqGVkWZNK1gqP7pU+N12thMnZQ7hMe3hpnY6CjlDElQzpCPN0RScJLReVNHqK65XU7BJ9XEx0Qd05MAAXhjTFay7r5umr58Vq1++vJG/ddLG/TAu1v1tXPHaf70fH7fAoNE6d5Gvb6xQn/fUKHFW6rV0t6pxNiAzhibqdvPHqPTx2RoVGYSfxCFmcS4aBXERasg4+NTKEjBaRQum5Kj+pZ2RZkpEGVKiY9WQkzvnwQIoO+Zmc4an6U5YzP10trd+tmrG/Wlh5drSn6a/uXCE3T62Ey/SxxQCJ5wRM45bdpTf7DRWb59nzo6nYYmxuis8Vk6Z0K2zhqfpbTDPMkNA0OUmVLig08JBBCeDkz8/l5JtX7y8kZ959m1uvfNLbr1jFH67PR8JsAEIkxbR6eWbdt3sAcrrqiXJI3KTNL1M0fqnAlZmjEqnQmlB7hAlCktMZZeGghTUVGmS07O0YUnDtPTK3bq53/bpOvvf08zCtP1pbNG65wTsrlQ3wt0qfiYAxPZ/X1DsNE5MHx7Uk6qvnzWGJ0zIVtT89O4xxUAfDBzdIaevH22Xt9Yobtf36If/OVD/fy1zbph1kjddFohk5ADA1h1fYve2Fipv2+o0FubK1XX3K6YgGnmqAxdO6NA507I7vHhIwAAb0UHovTZ6fm6fOoIPfr+Dt3/9lZ94Y/LNDY7WV+cM0pXnJLLhYAjIHiCJKm8pik0T0CF3t1Spea24PDt08dm6o5zx+qcE7J5YgYAhAkz07kThuncCcO0bNte/fatEv369WL99q0SXXbyCF07I1+njhzKbRpAmHPOaV35fr2+oUKvbajQ6rIaOSdlp8Tp4sk5OmdCts4Yl8k8LgAQJuJjArrl9FH63KyRemHNLv32rRJ966kP9D+vbNL8onzNn57/sfn1QPA0aDW3dWj59n16p7hKr2+o0IbddZKk/PQEXTO9QOdMyNbMUelMXgsAYa6oMF1FhenaUlmv37+zVc+t3KmnVpRpXHay5k/P19XT8njyERBGqutbtKRkr97eXKnXN1Zoz/4WmUkn56Xp6+eN13kTszUpJ5VbNwAgjMUEonTFKbmaN3WE3imu0gPvbNU9bxTr7jeKdcbYTF0zvUAXTBqm2Gjm4pQIngaNto5OrSmr0aLiai3aUq3lO/aptb1T0VGmosKh+teLJ+jcCdkak5XMFXIAGIDGZCXrP688Sf928UQ9v6Zcj75fqh+9sF7//dcNOn1spi6enKMLJg0jhAL6WV1zm97fuleLtgR7sPW7gk+WS4mL1pzxmTrnhGydfUK2slK4TRYABhoz05xxWZozLkvlNU16YlmZHl9Wqq8+skJDEmJ0waRhumjycJ0xLnNQ34pH8BSh6prbtLq0Vit27NOKHfu0dOteNbR2SArO1XTT7JE6bUympo9KZ/g2AESQpLhozZ9eoPnTC7Rh9349vWKnXlq7S//y1BoFnjHNGp2u8ycO0+ljMzUum4sNQF/bXdusFTv2aeWOfVq2fZ/WlNWqo9MpNjpKRSOH6p8vPEGzx2To5NwhiuaplAAQMUakJejO88fpjnPH6u3NlVq4qlwvr9utJ5eXKTkuWudOyNa5E7I1e0yGhqUOrmlsSBwiQE1jqz7ctV/rd9Vp/a79WlNWo80V9XIuuH5cdrKunJar08ZkatboDKVztRsYUB55b0efHu+6mQV9ejyErwnDU/WvF6fq2xdN0Lry/Xpp7S69tHa3/v0vH0qSMpNjNWt0hk4bk6lTCtI0NjtZMfwhDPSKc047a5oO9l/rd+3XqtIa7aptliTFRkfppNwh+vJZY3TamAxNGzmUKQyAAaSv+y+JHmywCESZzg6NZm1t79SiLVV66YPdeuXD3Vq4ulySNDorSaeNydCs0RmakpemvKEJEX0xMOyCJzObK+kXkgKS7nfO/bjbegutv1hSo6SbnXMr+r3QftbU2qHy2ibtqG5USVWDtlbVa1tVo7ZU1h9scCQpKyVOJ45I1aUnj9ApBWk6OS9NQxJifKwcAOA3M9Pk3CGanDtE/3zhBJXubdTiLdVatKVKi7ZU6/k1uyQF/1CeODxFJ+YO0cScVI3OTFJhZpJyUuOZbybC0X/1zDmn2qY27axp0vbqRm2talBJZbAPK66o1/7mdkmSmTQyPVHTC9N1SkGaTikYqok5KYP6tgoAQLC3OhBC/WfnSVq/a78WbanS4i3VembFTv1pSTDgHJIQoxNHpGpy7hCdMCxFhZlJGpWZpKGJMRERSIVV8GRmAUl3S7pAUpmkpWa20Dn3YZfNLpI0LvQ1U9JvQq8DhnNOLe2damztUH1zu/Y2tmpfQ6v2NrRqX+NHr5V1LSqvadau2ibta2w75Bip8dEanZWs2aMzNCEnRRNzUjUxJ5XHaCOsMFIHCE/56YnKT0/UZ6fnyzmnrVUN+mBnrdaV79fanbV6fnX5If//jYuO0siMROWmJWhYaryyU+M1LDVO2SnxSkuMUWp8jFITopUaH6PE2EBENEiDyWDpv6RgD9bU1qGGlg7tb27TvoZWVTeE+rCD/VibKuqaVV7TpF21zWoMTVVwwPDUeI3KTNJlU0Yc7L8mDE9RElMXIIzQgwHhJxD10YXA284co7aOTn1Yvl9ry2u1dud+rSuv1YPvblNrR+fBfVLjozUqM0nDh8RrWGrwKzslTlkpcUpNOLQHC+dRteH2L+QMScXOuRJJMrPHJM2T1LXxmSfpIeeck7TEzNLMLMc5t6u/i33w3a0qrqxXW7tTW0enWjs61dbRqfYOd/D7tg6nlvYONbZ2qLGlQw2t7Wps7VBHpzvscaOjTEOTYpWRFKsRaQmaNjJNOUMSNCItXgXpkZV8AgD8ZWYanZWs0VnJmjc1V1Lwj/Ndtc3aVtWgrdUNB0d67Kpt0try/aqqbzl4O3d3gShTany0UuJjlBATUHxMlOJiAoqPCSgjKVb/N39q//1w6K0B1X+1d3TqRy+sV2tHp9pDvVZrR6fa2j/qvQ70Yc1tnWoM9V6NLe1qbOs47H+7khQfE6X0xFhlpcZr/LAUnX1CtnKGxGtEWoIKM5JUmJmoxNhwa58BAANRTCBKU/LTNCU/7eCy1vZOle5rDPZgVcEebFt18PslJXtV29R22OPFRkcpNT5GKfHRiouOUnyoD4uPCeiMsZm6dc7ofvipembuSP/69jMz+7Skuc65W0Pvb5A00zl3R5dtnpf0Y+fcO6H3r0n6lnNuWbdj3SbpttDbEyRtPIZSMiVVHfcPgqPh8/UWn6+3+Hy9w2frrUj/fEc657L8LmIg6sv+K7SOHix88fl6i8/XO3y23uLz9Vakf75H7cHC7ZJNT0N4uidjvdlGzrn7JN13XEWYLXPOFR3Pvjg6Pl9v8fl6i8/XO3y23uLzxRH0Wf8l0YOFMz5fb/H5eofP1lt8vt7i85XC7dE1ZZLyu7zPk1R+HNsAAACgd+i/AACAZ8IteFoqaZyZjTKzWEnXSFrYbZuFkm60oFmSav2YXwAAACBC0H8BAADPhNWtds65djO7Q9LLCj7O9wHn3Dozuz20/l5JLyr4KN9iBR/ne4sHpRzX8HD0Gp+vt/h8vcXn6x0+W2/x+aJHYdR/Sfx36jU+X2/x+XqHz9ZbfL7eGvSfb1hNLg4AAAAAAIDIEW632gEAAAAAACBCEDwBAAAAAADAEwRPh2FmPzWzDWa2xsyeMbM0v2uKBGY218w2mlmxmd3ldz2Rwszyzex1M1tvZuvM7E6/a4pEZhYws5Vm9rzftUQaM0szsydDv3fXm9lsv2uKFGb2jdDvhbVm9qiZxftdE3Ak9GB9j/7LO/Rg3qP/8g79l7fowT5C8HR4r0qa7Jw7WdImSd/2uZ4Bz8wCku6WdJGkSZKuNbNJ/lYVMdolfdM5N1HSLElf5bP1xJ2S1vtdRIT6haS/OucmSJoiPuc+YWa5kv5BUpFzbrKCE0df429VwFHRg/Uh+i/P0YN5j/7LO/RfHqEHOxTB02E4515xzrWH3i6RlOdnPRFihqRi51yJc65V0mOS5vlcU0Rwzu1yzq0IfV+n4D8auf5WFVnMLE/SJZLu97uWSGNmqZLOlPR7SXLOtTrnanwtKrJES0ows2hJiZLKfa4HOCJ6sD5H/+UhejBv0X95h/6rX9CDhRA89c7nJb3kdxERIFdSaZf3ZeIf5j5nZoWSTpH0ns+lRJqfS/oXSZ0+1xGJRkuqlPSH0FD6+80sye+iIoFzbqek/5G0Q9IuSbXOuVf8rQo4JvRgnxz9Vz+hB/PEz0X/5RX6Lw/Rgx1qUAdPZva30P2W3b/mddnm3xQcQvtn/yqNGNbDMtfvVUQwM0uW9JSkrzvn9vtdT6Qws0slVTjnlvtdS4SKljRN0m+cc6dIapDEHCR9wMyGKjiyYZSkEZKSzOxz/lYF0IP1M/qvfkAP1vfovzxH/+UherBDRftdgJ+cc+cfab2Z3STpUknnOef4B/qTK5OU3+V9ngbxcMO+ZmYxCjY8f3bOPe13PRHmdEmXm9nFkuIlpZrZn5xzg/Yfjz5WJqnMOXfgCvGTovHpK+dL2uqcq5QkM3ta0mmS/uRrVRj06MH6Ff2Xx+jBPEP/5S36L2/Rg3UxqEc8HYmZzZX0LUmXO+ca/a4nQiyVNM7MRplZrIKTqy30uaaIYGam4P3Z651z/+t3PZHGOfdt51yec65Qwf9u/07T03ecc7sllZrZCaFF50n60MeSIskOSbPMLDH0e+I8MXEowhw9WJ+j//IQPZh36L+8Rf/lOXqwLgb1iKej+LWkOEmvBv870RLn3O3+ljSwOefazewOSS8rOKv/A865dT6XFSlOl3SDpA/MbFVo2b865170ryTgmHxN0p9DfxSVSLrF53oignPuPTN7UtIKBW9ZWinpPn+rAo6KHqwP0X95jh4MAxn9l0fowQ5ljF4GAAAAAACAF7jVDgAAAAAAAJ4geAIAAAAAAIAnCJ4AAAAAAADgCYInAAAAAAAAeILgCQAAAAAAAJ4geAJwCDN70MycmRV2WVYYWvZgHxx/m5lt+6THAQAAAACEP4InYBAIhUZH+rrZ7xoPp49DrwM/73Yziz/MNttC20R/0vMBAAD0JzMLmNkXzexNM9trZm1mVmFma8zsfjO73O8aAQw+/GEFDC7/fpjlq46y305JEyXV9mk1/imQ9HVJP/a5DgAAgD5hZgFJz0uaK6lG0guSyiSlSxoj6TpJEyQt9KlEAIMUwRMwiDjnfnCc+7VJ2tC31fhmnyQn6dtmdr9zrsrvggAAAPrAtQqGTqslneWcO+SCoZklSprpR2EABjdutQNwVEe63c3MxpvZU2a2z8wazGyRmV1iZjcf6TY+M0s0s5+a2Q4zazGzYjP7lplZl21+IGlr6O1NfXR7YKOkH0pKlfT93u4U+nmeMrMSM2sys/1m9q6Zfe4w278RqjPGzL5nZlvMrNnMNpjZF7tsd7uZfRA6ZpmZ/buZ9fi72cxmmtmTZrbbzFrNrNTMfmtmI47xMwAAAJHntNDrg91DJ0lyzjU6517vuszM4szsrtCteI2h/uZtM/ts9/3N7OxQb/ODnk7e0zyeXftBM5sb6o9qzcx12SYQ6ofeDa1rCvWF95vZuG7Hizazr5jZklCtjWa20szuOFz/BMB/jHgCcNzMbIKkdxUcwv2CpDWSRkt6RtKLR9g1RtIrkkZIeklSu6QrFLz1LV4f3RL4hqQ0SXcqePXu2S7HWPUJSr9b0h2SvmRmv3LOberFPr+R9KGktyTtkpQh6WJJD5vZCc657x5mv8cUvLr4oqQ2SZ+WdJ+ZtUk6WdJNCg6Lf03S5ZK+p2A49t9dD2Jmt0j6naQWBYfIl0oaJ+lWSZeZ2Szn3I7e/fgAACACVYdex/dmYzOLlfSypLMUHNl+t6REBXuVBWY21Tn3r31U26cVHI31kqR7JRV2qeEFSecr2Ns8Iml/aP2Vkt6RtDm0bYykv0i6UNLG0LbNks6R9CsF+60b+qheAH2I4AkYRA5zhWqbc+7B4zzk3QqGTl9xzv2my3ku0pGDpxEKBkkXOOeaQvv8u6RNkr5hZv/pnGtzzr0RunJ2p6RVx3urYHfOuTYzu0vSEwqGXVf1YrfJzrktXReEmqWXJN1lZvc653b2sF9BaN+a0D4/U7C5+z8F5184+cB+of99iiX9k5n9zDnXHlo+XtJvJW1TcOj8wfOY2bmSXpX0CwUbNAAAMDg9Lelbkm43sxQFLwQud85tP8z231QwdHpJ0uVd+o5/l/S+gtMSPO+cW9QHtV0s6WLn3F+7Lf+BgqHTXyR9xjnXcmCFmcUpOEL9gH9TMHT6taSvO+c6QtsFJN0n6fNm9qRz7rk+qBdAH2I4IjC4fL+Hr5uP50Bmli/pXAWDkt92Xeece0nS345yiH84EDqF9qmQ9JykIZJOOJ6ajoVz7klJiyVdaWZn9GL7LT0sa1UwfIuWdN5hdr3rQOgU2qdEwat3aZJ+2DVECm33F0mZknK7HOPLCo4Su7N7uOWc+7uCI6AuCzWZAABgEHLOrZT0OUl7Qq9PSdpmZtVm9oyZXdZtl88rOO/lPx4InULHqVBwWgIpOLK6LzzXPXQKBUZfkdQk6fauoVOojhbnXGVo2ygFR6vvlvSNA6FTaLsOBUM0J+n6PqoXQB9ixBMwiDjn7Ohb9drU0Oti51xnD+vfUfAKVk9qnXPFPSwvDb0O/YS19dY3JS2S9LPQrWrucBuaWYGCVxHPU3AUU0K3TXI/tlPQsh6WlYdel/ew7kCwlCfpwBXK2aHXs8xseg/7ZEsKKDi0vqdjAgCAQcA597iZPaPg7WdnSDol9HqFpCvM7CEFLzomSxoraadzrqcHyPw99HpKH5X2fg/LJih4wfE951x5D+u7Gq/gNAebJX2ny5SgXTUp+BRmAGGG4AnA8RoSet1zmPWHWy4FbzHryYGrbYHjKehYOecWm9mTCs478FlJC3razsxGK9gwDZX0toLzU9VK6lBwDoKbJMUd5hwfm9xTH/2cR1oX02VZRuj1nw/zoxyQfJT1AAAgwoWeRvxK6OvAyKKrJT0g6UYFb8E7cGFs12EOc2B5Wh+VtbuHZQeO3dNUBd0d6IXG6cgPh6EXAsIQwROA47U/9DrsMOsPtzzc3CVpnqT/Cl0h7Mk/Ktjw3NJ9Piwzu1bB4MlLBwKqIc65/UfcEgAAoIvQrWiPm9lJkr6j4FQJr4VWDz/Mbjmh164XyQ6McD/c35BD1PNFNSl4G1x3NaHXw40a7+rAcZ9xzvVmbk4AYYQ5ngAcr5Wh19mHeXztUedN6qUD9/B7MgoqNHfTPZJGSfraYTYbG3p9qod1Z3lRVzdLQq9z+uFcAAAgMtWFXs05Vydpi6RcMxvXw7bnhF5XdFm2L/Sa331jMxurYx8dtUGhB62Y2Yhebjsr9HQ7AAMIwROA4+KcK5X0hoKhzJe6rjOzuTr8/E7Hap+CV8kK+uh4Pfl/CjYz/6aeh2hvC72e3XWhmV2ovpt080h+LalN0v+FnnB3CDOLNTNCKQAABjEzu9bMLujpgqCZDZf0xdDbt0KvD0gyST8N3Y53YNtMSd/tss0BGxQc8T7PzLK7bJ8g6ZfHWm9oJNY9Cs6beW/oKXZda441s6zQtu2SfqXgSKxfhs7Z/WfMMbNJx1oHAO9xqx2AT+Krkt6VdI+ZXSxpjaTRCs4j8JyCt7D1NPF4rznn6s3sPUlzzOzPkjYpOApqoXNuzSc5dpdz7DWz/5T0k8Nsco+kWyQ9YWZPKTgXwWRJcyU9Lml+X9RxhPo2mNnnFWz+1pnZXxX8HGIUDOTmSKpUcJJOAAAwOM2UdKek3Wb2jqStoeWjJF2iYMDznKQnQ8v/R9JFCvZrq83sRUmJkj6j4INLfuKce+fAwZ1zbWb2CwVDqZWhKQqiJV2g4INTjjZBeE/+PVT3ZZI2mdnzCo7Mypf0KQXnt3wwtO0PJU2RdLuCT/P9u4I9WbaCcz+druBFxA+Pow4AHiJ4AnDcnHMfmtlsSf+p4HwB5yoYPl2p4FNF5umjuaA+iRsk/Z+CQc+1Cl6dKwudq6/8UsFH+hZ2X+GcW2Nm50j6kaSLFfzduVrSVQqOlPI0eArV8CczW63gk/jOUbAZa1CwyXtSh5kYHQAADBo/U/Cpb+dLOlnShZLiJVUrOEr9EUmPHHiKr3Ou1cwuUHAuy+sUnHKgXcEe5+vOuUd7OMf3JTUqOHrqNgUnDX9M0g90HIFPqIa5CoZJNyo4b6Yp2N88o+BTkg9s22ZmV0j6nIJP5rtUwZHqlQqGbN+V9OdjrQGA9+wITw8HgOMWGp10naQJzrmNftcDAAAAAOh/zPEE4LiZWVRozoDuy89TcBTQh4ROAAAAADB4casdgE8iVlKpmb2u4IST7ZJOVPBe/1YF54ACAAAAAAxS3GoH4LiFnoDycwXndspTcELKKgWflvJj59xKD89dqOD9/b3xc+dcjVe1AAAAAAB6RvAEYEAys7Mlvd7LzUc557Z5VgwAAAAAoEcETwAAAAAAAPAEk4sD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RPtdQH/IzMx0hYWFfpcBAAA8snz58irnXJbfdeBQ9GAAAES23vRggyJ4Kiws1LJly/wuAwAAeMTMtvtdAz6OHgwAgMjWmx6MW+0AAAAAAADgCYInAAAAAAAAeILgCQAAAAAAAJ4geAIAAAAAAIAnCJ4AAAAAAADgCYInAAAAAAAAeILgCQAAAAAAAJ4geAIAAAAAAIAnCJ4AAAAAAADgCYInAAAAAAAAeILgCQAAAAAAAJ4geAIAAAAAAIAnCJ4AAAAAAADgCYInAAAAAAAAeILgCQAAAAAAAJ4geAIAAAAAAIAnov0uAAD89Mh7O/r0eNfNLOjT4wEABqej/fvEvzcAgIGCEU8AAAAAAADwBMETAABAGDOzuWa20cyKzeyuHtabmf0ytH6NmU072r5m9hkzW2dmnWZW1GX59Wa2qstXp5lNDa17I3SsA+uyPf7RAQBABCB4AgAACFNmFpB0t6SLJE2SdK2ZTeq22UWSxoW+bpP0m17su1bSVZLe6nog59yfnXNTnXNTJd0gaZtzblWXTa4/sN45V9FnPygAAIhYBE8AAADha4akYudciXOuVdJjkuZ122aepIdc0BJJaWaWc6R9nXPrnXMbj3LuayU92pc/DAAAGHwIngAAAMJXrqTSLu/LQst6s01v9j2S+fp48PSH0G123zUz62knM7vNzJaZ2bLKyspjOB0AAIhEBE8AAADhq6dwx/Vym97s2/NJzWZKanTOre2y+Hrn3EmS5oS+buhpX+fcfc65IudcUVZWVm9OBwAAIhjBEwAAQPgqk5Tf5X2epPJebtObfQ/nGnUb7eSc2xl6rZP0iIK38gEAABwRwRMAAED4WippnJmNMrNYBQOhhd22WSjpxtDT7WZJqnXO7erlvh9jZlGSPqPgnFAHlkWbWWbo+xhJlyo4QTkAAMARRftdAAAAAHrmnGs3szskvSwpIOkB59w6M7s9tP5eSS9KulhSsaRGSbccaV9JMrMrJf1KUpakF8xslXPuwtBpz5RU5pwr6VJKnKSXQ6FTQNLfJP3Owx8dAABECIInAACAMOace1HBcKnrsnu7fO8kfbW3+4aWPyPpmcPs84akWd2WNUg69RhLBwAA4FY7AAAAAAAAeIPgCQAAAAAAAJ4geAIAAAAAAIAnCJ4AAAAAAADgCYInAAAAAAAAeILgCQAAAAAAAJ4geAIAAAAAAIAnCJ4AAAAAAADgCYInAAAAAAAAeILgCQAAAAAAAJ4geAIAAAAAAIAnCJ4AAAAAAADgCYInAAAAAAAAeILgCQAAAAAAAJ4geAIAAAAAAIAnCJ4AAAAAAADgCYInAAAAAAAAeILgCQAAAAAAAJ4geAIAAAAAAIAnCJ4AAAAAAADgiWi/C+jKzB6QdKmkCufc5B7WXy/pW6G39ZK+7Jxb3Y8lAgAAAL3yyHs7jrj+upkF/VQJAAD+CbcRTw9KmnuE9VslneWcO1nSDyXd1x9FAQAAAAAA4NiF1Ygn59xbZlZ4hPWLurxdIinP86IAAAAAAABwXMJtxNOx+IKklw630sxuM7NlZrassrKyH8sCAAAAAACANECDJzM7R8Hg6VuH28Y5d59zrsg5V5SVldV/xQEAAAAAAEBSmN1q1xtmdrKk+yVd5Jyr9rseAAAAAAAA9GxAjXgyswJJT0u6wTm3ye96AAAAAAAAcHhhNeLJzB6VdLakTDMrk/R9STGS5Jy7V9L3JGVIusfMJKndOVfkT7UAAAAAAAA4krAKnpxz1x5l/a2Sbu2ncgAAAAAAAPAJDKhb7QAAAAAAADBwEDwBAAAAAADAEwRPAAAAAAAA8ATBEwAAAAAAADxB8AQAAAAAAABPEDwBAAAAAADAEwRPAAAAAAAA8ATBEwAAAAAAADxB8AQAAAAAAABPEDwBAAAAAADAEwRPAAAAAAAA8ATBEwAAAAAAADxB8AQAABDGzGyumW00s2Izu6uH9WZmvwytX2Nm0462r5l9xszWmVmnmRV1WV5oZk1mtir0dW+Xdaea2QehY/3SzMzLnxsAAEQGgicAAIAwZWYBSXdLukjSJEnXmtmkbptdJGlc6Os2Sb/pxb5rJV0l6a0eTrvFOTc19HV7l+W/CR3/wLnmfvKfEAAARDqCJwAAgPA1Q1Kxc67EOdcq6TFJ87ptM0/SQy5oiaQ0M8s50r7OufXOuY29LSJ0vFTn3GLnnJP0kKQrPukPBwAAIh/BEwAAQPjKlVTa5X1ZaFlvtunNvj0ZZWYrzexNM5vT5Rxlx3EsAAAwyEX7XQAAAAAOq6d5lFwvt+nNvt3tklTgnKs2s1MlPWtmJx7LsczsNgVvyVNBQcFRTgcAACIdI54AAADCV5mk/C7v8ySV93Kb3ux7COdci3OuOvT9cklbJI0PHSuvN8dyzt3nnCtyzhVlZWUd6XQAAGAQIHgCAAAIX0sljTOzUWYWK+kaSQu7bbNQ0o2hp9vNklTrnNvVy30PYWZZoUnJZWajFZxEvCR0vDozmxV6mt2Nkp7rw58TAABEKG61AwAACFPOuXYzu0PSy5ICkh5wzq0zs9tD6++V9KKkiyUVS2qUdMuR9pUkM7tS0q8kZUl6wcxWOeculHSmpP9nZu2SOiTd7pzbGyrny5IelJQg6aXQFwAAwBERPAEAAIQx59yLCoZLXZfd2+V7J+mrvd03tPwZSc/0sPwpSU8d5ljLJE0+ltoBAAC41Q4AAAAAAACeIHgCAAAAAACAJwieAAAAAAAA4AmCJwAAAAAAAHiC4AkAAAAAAACeIHgCAAAAAACAJwieAAAAAAAA4AmCJwAAAAAAAHiC4AkAAAAAAACeIHgCAAAAAACAJwieAAAAAAAA4AmCJwAAAAAAAHiC4AkAAAAAAACeIHgCAAAAAACAJwieAAAAAAAA4AmCJwAAAAAAAHiC4AkAAAAAAACeIHgCAAAAAACAJwieAAAAAAAA4AmCJwAAAAAAAHiC4AkAAAAAAACeIHgCAAAAAACAJwieAAAAAAAA4AmCJwAAAAAAAHgirIInM3vAzCrMbO1h1puZ/dLMis1sjZlN6+8aAQAAAAAA0DthFTxJelDS3COsv0jSuNDXbZJ+0w81AQAAAAAA4DiEVfDknHtL0t4jbDJP0kMuaImkNDPL6Z/qAAAAAAAAcCzCKnjqhVxJpV3el4WWfYyZ3WZmy8xsWWVlZb8UBwAAAAAAgI8MtODJeljmetrQOXefc67IOVeUlZXlcVkAAAAAAADobqAFT2WS8ru8z5NU7lMtAAAAAAAAOIKBFjwtlHRj6Ol2syTVOud2+V0UAAAAAAAAPi7a7wK6MrNHJZ0tKdPMyiR9X1KMJDnn7pX0oqSLJRVLapR0iz+VAgAAAAAA4GjCKnhyzl17lPVO0lf7qRwAAAAAAAB8AgPtVjsAAAAAAAAMEARPAAAAAAAA8ATBEwAAAAAAADxB8AQAAAAAAABPEDwBAAAAAADAEwRPAAAAAAAA8ATBEwAAAAAAADxB8AQAAAAAAABPEDwBAAAAAADAEwRPAAAAYczM5prZRjMrNrO7elhvZvbL0Po1ZjbtaPua2WfMbJ2ZdZpZUZflF5jZcjP7IPR6bpd1b4SOtSr0le3lzw0AACJDtN8FAAAAoGdmFpB0t6QLJJVJWmpmC51zH3bZ7CJJ40JfMyX9RtLMo+y7VtJVkn7b7ZRVki5zzpWb2WRJL0vK7bL+eufcsr7+OQEAQOQieAIAAAhfMyQVO+dKJMnMHpM0T1LX4GmepIecc07SEjNLM7McSYWH29c5tz607JCTOedWdnm7TlK8mcU551q8+OEAAEDk41Y7AACA8JUrqbTL+zIdOgLpSNv0Zt8juVrSym6h0x9Ct9l917qnViFmdpuZLTOzZZWVlcdwOgAAEIkIngAAAMJXT+GO6+U2vdm355OanSjpvyV9qcvi651zJ0maE/q6oad9nXP3OeeKnHNFWVlZvTkdAACIYARPAAAA4atMUn6X93mSynu5TW/2/Rgzy5P0jKQbnXNbDix3zu0MvdZJekTB2wABAACOiOAJAAAgfC2VNM7MRplZrKRrJC3sts1CSTeGnm43S1Ktc25XL/c9hJmlSXpB0redc+92WR5tZpmh72MkXargBOUAAABHRPAEAAAQppxz7ZLuUPDpcuslPe6cW2dmt5vZ7aHNXpRUIqlY0u8kfeVI+0qSmV1pZmWSZkt6wcxeDh3rDkljJX03NJfTKjPLlhQn6WUzWyNplaSdoXMBAAAcEU+1AwAACGPOuRcVDJe6Lru3y/dO0ld7u29o+TMK3k7XffmPJP3oMKWc2vuqAQAAghjx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RNgFT2Y218w2mlmxmd3Vw/ohZvYXM1ttZuvM7BY/6gQAAAAAAMCRhVXwZGYBSXdLukjSJEnXmtmkbpt9VdKHzrkpks6W9DMzi+3XQgEAAAAAAHBUYRU8SZohqdg5V+Kca5X0mKR53bZxklLMzCQlS9orqb1/ywQAAAAAAMDRhFvwlCuptMv7stCyrn4taaKkckkfSLrTOdfZ/UBmdpuZLTOzZZWVlV7VCwAAAAAAgMMIt+DJeljmur2/UNIqSSMkTZX0azNL/dhOzt3nnCtyzhVlZWX1dZ0AAAAAAAA4inALnsok5Xd5n6fgyKaubpH0tAsqlrRV0oR+qg8AAAAAAAC9FG7B01JJ48xsVGjC8GskLey2zQ5J50mSmQ2TdIKkkn6tEgAAAAAAAEcV7XcBXTnn2s3sDkkvSwpIesA5t87Mbg+tv1fSDyU9aGYfKHhr3recc1W+FQ0AAAAAAIAehVXwJEnOuRclvdht2b1dvi+X9Kn+rgsAAAAAAADHJtxutQMAAAAAAECEIHgCAAAAAACAJwieAAAAAAAA4AmCJwAAAAAAAHiC4AkAAAAAAACeIHgCAAAIY2Y218w2mlmxmd3Vw3ozs1+G1q8xs2lH29fMPmNm68ys08yKuh3v26HtN5rZhV2Wn2pmH4TW/dLMzKufGQAARA7Pgicze8rMLjEzwi0AADDoHU9vZGYBSXdLukjSJEnXmtmkbptdJGlc6Os2Sb/pxb5rJV0l6a1u55sk6RpJJ0qaK+me0HEUOu5tXc41t7c/BwAAGLy8DIV+I+k6SZvN7MdmNsHDcwEAAIS74+mNZkgqds6VOOdaJT0maV63beZJesgFLZGUZmY5R9rXObfeObexh/PNk/SYc67FObdVUrGkGaHjpTrnFjvnnKSHJF1xjD8/AAAYhDwLnpxzf3POXS9pmqRtkl41s0VmdouZxXh1XgAAgHB0nL1RrqTSLu/LQst6s01v9u3t+XJD3x/1WGZ2m5ktM7NllZWVRzkdAACIdJ7eBmdmGZJulnSrpJWSfqFgs/Wql+cFAAAIR8fRG/U0j5Lr5Ta92be35+v1sZxz9znnipxzRVlZWUc5HQAAiHTRXh3YzJ6WNEHSw5Iuc87tCq1aYGbLvDovAABAODrO3qhMUn6X93mSynu5TWwv9u3t+cpC3x/LsQAAADwd8XS/c26Sc+6/DjRWZhYnSc65oiPvCgAAEHGOpzdaKmmcmY0ys1gFJ/5e2G2bhZJuDD3dbpak2tDxe7NvdwslXWNmcWY2SsFJxN8PHa/OzGaFnmZ3o6TnjvUDAAAAg4+XwdOPeli22MPzAQAAhLNj7o2cc+2S7pD0sqT1kh53zq0zs9vN7PbQZi9KKlFwIvDf6f+zd99xcl3l4f8/z/Yireqqd0sucrdluXcMNs0EAtgUG0JiHHCA5JsEp30DvyTfkIQAIQEMoYRuOohgMOCCcZVkWy6y2qqv6qrX7ef3x8ya9XpXWkk7O7uzn/frNa87c+859z5npZ0988w558L7jlQXICJ+LyLqgYuBn0XEvdk6S4HvAi8AvwDen1Jqy17nj4EvZq+zGvj5Mf8EJEnSkNPnU+0iYgKZxSYrI+JcfrcmQA1Q1dfXkyRJGshOtG+UUrqHTHKp8767Oj1PwPt7Wze7/0fAj3qo80/AP3WzfzFwxtHilSRJ6iwXazy9isyimVOAT3Tavx/46xxcT5IkaSCzbyRJkoasPk88pZS+Cnw1It6UUvpBX59fkiRpMLFvJEmShrJcTLV7R0rpG8CMiPizrsdTSp/oppokSVJBsm8kSZKGslxMtavObofl4NySJEmDjX0jSZI0ZOViqt3ns9uP9vW5JUmSBhv7RpIkaSgrytWJI+JfI6ImIkoj4r6I2BER78jV9SRJkgYy+0aSJGkoylniCXhlSmkf8FqgHjgZ+IscXk+SJGkgs28kSZKGnFwmnkqz21cD304p7crhtSRJkgY6+0aSJGnIycXi4h1+GhHLgcPA+yKiFmjM4fUkSZIGMvtGkiRpyMnZiKeU0p3AxcC8lFILcBC4MVfXkyRJGsjsG0mSpKEolyOeAE4DZkRE5+t8LcfXlCRJGqjsG0mSpCElZ4mniPg6cBKwBGjL7k7YuZIkSUOQfSNJkjQU5XLE0zxgbkop5fAakiRJg4V9I0mSNOTk8q52zwMTcnh+SZKkwcS+kSRJGnJyOeJpLPBCRCwEmjp2ppRen8NrSpIkDVT2jSRJ0pCTy8TTR3J4bkmSpMHmI/kOQJIkqb/lLPGUUvpNREwH5qSUfh0RVUBxrq4nSZI0kNk3kiRJQ1HO1niKiD8Cvg98PrtrMvDjXF1PkiRpILNvJEmShqJcLi7+fuBSYB9ASmkVMC6H15MkSRrI7BtJkqQhJ5eJp6aUUnPHi4goAbx9sCRJGqrsG0mSpCEnl4mn30TEXwOVEXEd8D3gpzm8niRJ0kBm30iSJA05uUw83Qk0AM8B7wXuAf42h9eTJEkayOwbSZKkISeXd7Vrj4gfAz9OKTXk6jqSJEmDgX0jSZI0FPX5iKfI+EhE7ACWAysioiEi/m9fX0uSJGmgs28kSZKGslxMtfsQmTu2XJBSGpNSGg1cCFwaEX+ag+tJkiQNZB/CvpEkSRqicpF4ugW4OaW0tmNHSmkN8I7sMUmSpKHEvpEkSRqycpF4Kk0p7ei6M7uWQWkOridJkjSQ2TeSJElDVi4ST83HeUySJKkQ2TeSJElDVi7uand2ROzrZn8AFTm4niRJ0kBm30iSJA1ZfZ54SikV9/U5JUmSBiv7RpIkaSjLxVQ7SZIkSZIkaeAlniLi+ohYERF1EXFnD2WuioglEbE0In7T3zFKkiRJkiTp6HKxxtNxi4hi4DPAdUA9sCgiFqSUXuhUZiTwWeD6lNKGiBiXl2AlSZIkSZJ0RANtxNN8oC6ltCal1AzcDdzYpczbgB+mlDYApJS293OMkiRJkiRJ6oWBlniaDGzs9Lo+u6+zk4FREfFgRDwZEbd0d6KIuC0iFkfE4oaGhhyFK0mSJEmSpJ4MtMRTdLMvdXldApwPvAZ4FfB3EXHyyyql9IWU0ryU0rza2tq+j1SSJEmSJElHNKDWeCIzwmlqp9dTgM3dlNmRUjoIHIyIh4CzgZX9E6IkSZIkSZJ6Y6CNeFoEzImImRFRBtwELOhS5ifA5RFREhFVwIXAsn6OU5IkSZIkSUcxoEY8pZRaI+IO4F6gGPhySmlpRNyePX5XSmlZRPwCeBZoB76YUno+f1FLkiRJkiSpOwMq8QSQUroHuKfLvru6vP434N/6My5JkiRJkiQdm4E21U6SJEmSJEkFwsSTJEnSABYR10fEioioi4g7uzkeEfHp7PFnI+K8o9WNiNER8auIWJXdjsruf3tELOn0aI+Ic7LHHsyeq+PYuH5oviRJGuRMPEmSJA1QEVEMfAa4AZgL3BwRc7sUuwGYk33cBnyuF3XvBO5LKc0B7su+JqX0zZTSOSmlc4B3AutSSks6XevtHcdTStv7ur2SJKnwmHiSJEkauOYDdSmlNSmlZuBu4MYuZW4EvpYyHgdGRsTEo9S9Efhq9vlXgTd0c+2bgW/3aWskSdKQY+JJkiRp4JoMbOz0uj67rzdljlR3fEppC0B22920ubfy8sTTV7LT7P4uIqK7gCPitohYHBGLGxoaem6ZJEkaEkw8SZIkDVzdJXdSL8v0pm73F424EDiUUnq+0+63p5TOBC7PPt7ZXd2U0hdSSvNSSvNqa2t7czlJklTATDxJkiQNXPXA1E6vpwCbe1nmSHW3Zafjkd12Xa/pJrqMdkopbcpu9wPfIjOVT5Ik6YhMPEmSJA1ci4A5ETEzIsrIJIQWdCmzALgle3e7i4C92elzR6q7ALg1+/xW4CcdJ4uIIuDNZNaE6thXEhFjs89LgdcCnUdDSZIkdask3wFIkiSpeyml1oi4A7gXKAa+nFJaGhG3Z4/fBdwDvBqoAw4B7z5S3eypPwZ8NyLeA2wgk2jqcAVQn1Ja02lfOXBvNulUDPwa+O9ctFmSJBUWE0+SJEkDWErpHjLJpc777ur0PAHv723d7P6dwLU91HkQuKjLvoPA+ccYuiRJklPtJEmSJEmSlBsmniRJkiRJkpQTJp4kSZIkSZKUEyaeJEmSJEmSlBMmniRJkiRJkpQTJp4kSZIkSZKUEyaeJEmSJEmSlBMmniRJkiRJkpQTJp4kSZIkSZKUEyaeJEmSJEmSlBMmniRJkiRJkpQTJp4kSZIkSZKUEyaeJEmSJEmSlBMmniRJkiRJkpQTJp4kSZIkSZKUEyaeJEmSJEmSlBMmniRJkiRJkpQTJp4kSZIkSZKUEyaeJEmSJEmSlBMmniRJkiRJkpQTJp4kSZIkSZKUEyaeJEmSJEmSlBMmniRJkiRJkpQTJfkOQJIkSRqqNu05zGOrd/L0ht2MqCzlDy6bydhh5fkOS5KkPmPiSZIkScqDnz+3hQ/c/TQtbYnh5SUcbG7lK4+s4z2XzWTCiAqKIvIdoiRJJ8zEkyRJktTPnly/mx89Xc+500bx/37vTOaMG8banQf55K9W8l8P1HHVybW88vQJ+Q5TkqQTZuJJkiRJ6kcvbN7LD56q5/I5Y/n8O8+nqizTJT+pdhj/efO5DCsv4e5FG5k0spIzJo/Ic7SSJJ0YFxeXJEmS+klTSxsLntnMxBEVfPHWeS8mnTpEBB+98XSmjqrk+0/Ws31fY54ilSSpb5h4kiRJkvrJr5dtY39jKzeeM5nykuJuy5SXFPP2C6dTVAS/WLq1nyOUJKlvmXiSJEmS+sHmPYd5bM1OLpgxmmmjq45YtqaylMtm17J8637qdx/qpwglSep7Jp4k6SgONbeyuuEAj6/ZyYqt+9jf2JLvkCRJg9Avlm6lsrSYV/Vy0fBLThpDZWkx9y3bnuPIJEnKHRcXl6Qe7DrYzM+f38LSzftedmz6mCpee9YkJo+szENkkqTBZuveRuq2H+CVc8dTWdb9FLuuKkqLuWLOWO59YRsbdh066igpSZIGIhNPktRFSonfrGzgvuXbKQq48uRaZo2tpnZ4ObsPtbBh50EertvBZx+oY/7M0bz2rEkUF0W+w5YkDWCPrN5BaXEwf8boY6p30Ulj+G3dDh5csZ1bLp6Rm+AkScohE0+S1El7SvzsuS08tnonZ0wewWvOnMiIytIXj4+sKmPm2GrmzxzDr5dv47HVO9l7uIWb50+jtNjZy5KklzvQ1MozG/dw3rRRVJUfW/e7vKSY+TNG85uVDew73EJNp79JkiQNBgPuU1JEXB8RKyKiLiLuPEK5CyKiLSJ+vz/jk1S42lPiR09v4rHVO7ls9lhuvmDqS5JOnVWWFfO6sybx+rMnsXzrfr7+2HqaW9v7OWJJ0mDwxNqdtLYnLpk95rjqnzd9FAl4euOePo1LkqT+MKASTxFRDHwGuAGYC9wcEXN7KPcvwL39G6GkQvbQygaeXL+bq08Zxw1nTCDi6NPnLpo1hjedN4XVDQf4yZJNpJT6IVJJ0mDR1p54Ys0uTh4/jHHDK47rHGOHlTN9TBVPrt/t3xlJ0qAzoBJPwHygLqW0JqXUDNwN3NhNuT8BfgB4iw9JfWJ1wwF+9cI2zpoyglecNq5XSacO508fxdWnjuPpjXu4e9HGHEYpSRps6rYf4EBT6zGv7dTV+dNGseNAExt3H+6jyCRJ6h8DLfE0Gej8qa0+u+9FETEZ+D3grn6MS1IB23e4hbsXbWTs8HJ+79zJx5R06nDNqeOYM24Yf79gKc9v2puDKCVJg9Gz9XuoKC3i5PHDT+g8Z04eQWlx8OT63X0UmSRJ/WOgJZ66+7TXdTzxp4APp5TajniiiNsiYnFELG5oaOir+CQVoAXPbKa5tY23z59GeUnvbnHdVVEEb5k3lTHVZfyf7z5DS5vrPUnSUNfc2s7SLfs4Y9IISk7wBhTlpcWcMWkEz9bv8W+MJGlQGWiJp3pgaqfXU4DNXcrMA+6OiHXA7wOfjYg3dD1RSukLKaV5KaV5tbW1OQpX0mC3bMs+Xtiyj2tPHc+4muNbe6NDdXkJ/3DjGazYtp8vPby2jyKUJA1Wy7fuo7m1nbOnjuyT8501ZSRNre2sbjjQJ+eTJKk/DLTE0yJgTkTMjIgy4CZgQecCKaWZKaUZKaUZwPeB96WUftzvkUoa9A42tbLgmc2Mrynn0tlj++Scr5g7nlfOHc+nfr2SjbsO9ck5JUmD0zP1exleUcLMsdV9cr6TaqspKyli2ZZ9fXI+SZL6w4BKPKWUWoE7yNytbhnw3ZTS0oi4PSJuz290kgrNp+9fxd7DLbzhnMkUFx37uk49+fvXn05RBB/96dI+O6ekoSsiro+IFRFRFxF3dnM8IuLT2ePPRsR5R6sbEaMj4lcRsSq7HZXdPyMiDkfEkuzjrk51zo+I57Ln+nQcz4J4Q8jeQy2s3LafsyaPoKiPflQlxUWcPG4Yy7fsp73du9tJkgaHAZV4Akgp3ZNSOjmldFJK6Z+y++5KKb1sMfGU0rtSSt/v/yglDXab9xzmK4+s47xpo5g+pm++ie4weWQlf3LNHH69bDuPr9nZp+eWNLRERDHwGeAGYC5wc0TM7VLsBmBO9nEb8Lle1L0TuC+lNAe4L/u6w+qU0jnZR+cv/j6XPX/Hta7vs4YWoF8v20Zbe+KsKSP79LynTaxhf1Mrz9Tv6dPzSpKUKwMu8SRJ/eE/fr0KErzitHE5Of+7L53BhJoK/vUXy0nJb6UlHbf5QF1KaU1KqRm4G7ixS5kbga+ljMeBkREx8Sh1bwS+mn3+VeANRwoie76alNJjKfOm9rWj1Rnq7lu+jZqKEqaMquzT854yYThFAb96YVufnleSpFwx8SRpyFndcIDvPbmRd1w0nZFVZTm5RkVpMR98xRye2rCH+5Ztz8k1JA0Jk4GNnV7XZ/f1psyR6o5PKW0ByG47Z+FnRsTTEfGbiLi80zXqjxKHsppb23lo5Q5OmTCcvp6RWFVWwowx1SaeJEmDhoknSUPOJ365ksrSYt5/9Uk5vc6bz5/CzLHVfPyXK1yLQ9Lx6i5r0fUNpacyvanb1RZgWkrpXODPgG9FRM2xnCsibouIxRGxuKGh4SiXK0yL1u3iQFMrp06oycn5T5tYw6rtB1i342BOzi9JUl8y8SRpSFmxdT8/e24L77lsJmOGlef0WiXFRfzZdSezfOt+7nl+S06vJalg1QNTO72eAmzuZZkj1d2WnT7XMY1uO0BKqSmltDP7/ElgNXBy9lxTjhIH2XpfSCnNSynNq62t7WUzC8t9y7ZTXlLESbXDcnL+uRMzCa37ljuiVpI08Jl4kjSkfP43q6kqK+YPLpvZL9d7zZkTmVVbzeceXO1aT5KOxyJgTkTMjIgy4CZgQZcyC4Bbsne3uwjYm50+d6S6C4Bbs89vBX4CEBG12UXJiYhZZBYRX5M93/6IuCh7N7tbOuropVJK3Ld8G5ecNIayktx0tUdVlzFzbDWP1O3IyfklSepLJp4kDRn1uw/xk2c287b503K2tlNXRUXB7VeexNLN+3holR8QJB2blFIrcAdwL7AM+G5KaWlE3B4RHXecuwdYA9QB/w2870h1s3U+BlwXEauA67KvAa4Ano2IZ4DvA7enlHZlj/0x8MXsdVYDP89Nqwe3NTsOsn7nIa45bXxOr3PZ7LE8vmYnza3tOb2OJEknqiTfAUhSf/nib9dSFPCey/tntFOHN5wzmU/8ciWfe7COK08emtNOJB2/lNI9ZJJLnffd1el5At7f27rZ/TuBa7vZ/wPgBz2cazFwxrHEPhTdtyyz6Pc1p47jNytyt8bVpbPH8vXH17Nk4x7mzxyds+tIknSiHPEkaUjYeaCJuxdt4PfOnczEEX17a+ujKSsp4g8vn8nja3bx1Ibd/XptSVL/emjlDk6dMJzJI3P7t+bik8ZQFPDwqqG5gLskafAw8SRpSPjG4xtobGnntityeye7ntw8fxojKkv574fW5OX6kqTca2xpY+G6XVw2e2zOrzWispSzp47kt67zJEka4Ew8SSp4za3tfOOJ9Vx1Si2zx+XmDkNHU11ews3zp3Hv0q1s2nM4LzFIknLryfW7aW5t59I5uU88QWadp2c27mFfY0u/XE+SpONh4klSwfv581to2N/Euy6Zkdc43nnxdCKCrz22Lq9xSJJy4+G6HZQWB/Nn9M+aS5fNHkt7gsdW7+yX60mSdDxMPEkqeF95ZB2zxlZzxZz8Luw9eWQlrzp9PHcv3Mjh5ra8xiJJ6nsPr9rBudNGUV3eP/fvOXfaKKrKinnYu6ZKkgYwE0+SCtrTG3azZOMebr1kBkVFke9wePelM9l7uIUfPb0p36FIkvrQ7oPNPL95b7+s79ShrKSIC2aM5om1jniSJA1cJp4kFbSvPbaeYeUlvOn8KfkOBYB500dx+qQa/ufRtWTugC5JKgSPrdlJSnDp7DH9et35M0ezctsBdh1s7tfrSpLUWyaeJBWsvYda+NlzW3jDuZMY1k/THo4mIrjl4ums3HaAJ9fvznc4kqQ+8nDdDoaVl3DWlJH9et35MzPrSS1at6tfrytJUm+ZeJJUsH68ZBPNre3cdMG0fIfyEq87O5MI+9YTG/IdiiSpjzxSt4OLZo2mtLh/u9dnTRlBWUkRi9aaeJIkDUwmniQVpJQS3164gTMm13DG5BH5DuclqspKeMO5k/jf57aw55BTIyRpsNuy9zDrdx7ioln9O80OoLykmHOnjmShI54kSQOUiSdJBem5TXtZvnU/bx1go506vG3+dJpb2/nhUy4yLkmD3cLsaKN8JJ4gM93u+U17OdDUmpfrS5J0JCaeJBWkuxdtpKK0iBvPmZTvULo1d1INZ08dybcXbnCRcUka5Bau3cWw8hJOm1iTl+vPnzma9gRPuXagJGkAMvEkqeAcam5lwZLNvObMSdRUlOY7nB69ff40Vm0/wGI/KEjSoLZw7S7mzRhFcVHk5frnTctce6HrPEmSBiATT5IKzv8+u4UDTa3cNH9qvkM5oteePZHh5SV820XGJWnQ2nmgiVXbD7x4d7l8qC4v4YxJNSaeJEkDkoknSQXnO4s2Mqu2mnnTR+U7lCPKLDI+2UXGJWkQW7QuM2r1wjwmniAz3W7Jxj00trTlNQ5Jkroy8SSpoKzatp8n1+/mpgumEpGfKQ/H4ub502hubecHLjIuSYPSwrW7KC8p4szJI/Max/yZY2hua+fZ+r15jUOSpK5MPEkqKN9ZtJGSouCN503Jdyi9MndSDee4yLgkDVoL1+3kvGmjKCvJb7e6Y5TvwrU78xqHJEldmXiSVDCaWtv44dObuG7ueMYOK893OL32tvnTqNt+4MXpGpKkwWFfYwsvbN7HhbPyO80OYFR1GaeMH84TrvMkSRpgTDxJKhi/fmE7uw4289YLBvai4l29uMj4QhcZl6TB5Ml1u2lP5HVh8c7mzxzNU+t309rWnu9QJEl6kYknSQXj7kUbmDSigsvn1OY7lGNSVVbC68+ZxD3PbWHv4ZZ8hyNJ6qUn1u6itDg4d+rAuJnF/JmjOdjcxgtb9uU7FEmSXmTiSVJB2LjrEA/X7eDN86ZSXDTwFxXv6qYLptHU2s6CJS4yLkmDxcK1Ozlrykgqy4rzHQrwu5FXC51uJ0kaQEw8SSoI33uyHoA3zxsci4p3dcbkGuZOrOHuRRvzHYokqRcON7fxbP3eATPNDmB8TQXTx1S5zpMkaUAx8SRp0GtrT3xv8UaumFPLlFFV+Q7nuEQEN82fytLN+3h+k7fClqSB7ukNu2ltTwMq8QQwf8ZoFq/bRXu7d0qVJA0MJp4kDXoPrWpgy95Gbhpki4p3dePZkykvKeLuRS4yLkkD3RNrd1EUcP70gbG+U4cLZo5m96EW6hoO5DsUSZIAE0+SCsB3Fm5kTHUZ1542Pt+hnJARVaW8+syJ/OTpzRxubst3OJKkI1i4dhdzJ9VQU1Ga71Be4sLsCCyn20mSBgoTT5IGtYb9Tfx62TbedP4UykoG/1vaWy+Yyv6mVu55bku+Q5Ek9aC5tZ2nNuxm/owx+Q7lZaaNrmLc8HIWmXiSJA0Qg/9TmqQh7YdP1dPannjLvME9za7DhTNHM2NMFd9xkXFJGrCe27SHptb2Abe+E2TWDLxg5mgWrt1FSq7zJEnKv5J8ByBJxyulxHcWbeSCGaOYPW5YvsPpExHBWy+Yxr/8YjmrGw5wUm1htGsg+NYTfbt21tsunNan55M0eHRMY7tgxsBa36nDhTNH87Nnt1C/+zBTRw/Om25IkgqHI54kDVoL1+5izY6DvPWCwkoAvOn8yRQXBd911JMkDUgL1+5i9rhhjBlWnu9QunXBjMxIrIVOt5MkDQAmniQNWt9ZtJHh5SW8+swJ+Q6lT40bXsG1p47jB0/V09zanu9wJEmdtLUnFq/b/eIi3gPRKeOHU1NRYuJJkjQgmHiSNCjtPdzCz57bwuvPmURVWeHNGr5p/lR2HGjm/uXb8h2KJKmTZVv2caCpdUCu79ShqCi4YMZoFq0z8SRJyj8TT5IGpQVLNtHU2s7N8wtrml2HK+bUMqGmgrudbidJA0rH+k4DOfEEcMHM0azZcZDt+xvzHYokaYgz8SRpULp70UZOn1TDGZNH5DuUnCgpLuLN86bwm5UNbN5zON/hSJKyFq7dybTRVUwcUZnvUI6oIzG2eN3uPEciSRrqTDxJGnSe37SXpZv3cdMFU/MdSk69Zd5UUoLvLa7PdyiSJDJ3U124dteAH+0EcMakEVSUFrnOkyQp70w8SRp07l60gfKSIl5/zuR8h5JTU0dXcdnssXx38Uba2lO+w5GkIa9u+wF2H2oZFImnspIizps2ysSTJCnvTDxJGlQON7fxk6c385ozJzKisjTf4eTcWy+YyqY9h3m4bke+Q5GkIa9jfaeBfEe7zi6YMZplW/exr7El36FIkoYwE0+SBpX/fXYz+5taeWuBT7Pr8MrTxzO6uoxvPr4+36FI0pC3cO0uxteUM210Vb5D6ZX5M0eTEjzpOk+SpDwy8SRpUPnG4+uZM27YoJjm0BfKS4p56wVT+fWybWxykXFJypvfre80hojIdzi9cu60kZQUBQvXOd1OkpQ/Ay7xFBHXR8SKiKiLiDu7Of72iHg2+3g0Is7OR5yS+t8zG/fwTP1e3nnx9EHT6e8Lb79wGoCjniQpjzbuOszWfY2D6ouPqrISzpg8gkWu8yRJyqMBlXiKiGLgM8ANwFzg5oiY26XYWuDKlNJZwD8AX+jfKCXly9cfX09VWTG/d25hLyre1ZRRVbzitPHcvWgjjS1t+Q5HkoakJ9buBAbP+k4dLpw5mmfq9/j3Q5KUNwMq8QTMB+pSSmtSSs3A3cCNnQuklB5NKXVMVH8cmNLPMUrKg90Hm/npM5v5vXMnM7yi8BcV7+qWi2ew62Az9zy3Jd+hSNKQtHDtLkZVlTK7dli+QzkmF8wYTUtbYsnGPfkORZI0RA20xNNkYGOn1/XZfT15D/Dz7g5ExG0RsTgiFjc0NPRhiJLy4ftP1tPU2s47L56e71Dy4tLZY5hVW81XH3O6nSTlw8J1u7hgxmiKigbXVO95M0YBON1OkpQ3Ay3x1N1f8tRtwYirySSePtzd8ZTSF1JK81JK82pra/swREn9rb098Y0n1jN/xmhOnVCT73DyIiK45aLpmXWu/NZaGlJ6sf5lRMSns8efjYjzjlY3IkZHxK8iYlV2Oyq7/7qIeDIinstur+lU58HsuZZkH+Ny3faBYuveRtbvPDSo1nfqMLKqjFMnDHeBcUlS3gy0xFM90Pke6VOAzV0LRcRZwBeBG1NKO/spNkl58tu6HazfeYh3DNHRTh3edP4UqsuK+ZqjnqQho5frX94AzMk+bgM+14u6dwL3pZTmAPdlXwPsAF6XUjoTuBX4epdrvT2ldE72sb3vWjqwdSRtLpw5Js+RHJ8LZozmyfW7aWlrz3cokqQhaKAlnhYBcyJiZkSUATcBCzoXiIhpwA+Bd6aUVuYhRkn97OuPrWfssDKuP31CvkPJq+EVpbzxvCn89NnN7DrYnO9wJPWPo65/mX39tZTxODAyIiYepe6NwFezz78KvAEgpfR0SqnjS7+lQEVElOeobYPGwrU7GVZewmkTh+c7lONyyUljONTc5ohZSVJeDKjEU0qpFbgDuBdYBnw3pbQ0Im6PiNuzxf4vMAb4bHaY9+I8hSupH9TvPsT9y7dx0wXTKCsZUG9ZefHOi6fT3NrOdxZtPHphSYWgN+tf9lTmSHXHp5S2AGS33U2bexPwdEqpqdO+r2T7X38XEd0udlSI62wuXLuL86ePoqR4cP4duvikMUTAI3VOFJAk9b8B99czpXRPSunklNJJKaV/yu67K6V0V/b5H6aURnUa5j0vvxFLyqVvL9wAwM0XTstzJAPDyeOHc/GsMXzj8fW0tXe7BJ6kwtKb9S97KtPrtTNfdtGI04F/Ad7baffbs1PwLs8+3tld3UJbZ3PXwWZWbjswKNd36jCyqozTJ9XwSN2OfIciSRqCBlziSZI6NLa0cffCjVxz6ngmj6zMdzgDxq2XzGDTnsPcu3RrvkORlHu9Wf+ypzJHqrstOx2P7PbF9ZoiYgrwI+CWlNLqjv0ppU3Z7X7gW2Sm8hW8x9dkRgldNGvwJp4ALp09lqc37uZQc2u+Q5EkDTEmniQNWD96ehM7Dzbznstm5juUAeW6ueOZMaaKz/9mNSk56kkqcEdd/zL7+pbs3e0uAvZmp88dqe4CMouHk93+BCAiRgI/A/4qpfRIxwUioiQixmaflwKvBZ7v89YOQI/U7WBYeQlnTRmZ71BOyKUnjaWlLbFwrXe3kyT1LxNPkgak9vbEf/92DWdMrhn03zL3teKi4I+umMUz9Xt5fI0fIKRC1sv1L+8B1gB1wH8D7ztS3WydjwHXRcQq4Lrsa7LlZwN/l13LaUlEjAPKgXsj4llgCbApe62C90jdDi6cOZrSQbq+U4cLZoymrLiIR1e7zpMkqX+V5DsASerOAyu2s6bhIP9x0zn0sH7tkPam86bwyV+t5AsPrebikwbn7b0l9U5K6R4yyaXO++7q9DwB7+9t3ez+ncC13ez/R+Afewjl/N5HXRjqdx9i3c5DvPPiGfkO5YRVlhVz7rSRrvMkSep3g/urG0kF6wsPrWHSiApefebEfIcyIFWUFvOuS2bwwIoGlm/dl+9wJKkgPZq9C9xls8fmOZK+cdnssbywZR+7DzbnOxRJ0hDiiCepG996YkOfn/Nt3pWt15Zs3MMTa3fxt685bdBPbcild1w0nc89uJrPPrCaT998br7DkaSC88jqHYwdVs7J44flO5Q+cemcsfz7r1bycN0OXnf2pHyHI0kaIvxEJ2nA+a/7VzGispS3XjD16IWHsJFVZdxyyQx++uxm6rbvz3c4klRQUko8UreTS2ePKZgp32dPGcmoqlIeWLH96IUlSeojJp4kDShLN+/l18u28weXzmR4RWm+wxnw/ujyWVSWFvOf99flOxRJKigrtx1gx4EmLj2pMKbZQebmFFeeXMtvVjTQ3u5dUSVJ/cPEk6QB5TMP1DG8vIR3XToj36EMCqOry3jnxdP56TObqdt+IN/hSFLBeDi7CPelcwon8QRw9anj2HmwmWc37c13KJKkIcLEk6QBY9W2/fz8+a3ceskMRlQ62qm3brt8FuUlxXz6vlX5DkWSCsZvVjYwa2w1k0dW5juUPnXlybUUBdy/3Ol2kqT+YeJJ0oDxqftWUVlazB9cNjPfoQwqY4aV8+5LZ7Dgmc087zfYknTCDjW38vianVx96rh8h9LnRlaVcd60UTxg4kmS1E9MPEkaEJ6r38vPnt3CH142k9HVZfkOZ9C5/aqTGFVVyj//fBkpuW6HJJ2IR+p20tzazjUFmHiCzHS75zbtZfv+xnyHIkkaAkryHYAkAfzLL5YzurqMP7piVr5DGZRqKkr5k2vm8P/97ws8tGoHV55c26/X/9YTG/r0fG+7cFqfnk+SjsX9y7czrLyEC2aMzncoOXH1KeP4t3tX8OCKBt4yzzvISpJyyxFPkvLu4VU7eLhuB++/erZ3sjsB77hoOtNGV/HP9yyjzbsVSdJxSSnx4IrtXDZ7LGUlhdlVPm3icCaOqOCXS7flOxRJ0hDgiCf1u74eGQGOjhjM2toTH/vFMiaPrOQdF/nveCLKSor48PWn8v5vPcU3n1jPLRfPyHdIkjToLN+6ny17G/nQK/p35Gh/ighuOGMi33hiPfsbW/zSR5KUU4X5NY6kQeO7izfy/KZ9/OX1p1BeUpzvcAa9V585gctmj+Xf7l3h2h2SdBw67vZ29SmFub5Th9ecNZHm1nbuW+Yi45Kk3DLxJClv9hxq5l9/sZz5M0fz+rMn5TucghARfPTG02lsaeOf71me73AkadB5YPl2zphcw7iainyHklPnTh3JxBEV/O+zW/IdiiSpwDnVThqkCmEx54//cgV7D7fw0defTkT0+/UL1Um1w3jvFSfxXw/U8ebzp3DJ7LH5DkmSBoXt+xp5csNuPnjtnHyHknNFRcGrz5zI1x9bz77GFmqcbidJyhFHPEnKiyUb9/DNJzZwy8UzOG1iTb7DKTjvv3o2M8dW8xfff5b9jS35DkeSBoWfP7+VlOC1Z03Mdyj94jVnTaS5rZ37lrnIuCQpd0w8Sep3jS1t/Pn3nmFCTQV/et3J+Q6nIFWWFfPvbzmbLXsP89GfvpDvcCRpUPjZs1s4efwwZo8bnu9Q+sW5U0cyeWQl//uM0+0kSblj4klSv/vkr1dSt/0AH3vTWYyodGh/rpw3bRTvu2o233+ynnuXbs13OJI0oG3f18ii9bt4zZlDZ83BiOA1Z03kNysbaNjflO9wJEkFysSTpH715Prd/PdDa7jpgqlceXLh3qp6oPjAtXM4c/II/uJ7z7B+58F8hyNJA1bHNLvXnDUh36H0q7fMm0pre+IHT9XnOxRJUoFycXFJ/Wb3wWY+8O2nmTiikr95zWn5DmdIKCsp4rNvP4/X/dfDvPfrT/LD911CVZlv/Z0dbm5jf1MLjc1tHGpp43BzG42t7ZASAKXFRZSXFlNVVszIylJqKkspLfZ7G6nQDLVpdh1mjxvG/BmjuXvhBt57xSxv9iFJ6nN++pDUL9rbE3/63SU07G/i+398McO9e06/mTq6iv+8+Vxu/fJC/uL7z/KfN51LUdHQ+2Cxv7GFTbsPs3VfIzsONLHjQDM7DjRxqLntmM4TwKjqMu5bto0zp4zg/OmjOHfaKIaV+ydVGqy27s1Ms/vQtUNz3cGb5k/lz777DI+t2cklJ3knVElS37KXLKlf/Of9dTy4ooF/fMMZnDVlZL7DGXIun1PLh68/lX/++XLGDS/n/752bkF/q93a1s5zm/by2JqdPLNxD8/W72XL3sYXj9dUlDB2WDlnTBrBmGFl1FSUUllWTGV2ZFN5aTEBJKClrZ3GljYONbex93ALuw82s31/Ext2HeL+FdtJCUqKgvOnj+KqU8bx2rMmMnV0Vd7aLunYff/JjaQEN54zdNZ36uzVZ07kIwuW8u2FG008SZL6nIknSTn3w6fq+eSvV/LGcyfz9gun5TucIeu2K2axdV8jX3lkHaOqyvjAtXPyHVKfSSmxdsdBHqnbwcN1O3h09U72N7YCMGNMFRfMGE1re2LKyEomjqigvLT4hK/5tgunsa+xhSUb9vDo6p38ZmUD//KL5fzLL5ZzwYxRvOHcybzmzImMrCo74WtJyp329sR3Fm/k4lljmDG2Ot/h5EVFaTFvPG8K33piAzsPNDFmWHm+Q5IkFRATT5Jy6qGVDfzl95/l4llj+Oc3nVnQo2wGuojg714zl32HW/nEr1YC8CfXzB60/yY7DjTx6OqdPLyqgUfqdrJpz2EAJo+s5DVnTuTS2WO55KQxL36A+tYTG/o8hpqKUq44uZYrTq7lzhtOZeOuQ/xkySZ+9PQm/uZHz/ORBUt55dwJvOfymZw3bVSfX1/SiXtk9Q427jrMn7/ylHyHkldvv3Aa//PoOr766Dr+bIj/LCRJfcvEk6SceXzNTm7/xpPMHjeMz99yPuUlJz7KRCemqCj4lzedSSLxiV+tZNu+Rv6/G8+geBCs+XS4uY2F63bxSN0OfrtqB8u27AMy0+YunT2WP77qJC6bPZbpY6rylkybOrqKO66Zw/uvns3Szfv44VOb+N6TG/nZc1s4b9pI/vDyWbxy7nhKXJxcGjDuXriRkVWlvOr0/r+bXS4S4sdrzvjhXH/6BL7y6Dr+8IpZ1LgWoySpj5h4kshM02lua6e9PfO6ubX9ZWWKi2JQfDgfKO5fvo0//sZTTB1dxdf+YL4d2AGkpLiIf3/z2YyvqeBzD65m4+7D/Pubz6Z2+MCaWtHWnnhu097M9LlVO3hy/W6a29opKy7i/Omj+ItXncJls8dyxuQRA+53MyI4Y/IIzpg8gv/zypP53uKNfPmRdbzvm08xZVQlf3zVSbz5/KmUlZiAkvJp54EmfvnCVt550Qwq+mAK7mB3xzWz+cXSrXz9sfW8/+rZ+Q5HklQgTDypoOxvbGHbvkZ2HGhm98Fmdh3Kbg+2sPtQM7sONrO/sYVDzW0vLhZ8OHsL9bb2dNTzlxRF5tbqJUWUlhRRVlxEWUkRlaXFDCsvobq8mOryEqrLSjLb8mJqKkqpKhtandnvLNrA3/zoeU6bWMNX/2A+o6td42agiQg+fP2pTBtdxUcWLOWG//gt//6Ws7ny5Nq8xZRSYtfBZuoaDvDQygYeXb2Dfdl1muZOrOFdl87gstljuWDGaCoH0e9UdXkJ77p0Ju+8eAa/emEbn39oNX/zo+f57AOr+cC1s3njeVModQSUlBffWbyRlrbEzfOn5juUAeGMySO4+pRavvjbNbz70hlUlflRQZJ04vxrokGjrT2x93ALOw82setgM3sPtbD3cAv7Glv40sNr2LaviQNNrd3WHVZewqjqUkZVZe5eNWZYOVXZO1hVlhW/+Lxj+suSDXteUj8Bre3ttLS209zWTnNr9tHWTlNrOzsONLF+50EONbfRXfqqtDj44sNrmTiigokjKpk0MrOdOLKCSSMqmTyqsiBuxd7Y0sb//cnzfHdxPZfPGctn334ewx3pNKDdPH8a500bxR3feopbv7yQG86YwF+/+rR+uyvb7kPNrG04yJodB1mz4wB7DrUAmXWabjhjIpfOGculndZpGsyKi4Lrz5jAq04fz29WNvDJX63kwz94js88sJo/uWY2v3fuZKfgSf2osaWNLz+8jsvnjGXO+OH5DmfAuOOaObzpc4/ytcfWc/uVJ+U7HElSARj8n3RVUFJK7GtsZdu+RrZnRy7tyo5c2nOomc6DkooChleUUlNRwhmTR3D5nFomjKhgQk0FtcPLGV1dxujqMkZWlR7z2kLHu+ZCe0ocbm7jYFMrB5pbOdjUxr7DmQTZiKpStuw5zKOrd7BtXyNdB1iNHVbGtNFVTB9TzbTRVcwYW8W00dVMH1PFmOqyAb8A9MK1u/ibHz3Hqu0H+MA1s/ngK04ecNOf1L1TJgznp39yGf/90Bo+++Bq7lu2nTecO4l3XzqT0ybW9Nl1UkrsOdTC2p0Hs8mmA+zOJpqqyoqZObaaK+bUMnvcsEG96PnRRARXnTKOK0+u5YEV2/nEr1byF99/lrt+s5o/f+UpXH/GhIJtuzSQfGfRRnYcaOL9V5+b71AGlPOnj+LaU8fxn/et4g3nTGbCiIp8hyRJGuRMPClvmlrb2Lynkc17DrN9fyPb9jWxfX8jjS2/W1+pqqyY0dVlTBlVyVlTRjC6qozRw8oYXVVGTWUpRdkPZ2+7cFq+mvESRRHZKXYljOtyrHOMrW3tbN/fxJa9h9m8p5GNuw+xYech1u88xMK1u/jxkk2kTomp6rJipo+pZubY3z027DzI2GHlVOV5pNTGXYf49H2r+N6T9UweWclX/2B+Xqdr6fhUlBbzJ9fO4c3zpvKf96/ih09t4ruL6zlz8giumzueq06p5ZQJw3udxG1ta2fPoRa27W9k057DbNp9mE17DnOouQ34XaLp0tljmVU7jHHDy1/8fQaGROIlIrjm1PFcfco47l26lY//ciV//M2nOGvKiBfXrxoKPwcpH5pb2/n8b1Yzb/ooLpw5Ot/hDDh//7rTue6Tv+EffvYCn3nbefkOR5I0yJl4Ur9obWtn5bYDPFO/hx8+VU/97sNs29f44rS0qrJixg2v4OwpIxlXU8H4mnLGD6+gugCmn3WnpLiISSMrmTSykvOnv/x4U2sbG3cdZsOug6zPJqTW7TzI0s17+cXSrS9Zj6qytJixw8oYO6ycMdltx/Nc3UUupcSSjXv4xuMb+MmSTUTAe6+YxQdfMcf1IAa5CSMq+KffO5O/fNWpL96N7ZO/XsknfrWS0uJg9rjhTB5ZyfiacqrLSygpChLw9IbdNLa0s/tgM7sPNb+4NhNkRieOr6ngtIk1TB5ZyYwx1YyreWmiaSiLCK4/YyLXzZ3AD5+q51O/XsU7v7SQi2aN5i+vP5Xzpo3Kd4hSwfnx05vYvLeRf3rjmSZ4uzFtTBXvv3o2n/jVSt46r4Er/EJJknQC/ISonGhpa+fZ+r08tnoHj63ZyVPr93C4JTPSobK0mKmjK5k7aRxTRlUyeWRmfSM7fr9TXlLM7HHDmD1u2MuOtbS1s3HXIf7nkXXsONjMjgNN7DzQxJodB3l6456XlB1eUcKY6vIXE1Njh5UxZlg5Y6rLjnktmf2NLSxev5vH1+zk3ue3sm7nISpKi3jnxdO57YpZTBxReSJN1gAzoqqUP7x8Fn94+Sy2729k4dpdPL9pH8u27KN+9yGeXL+LQ81ttLYnAigtLqKitIiRVWXMHjecUVWljKouo3ZYORNGVLh4di8UFwVvnjeV158ziW8/sYH/eqCON372UV5x2nj+4lWncMoE16CR+sLh5jY+ff8qzphcw1UmVHp02xWz+NHTm/ibHz/H/95xOSOqXLNRknR8TDypT7S1J17YvI/H1uzg0dU7WbR2FwezU2pOnTCct14wlXOnjeTsKSN5pG6HSaYTUFpcxKzaYZzazdo7za3t7OqUjNpxIPN82db9HGza/WK5AEZWlTKisozK0iIqSotZsXUfwytKKQpoS4lDzW3sOdTC9v2NrGk4yJa9jdnrBxfMGM37rp7N9WdMoMbFwwveuOEVvPasSbz2rEk9ljneddH0cuUlxbzr0pm8ed5UvvLIWj7/mzVc/x8P8YZzJvOnrziZaWP6Z+F3qVB99sE66ncf5t9+/2z7I0dQUVrMx998Fm/9/OP82XeX8N+3zKPItRslScfBxJOO295DLTy0qoEHlm/nwZUN7DrYDMBJtdW88bwpXHzSGC6aNYbR1WUvqffo6p35CHdIKCspyiyw3s1CoI0tbezIJqMySakm9h5uZc/hFhr3NbJmx0H2N7bQnqCkKKgoLWZUdSljqsu5eNYYTho3jHOmjuS8aaMG1a3spcGquryEO66Zwzsums7nfrOa/3lkHT99ZjM3z5/Gn1wzm3E1LvgrHau1Ow7y+d+s4Q3nTOLik8bkO5y8OdqXBR3rUp4/fTR/99q5/P2CpfzXA3V84No5/RGeJKnAmHhSr6WUWLntAPcv384Dy7fz5IbdtLUnRlaVcuXJtVx1Si2XnDSW8X4YGpAqSouZMqqKKaO6Hy3xtgunkVLy219pgBlZVcZf3XAaf3DpTD593yq+vXAD33tyI++6ZCa3XzmLkVVlRz+JJFJK/N+fPE95SRF//ZrT8h3OoHHLxdNZsnEPn/z1SiaMqOAt86bmOyRJ0iBj4klHdLi5jUdX7+D+5dt5cEUDm/YcBmDuxBr++MqTuPrUWs6ZOopih14XBJNO0sA1viaz8PttV8zik79ayecfWs03Hl/PzfOn8geXzXSdNekovvLIOn67agcfed1cxg33S7Leigj++Y1nsuNAE3/5/WdpamnjnRfPyHdYkqRBxMSTXqZ+9yEeWL6d+5dv59HVO2lqbaeqrJjLZo/lT66ZzVWnjOt2KpckKfemj6nmUzedy+1XncTnHlzNlx9Zx1ceWcfrz57EbVfO4tQJL1//TRrqHl+zk3+6ZxmvnDueWy+Zke9wBp2K0mK+eOs83v/Np/i7nyxly95G/vS6k/v1xhG9nR54PPWPVleSdGJMPInWtnae2rDnxSl0K7btB2D6mCreduE0rjl1HPNnjqa8xHV9JGmgOHVCDf9x07n8xatO4UsPr+U7izbyw6c3cdGs0dw8fxqvOn0CFaW+b0ub9xzmjm89xfTRVfz7W1xQ/HiVlxTzuXecz9/+6Hk+++BqHqnbwSffeg6zal9+B15Jkjoz8TREbdx1iEdX7+Dhup08tLKBvYdbKCkK5s8czd/OO42rTx3HrLHVds4kaYCbMqqKv3/d6Xzw2jl8a+EG7l64kQ/evYSRVaX83rmTeesFUx0FpSFrw85DvP1Lj9PY0s63/+h8hnsn1hNSWlzEv/z+WVx5Si1/9cPneOUnH+LN86ZyxzWzmTzS6b6SpO6ZeBoiGvY38ejqHTy2eiePrN7Bxl2ZtZpqh5dz3dzxXHPqOC6bM5YaO2SSNCiNrCrjfVfN5vYrTuKxNTv59sINfOPx9XzlkXXMHjeMG86YwA1nTOS0icP9UkFDwqpt+3nHl56gqbWdb/7hhcwZPzzfIRWMV585kXnTR/GZB+r49sKNfHfxRi6fM5bXnz2JK0+uZcyw8j693uHmNnYfauZgUysHmlo53NxGS1uipa2dlrZ2mtva2bTnECVFRZQUBcXFQVlxETWVpYysLGVkVRnb9jVSXV5CdVnxMb8HOk1PGtp8DzhxJp4KUHt7oq7hAE+t383TG/bw1IbdrNp+AICaihIumjWGP7xsFpecNIbZ44b5AUSSCkhRUXDp7LFcOnssuw4289NnNvPz57fwmQfq+M/765g+popXnDaeS2eP4YIZox0BooKTUuIbT2zg//1sGcMqSvjObRdzygSTTn1tXE0FH73xDN575Ul8/fH1LFiymT/77jMAzBxbzRmTRzBzTOZuuqOqy6ipKKG4KEhk+qoJaG1L7D3cwt7DLew53JzZHmxh58EmdhxoZufBJnYeaOZQc9sRYwngt6t20Naejhp3SVFQU1nKiOyjpqKU1vZ2JtRUMHFEJRNGVDCmuowib5wjSX3GxNMg19jSRt32A7ywZR/Lso+lm/axv6kVgJFVpZw7dSRvOn8Kl5w0htMnjfAOdNIgc7QFVY+V38wMHaOry7j1khnceskMdhxo4pdLt/Hz57fw9cfX86WH11JcFJw5eQSXnDSGc6eN4ozJNUyoqfALCQ1aT2/Yzcd/uYJH6nZy+Zyx/Ovvn+UdH3Ns0shKPnz9qfzFK09hSf0eFq7dxeJ1u1mycTc/e3YzvcgFvaisuIhR1aWMqS5nzLAyZoypYsywzPO6bQeoLi9hWHkJlWXFlBUXUVpcRGlJUBzB2y+aTkqJtvZEa3uiqbWdfR1JrUMt/O+zmznQ1Ppiomvf4RbW7zzIvsOtPLSq4WVxjB9RzsSaTCJq96HmF5NU1eUlVJUVU11eQqXr6ElSrwy4xFNEXA/8B1AMfDGl9LEuxyN7/NXAIeBdKaWn+j3QfnSgqZUtew6zeW8jG3YeZM2Og6zdcZB1Ow6ycffhF7/dqSwt5pQJw3n9OZM4b9oozp02kpmu0yRJAsYOK+dtF07jbRdOo7GljafW7+bR1Tt5bM1OPv/Qmhf/loypLuP0ySOYO7GGWWOrmTG2mhljqqgdXu7fkzw5kb5RT3UjYjTwHWAGsA54S0ppd/bYXwHvAdqAD6SU7s3uPx/4H6ASuAf4YErpGNIKubG/sYX7l2/nu4s38kjdTkZWlfIPbziDd1w4raD/z/b1lxJ9de6ailKuOXUc15w6jtb2dvYdzkyNO9zSxtWn1hIERQFEZs2omorfjT764VP1Pf6bzZsx+oRiPmvKyG73t6fEK08fz9a9jWzZ29hpe5gtext5pn4Pm3YfprWHDNrHf7mC0dVljKoqZXR1OaOqSqmpLGV4RQnDKzLbmk7Ph5X/7vkPn9p0xJjz9UXRid5BMFcGalySjm5AJZ4iohj4DHAdUA8siogFKaUXOhW7AZiTfVwIfC67HfBa2to51NzGoeZWDjZltgcaW9l1qJndB5vZdbCF3Yea2XWwmd2HmmnY38TmPYfZ19j6kvNUlhYzc2w1p08ewevOnsSpE2o4beJwpo+pdjSTBhRH6kgDU0VpMZfMHssls8cCcKi5lWVb9rN0816e37SX5zft40ur19DS9rsPWlVlxUweWcn4mgrG1ZRntsPLGVmVGQVQU9mxLaGmopSq41hHRS93In2jo9S9E7gvpfSxiLgz+/rDETEXuAk4HZgE/DoiTk4ptWXPexvwOJnE0/XAz3P7E3i5ptY2Hli+nac37mHJhj08vWEPzW2ZqVJ/8+rTeNuF06guH1Bd3CGrpKiI0dVlUJ15ffmc2iOWz8d7RlEE44ZXMG54BWdN6b7MNx9fz8HmNvY3trzYhz/Y3MahplamjKpk16EWdh1sYtOewzy/aW+m3FGmBwIUFwUVJUVUlBZTUVpMeWkRFSXFlJcUUVZSxLqdB6ksLaaqrJiq8hKqss8rO424qiwrprSoiJLioKQoKCn+3fPioiClTHKtPUFbeyJln2f2JdrboS0l2tszo8XaUmLbvsYX66XOZVNmKusjdTto75JzDjL/dp3/CeNlT45crvO/f8fTzv8j1u04CEDnK6eOVwkeW72T0uLMz6A0u85Xafbn8bsRcpljpUVFTqccYlLKjIQ82NSa/UzexsHmVg42tWbXj2t7cR25rvvqGg7Q1NJGc1s77e3Z343sOT/zQN2LvytlJUVUlGZ/p0syv9PlJdnf2bJiqspKGFae+X2uzv4eV5WVUF1enF2DLvu8rISq8uKCuqv8QPurPB+oSymtAYiIu4Ebgc6dqxuBr2W/YXs8IkZGxMSU0pb+Dvbf7l3O0s37MgsbtiaaswsctmYXO+x43dSaSTg1t7Yf9Zw1FSWZb02qy5gyqor5M0czcUQlk0Zm5p1PH1PFOL91liT1oaqyEs6fPorzp496cV9rWzub9zSydudB1u/MjLTdsqeRbfsbeWLNQbbvb3xJYqqrosh8UdL5A1XtsHK+896L+6NJheS4+0ZkRjP1VPdG4Kps/a8CDwIfzu6/O6XUBKyNiDpgfkSsA2pSSo9lz/U14A3kIfGUEtzxraeJgLkTa7j1kulcf8YEzp06yg+SyomIYFh2ml9XPX0p1taeONDYyr7GFvY3trK/Y9vU8bqVJ9bsorG1jcaWNppa2mlsaWNnUxPNre00t7bzTP0eGluO/vmhv33x4bX5DqFbxxpXcVFkklDFRS+ZutnxuiR77HfH48VEVhAQmcRlkPmbF9nnEUFkDmeOB9lHx/Hexdfb8aS9Kdb7sam9K9jr2Hrdht4VbE+Z/klre6K1LTOttrW9PTPFti3zvONYx+fw3yWaWns99bekKF6c2ltdXkxTSxvlpcUMryiluOil/76zaodRXJSp19zaTmNL+4u/1/sbW2loaaKxpe0lya7e/lxKiyOTmOpIUpWXUF5SRHEEJcVBUWSSzEVFL90Wx++eZ/6/BedOHclbLpjauwvnwEBLPE0GNnZ6Xc/LRzN1V2Yy8JLEU0TcRuZbOYADEbHiGOIYC+w4hvI6Nn3+8317X54sR/oxxuP6+foz7LUj/nwHSIxHNIBjfPFnO4BjfNFgiLGLAfG37bu35+zU03N25vw6kb7RkeqO7/jSLqW0JSLGdTrX492cqyX7vOv+lznBPtixGFsHOxYAf5ujCwwQA+J3ty/04n0zL209kffz46xbMP+mvTBU2jpU2glDp60F18639nzoRNt61D7YQEs8dZf/7ZoP7E0ZUkpfAL5wXEFELE4pzTueujo6f7655c83t/z55o4/29zy5ztonUjfqFd9pr4+14n0wY7FUPk/PVTaCUOnrUOlnTB02jpU2glDp61DpZ3QP20tyuXJj0M90Hn81xRg83GUkSRJKgQn0jc6Ut1t2el4ZLfbe3GuKd3slyRJOqKBlnhaBMyJiJkRUUZmccsFXcosAG6JjIuAvflY30mSJKkfnEjf6Eh1FwC3Zp/fCvyk0/6bIqI8ImaSWbB8YfZ8+yPiouxd9G7pVEeSJKlHA2qqXUqpNSLuAO4lc9vfL6eUlkbE7dnjd5G5i8qrgToytwx+dw5Cyfnw8CHOn29u+fPNLX++uePPNrf8+Q5CJ9I36qlu9tQfA74bEe8BNgBvztZZGhHfJbMAeSvw/uwd7QD+GPgfoJLMouL9vrB4F0Pl//RQaScMnbYOlXbC0GnrUGknDJ22DpV2Qn9Mj0+9X+JekiRJkiRJ6rWBNtVOkiRJkiRJBcLEkyRJkiRJknLCxFMPIuLfImJ5RDwbET+KiJH5jqkQRMT1EbEiIuoi4s58x1MoImJqRDwQEcsiYmlEfDDfMRWiiCiOiKcj4n/zHUuhiYiREfH97Pvusoi4ON8xFYqI+NPs+8LzEfHtiKjId0xST7p7L4iI0RHxq4hYld2O6lT+r7J9ihUR8apO+8+PiOeyxz6dXRB9wOju97JQ2hkRX46I7RHxfKd9fda27ML338nufyIiZvRrA38XX3ft7PHzw2BtZzaWl7W107E/j4gUEWM77Su4tkbEn2TbszQi/rXT/kHZ1h7+/54TEY9HxJKIWBwR8zsdG6zt7PYzUoG+J/XU1oHxvpRS8tHNA3glUJJ9/i/Av+Q7psH+ILOw6WpgFlAGPAPMzXdchfAAJgLnZZ8PB1b6s83Jz/nPgG8B/5vvWArtAXwV+MPs8zJgZL5jKoQHMBlYC1RmX38XeFe+4/Lho6dHd+8FwL8Cd2b33dnRJwPmZvsS5cDMbB+jOHtsIXAxEGQWQb8h323r1MZufy8LpZ3AFcB5wPOd9vVZ24D3AXdln98EfGcAtbPbzw+DuZ09tTW7fyqZmxesB8YWaluBq4FfA+XZ1+MGe1t7aOcvO8X5auDBAmhnt5+RKMz3pJ7aOiDelxzx1IOU0i9TSq3Zl48DU/IZT4GYD9SllNaklJqBu4Eb8xxTQUgpbUkpPZV9vh9YRqZjqz4SEVOA1wBfzHcshSYiash0gL4EkFJqTintyWtQhaUEqIyIEqAK2JzneKRuHeG94EYyCSmy2zdkn98I3J1SakoprSVzV7/5ETERqEkpPZYyveOvdaozUHT3e1kQ7UwpPQTs6rK7L9vW+VzfB67t+Da+P3XXziN8fhi07YQe/00BPgn8JdD5blWF2NY/Bj6WUmrKltme3T9o29pDOxNQk30+gt/1FwZzO3v6jFSI70ndtnWgvC+ZeOqdPyD/twwuBJOBjZ1e12NypM9lhzyeCzyR51AKzafIdK7a8xxHIZoFNABficxUxi9GRHW+gyoEKaVNwMeBDcAWYG9K6Zf5jUrqUU/vBeNTSlsg07EGxmXL99SvmJx93nX/gHCE38uCamcXfdm2F+tkP0ztBcbkLPLj1/nzQ8G1MyJeD2xKKT3T5VDBtRU4Gbg8O7XoNxFxQXZ/obX1Q8C/RcRGMu9Rf5XdXxDt7PIZqaDfk47weTBv70tDOvEUEb+OzNz6ro8bO5X5G6AV+Gb+Ii0Y3WVDUzf7dJwiYhjwA+BDKaV9+Y6nUETEa4HtKaUn8x1LgSohM9z7cymlc4GDZIY96wRl1yy4kcwQ6klAdUS8I79RST061veCnvoVA7q/cRy/l4Oynb10PG0b8O3u5vNDQbUzIqqAvwH+b3eHu9k3aNuaVQKMAi4C/gL4bnaUR6G19Y+BP00pTQX+lOzoUwqgncfwGalg25rv96UhnXhKKb0ipXRGN4+fAETErcBrgbdnh5npxNSTmQveYQpO+egzEVFK5k3mmymlH+Y7ngJzKfD6iFhHZoroNRHxjfyGVFDqgfqUUse3Mt8n8+FTJ+4VwNqUUkNKqQX4IXBJnmOSetLTe8G27NB/stvtncp316+o56VLJAy0/kZPv5eF1s7O+rJtL9bJTlUcQffTwPKih88PhdbOk8gkTp/J9o2mAE9FxAQKr62Qie+HKWMhmdHvYym8tt5K5v0I4HtklkmBQd7OHj4jFeR7Uk+fBwfC+9KQTjwdSURcD3wYeH1K6VC+4ykQi4A5ETEzIsrILEi2IM8xFYTsty5fApallD6R73gKTUrpr1JKU1JKM8j8v70/peSokT6SUtoKbIyIU7K7rgVeyGNIhWQDcFFEVGXfJ64lM+dfGnCO8F6wgMwHIrLbn2SfLwBuyt5lZyYwB1iYnTaxPyIuyv6/v6VTnYGgp9/LQmtnZ33Zts7n+n0yf5MHxBfER/j8UFDtTCk9l1Ial1Kake0b1ZNZ1HgrBdbWrB8D1wBExMlkbnywg8Jr62bgyuzza4BV2eeDtp1H+IxUcO9JPbV1wLwvpTysuD4YHmQW19oILMk+7sp3TIXwIHOHhJVkVs3/m3zHUygP4DIywxyf7fR/9tX5jqsQH8BVeFe7XPxczwEWZ/8P/xgYle+YCuUBfBRYDjwPfJ3sXXl8+BiIj+7eC8isH3EfmQ9B9wGjO5X/m2yfYgWd7ugGzMv+n18N/BcQ+W5bl3a+7PeyUNoJfJvM2lUtZBIS7+nLtgEVZEZj1JG589KsAdTOHj8/DNZ29tTWLsfXkb2rXSG2lUyi6RvZ2J8Crhnsbe2hnZcBT5K509kTwPkF0M5uPyNRmO9JPbV1QLwvdZxAkiRJkiRJ6lNOtZMkSZIkSVJOmHiSJEmSJElSTph4kiRJkiRJUk6YeJIkSZIkSVJOmHiSJEmSJElSTph4kjRoRMSMiEgR8T/5jqWriPifbGwz8h2LJEkqDN31L/qyPxQR6yJi3YmeJ98Gch9RkoknacjK/nHu/GiKiIaIeCoivhgRN0REcZ7ierC/r3s0EfGRbGxX5TsWSZI0eHXTB+v6eFe+Y+xJHye9ura7LSJ2RMT9EfH2PghX0gBRku8AJOXdR7PbYmAkcDrwTuA9wOKIeHtKaWWeYutqE3AasDffgXTjr4CPkYlRkiTpaD7aw/4lR6k3kPtDx6Pj51AKnAK8Abg6Is5PKf1ZL89RaD8TqaCYeJKGuJTSR7rui4jxwH8CbwZ+HRHzUkrb+zu2rlJKLcDyfMfRnZTSFmBLvuOQJEmDQ3d9sF7WG7D9oePR9ecQEdcCvwI+FBGfTimt68U5CupnIhUap9pJepmU0jbgJuBBYCrw113LRMToiPjniFgWEYcjYm9E3BcRr+ymbFlEfCA7jW93RBzKrinwk4h4RbbMuyIiZatc2WXo9UeyZbod3t15/YOIeG9EPBcRjRGxLSK+EBEjuonp6uyxFyJiX7YNz0fE30dERZey64C/z758oHNs3cXQzbXeEhEPZX9Gh7Px/VVElHdTdl32URUR/xYRG7LTIOsi4sMREV3rSJKkoeNI090i4uSI+EG2v3UwIh6NiNd09LN6msbXm35Htj+2Nvvy1lxND0wp3UcmiRTABR3X7ljyICLeFhFPRMSBbB/taD+TqmxbFkfE/my9ZRHx6eyXrV3L/lVELMn+/A5ExGMRcXNftU8aihzxJKlbKaX2iPhH4Crg5oj405RSAoiI6WSSUjOA3wK/AKqB1wK/iIj3ppT+u9Pp/ge4GXge+BpwGJgEXAZcD/yazLDyj5JJ8KzP1unwYC/D/lfgVcBPgV8CVwN/BMwGrulS9sPAqcCjwM+ACuBS4CPAVRHxipRSW7bsp8gM+74S+CqwrpfxEBH/j8w0vB3At4ADwA3A/wNeFRHXZb+l66w0G/8k4OdAa/b6H8vG2dPQfEmSNERFxKnAI8BoMn2bZ4FZwI+Ae45Qtbf9jgfJLMvwQeAZ4MedzrGkD5rQWUfCK3XZ/3+A68j09R4AXvbl4ktOEjEqW+5sYAXwZaAZOAn4A+CHwLZs2ZHA/cC5wFPZskVk+pbfiojTU0p/e4LtkoYkE0+SjuRhMp2PcWSSTB3fcn0VmA7cnFK6u6Nw9g/2g8CnI2JBSmlbdrTRTcCTwIWdkjkddcYApJSWAEsi4u+Bdcc5/Pwi4MyU0obsuUvIdCCujoj5KaWFncq+D1jbkUzrFM8/AH8L/D7wnWxsn8q27Urgf1JKD/YmmIi4mEzSaSMwP6W0Nbv/r8h0Al8L/AWZJFRnk8h06K5LKR3O1vkosBL404j4f90kqyRJ0iDSMaK7i3Uppf85zlN+hkzS6X0ppc91us4NHDnx1Kt+R0rpwewIow8CS453quDRRGY0/Clkkk6Luhy+Brg4pfR0L0/3GTJJp7uA96eU2jtdZzgvnQH0KTJJpw+nlP61U7kKMkm2v46I72f7rJKOgVPtJPUopdQE7My+rAWIiLPJJGB+0DnplC2/h8yIpQrgTR27yXxr1QS000VKaWfXfSfg/+tIOmXP3Qp8JftyfpfrrumadMr6VHb7qj6I5w+y23/sSDp1iuv/kPl5/GEPdT/Q0fnL1tkO/ITMN3un9EFskiQpv/6+m8e7judEETGVTFKmDvh852MppZ+TGV1+JHnrd2Sn0X0kIv4pIr5PZiR9AJ9KKa3vUvwLvU06RcQ44K1k1uD8885JJ4CU0v6U0t5s2THAO4DFnZNO2XKNZEbKB/C2Y2+hJEc8STqarkOdL85uR/TwTV1tdnsaQEppX0T8FHgdmRFNPyAzPe+JlNKhPo51cTf7Nma3ozrvjIhqMt/Y/R5wMjCc37UVYHIfxHNednt/1wMppZURUQ/MjIiR2aRdh70ppbpuztdtWyRJ0uCTUurLdRvPyW4f65pgyXoYeEUPdfPd7+hYRzMBe8j0E7+UUvpGN2UXdrOvJxeQGWjxUErpYC/KFgOph/5taXZ72jFcX1KWiSdJPcoOLR6dfdmQ3Y7Jbq/LPnoyrNPzt5L5puht/G6dgMbst1p/nl3MvC/s6WZfa3Zb3LEjIkrJJIPmk1l36jtk2tcxfe3vgZct/H0cOtYd6Olud1uAadlyezrt39NdYbppiyRJEr/rc/TUpzpSX2tPD/v7pd9xjAm4rUcv8qKR2e2mXpTt6N9ekH30ZNgRjknqgYknSUdyGZn3iW2dbmW7N7v9YErp0705SXbo9keAj2SHgl9BZij5O8isHXV5n0XcOzeSSTp9NaX0rs4HImIiv/vm7UR1/KwmAKu7OT6xSzlJkqTjsS+7Hd/D8Z72DzbdLZPQkz3ZbW9GsXf0xT6ZUvqzY4pI0lG5xpOkbkVEEfA32Zff6nTo8ez2uJJFKaWNKaVvkllDaRVwWccC41nt5H5Ez+zs9gfdHLuyhzodi6IfS2wdaxBc1fVARMwGppBZ4HzPMZxTkiSpq44+x8XZPlxXl/XRdY6nP5QvC8n0K6/ILrHQm7L9/WWoNCSYeJL0MtnFGO8mkzDZQKe7rqWUFpOZe//GiPiDHuqfmT0HEVEbERd2U6yazLpKrWRua9thJzC1D5pxJOuy26s674yIWcC/9FCnYxH0acdwnS9nt38bER1rXxERxcDHybwHf+kYzidJkvQyKaWNZO4sPBt4b+djEXE9Pa/vdKx2kxl1dCz9obxIKTWQ6c9OBD7eNSEXEcOyd1/uWEz9m8C8iPi77J2R6VL+pIiY2Q+hSwXHqXbSENdpAcUiMnPhTyfzrVgZmW9/3p5S2tGl2tvIrJH0pYj4APAEmeHMU4CzgDPILEK+nczw5scjYhnwFJmFKmuA15KZgvbplNL+Tue+D7gpuyD5k2QSUw+llB7qs0bDT8nc9eXPIuJMMt8STsvG9DO670w9QOabsH+OiDPIdLxIKf1jTxdJKT0aEf8K/CXwfHZNq4PADWR+Rg8D/9ZXjZIkSUPa+4FHgM9GxKuBZ4FZZO40/BMySw10t/B4r6WUDkTEE8DlEfFNYCWZUVALUkrPnsi5c+QOMn2u24GrIuJeMl94ziQz+v71ZBJ2HWXnAP8f8M6IeJjM2liTyCwqfgFwM7C2H+OXCoKJJ0kd6xk1A/uB9cDXyExD+2V3d0ZJKdVHxPnAn5DpzLydzJDrrcALwH8Cz2WLr8te4yrgamAssAtYAdxJ5puozj5I5pu0a4FXk0mIfRTos8RTSulgRFwDfCwb1+XAGuAfgE+QWQy9a51lEXEr8OfA+4CK7KEeE0/Zeh+OiKfJdGZuIXNXlNXA3wL/nlJqPlJ9SZKk3kgpvRARF5MZqX5N9vEsmTv4nkYm8bSv5zP02juBTwLXk0nEBFCfvdaAklLaHRGXAB8i07+7jUyibCOZkekvdCq7LyKuzJZ5G5k+bgWZ5NMq4E+BX/Vn/FKhiJSOZX02SZIkSdJgkh2d9Dbg1JTSinzHI2locY0nSZIkSRrkIqIoIiZ0s/9aMqN9XjDpJCkfnGonSZIkSYNfGbAxIh4AlpNZJ/N04DoySyq8P4+xSRrCnGonSZIkSYNc9q65nyKzttMUoArYQWadzI+llJ7O4bVnAO/qZfFPpZT25CoWSQOPiSdJkiRJ0nGLiKvI3AG4N2amlNblLBhJA46JJ0mSJEmSJOWEi4tLkiRJkiQpJ0w8SZIkSZIkKSdMPEmSJEmSJCknTDxJkiRJkiQpJ0w8SZIkSZIkKSdMPEmSJEmSJCknTDxJkiRJkiQpJ0w8SZIkSZIkKSdMPEmSJEmSJCknTDxJkiRJkiQpJ0w8SZIkSZIkKSdMPEmSJEmSJCknTDxJkiRJkiQpJ0w8SZIkSZIkKSdMPEmSJEmSJCknTDxJkiRJkiQpJ0w8SZIkSZIkKSdMPEmSJEmSJCknTDxJkiRJkiQpJ0w8SZIkSZIkKSdMPEmSJEmSJCknTDxJkiRJkiQpJ0w8SZIkSZIkKSdMPEmSJEmSJCknTDxJkiRJkiQpJ0w8SZIkSZIkKSdMPEmSJEmSJCknTDxJkiRJkiQpJ0w8SZIkSZIkKSdMPEmSJEmSJCknTDxJkiRJkiQpJ0w8SZIkSZIkKSdK8h1Afxg7dmyaMWNGvsOQJEk58uSTT+5IKdXmOw69lH0wSZIKW2/6YEMi8TRjxgwWL16c7zAkSVKORMT6fMegl7MPJklSYetNH8ypdpIkSZIkScoJE0+SJEmSJEnKCRNPkiRJkiRJygkTT5IkSZIkScoJE0+SJEmSJEnKCRNPkiRJQ0REXB8RKyKiLiLu7OZ4RMSns8efjYjzOh3704hYGhHPR8S3I6Kif6OXJEmDkYknSZKkISAiioHPADcAc4GbI2Jul2I3AHOyj9uAz2XrTgY+AMxLKZ0BFAM39VPokiRpEDPxJEmSNDTMB+pSSmtSSs3A3cCNXcrcCHwtZTwOjIyIidljJUBlRJQAVcDm/gpckiQNXiaeJEmShobJwMZOr+uz+45aJqW0Cfg4sAHYAuxNKf0yh7FKkqQCYeJJkiRpaIhu9qXelImIUWRGQ80EJgHVEfGObi8ScVtELI6IxQ0NDScUsCRJGvxMPEmSJA0N9cDUTq+n8PLpcj2VeQWwNqXUkFJqAX4IXNLdRVJKX0gpzUspzautre2z4CVJ0uBk4kmSJGloWATMiYiZEVFGZnHwBV3KLABuyd7d7iIyU+q2kJlid1FEVEVEANcCy/ozeEmSNDiV5DsASZIk5V5KqTUi7gDuJXNXui+nlJZGxO3Z43cB9wCvBuqAQ8C7s8eeiIjvA08BrcDTwBf6vxWSJGmwMfEkSZI0RKSU7iGTXOq8765OzxPw/h7q/j3w9zkNUJIkFRyn2kmSJEmSJCknTDxJkiRJkiQpJ5xqp0HpW09syHcIx+xtF07LdwiSJEmScmCwfD7xM4nywRFPkiRJkiRJyomcJp4i4vqIWBERdRFxZzfHT42IxyKiKSL+vNP+UyJiSafHvoj4UPbYRyJiU6djr85lGyRJkiRJknR8cjbVLiKKgc8A1wH1wKKIWJBSeqFTsV3AB4A3dK6bUloBnNPpPJuAH3Uq8smU0sdzFbskSZIkSZJOXC5HPM0H6lJKa1JKzcDdwI2dC6SUtqeUFgEtRzjPtcDqlNL63IUqSZIkSZKkvpbLxNNkYGOn1/XZfcfqJuDbXfbdERHPRsSXI2LU8QYoSZIkSZKk3Mll4im62ZeO6QQRZcDrge912v054CQyU/G2AP/eQ93bImJxRCxuaGg4lstKkiRJkiSpD+Qy8VQPTO30egqw+RjPcQPwVEppW8eOlNK2lFJbSqkd+G8yU/peJqX0hZTSvJTSvNra2mO8rCRJkiRJkk5ULhNPi4A5ETEzO3LpJmDBMZ7jZrpMs4uIiZ1e/h7w/AlFKUmSJEmSpJzI2V3tUkqtEXEHcC9QDHw5pbQ0Im7PHr8rIiYAi4EaoD0iPgTMTSnti4gqMnfEe2+XU/9rRJxDZtreum6OS5IkSZIkaQDIWeIJIKV0D3BPl313dXq+lcwUvO7qHgLGdLP/nX0cpiRJkiRJknIgl1PtJEmSJEmSNISZeJIkSZIkSVJOmHiSJEmSJElSTph4kiRJkiRJUk6YeJIkSZIkSVJOmHiSJEmSJElSTph4kiRJkiRJUk6YeJIkSZIkSVJOmHiSJEmSJElSTph4kiRJkiRJUk6YeJIkSZIkSVJOmHiSJEmSJElSTph4kiRJkiRJUk6YeJIkSZIkSVJOmHiSJEmSJElSTph4kiRJkiRJUk6YeJIkSZIkSVJOmHiSJEmSJElSTph4kiRJkiRJUk6YeJIkSZIkSVJOmHiSJEmSJElSTph4kiRJkiRJUk6YeJIkSZIkSVJOmHiSJEmSJElSTph4kiRJGiIi4vqIWBERdRFxZzfHIyI+nT3+bEScl91/SkQs6fTYFxEf6vcGSJKkQack3wFIkiQp9yKiGPgMcB1QDyyKiAUppRc6FbsBmJN9XAh8DrgwpbQCOKfTeTYBP+q/6CVJ0mDliCdJkqShYT5Ql1Jak1JqBu4GbuxS5kbgaynjcWBkREzsUuZaYHVKaX3uQ5YkSYOdiSdJkqShYTKwsdPr+uy+Yy1zE/Dtni4SEbdFxOKIWNzQ0HAC4UqSpEJg4kmSJGloiG72pWMpExFlwOuB7/V0kZTSF1JK81JK82pra48rUEmSVDhMPEmSJA0N9cDUTq+nAJuPscwNwFMppW05iVCSJBUcE0+SJElDwyJgTkTMzI5cuglY0KXMAuCW7N3tLgL2ppS2dDp+M0eYZidJktSVd7WTJEkaAlJKrRFxB3AvUAx8OaW0NCJuzx6/C7gHeDVQBxwC3t1RPyKqyNwR7739HbskSRq8TDxJkiQNESmle8gklzrvu6vT8wS8v4e6h4AxOQ1QkiQVHKfaSZIkSZIkKSdMPEmSJEmSJCknTDxJkiRJkiQpJ0w8SZIkSZIkKSdMPEmSJEmSJCknTDxJkiRJkiQpJ0w8SZIkSZIkKSdMPEmSJEmSJCknTDxJkiRJkiQpJ3KaeIqI6yNiRUTURcSd3Rw/NSIei4imiPjzLsfWRcRzEbEkIhZ32j86In4VEauy21G5bIMkSZIkSZKOT84STxFRDHwGuAGYC9wcEXO7FNsFfAD4eA+nuTqldE5KaV6nfXcC96WU5gD3ZV9LkiRJkiRpgMnliKf5QF1KaU1KqRm4G7ixc4GU0vaU0iKg5RjOeyPw1ezzrwJv6INYJUmSJEmS1MdymXiaDGzs9Lo+u6+3EvDLiHgyIm7rtH98SmkLQHY7rrvKEXFbRCyOiMUNDQ3HGLokSZIkSZJOVC4TT9HNvnQM9S9NKZ1HZqre+yPiimO5eErpCymleSmlebW1tcdSVZIkSZIkSX0gl4mnemBqp9dTgM29rZxS2pzdbgd+RGbqHsC2iJgIkN1u75NoJUmSJEmS1KdymXhaBMyJiJkRUQbcBCzoTcWIqI6I4R3PgVcCz2cPLwBuzT6/FfhJn0YtSZIkSZKkPlGSqxOnlFoj4g7gXqAY+HJKaWlE3J49fldETAAWAzVAe0R8iMwd8MYCP4qIjhi/lVL6RfbUHwO+GxHvATYAb85VGyRJkiRJknT8cpZ4Akgp3QPc02XfXZ2ebyUzBa+rfcDZPZxzJ3BtH4YpSZIkSZKkHMjlVDtJkiRJkiQNYSaeJEmSJEmSlBMmniRJkiRJkpQTJp4kSZIkSZKUEyaeJEmSJEmSlBMmniRJkiRJkpQTJp4kSZIkSZKUEyaeJEmSJEmSlBMmniRJkiRJkpQTJp4kSZIkSZKUEyaeJEmSJEmSlBMmniRJkiRJkpQTJp4kSZIkSZKUEyaeJEmSJEmSlBMmniRJkiRJkpQTJp4kSZIkSZKUEyaeJEmSJEmSlBMmniRJkiRJkpQTJp4kSZKGiIi4PiJWRERdRNzZzfGIiE9njz8bEed1OjYyIr4fEcsjYllEXNy/0UuSpMHIxJMkSdIQEBHFwGeAG4C5wM0RMbdLsRuAOdnHbcDnOh37D+AXKaVTgbOBZTkPWpIkDXomniRJkoaG+UBdSmlNSqkZuBu4sUuZG4GvpYzHgZERMTEiaoArgC8BpJSaU0p7+jF2SZI0SJl4kiRJGhomAxs7va7P7utNmVlAA/CViHg6Ir4YEdW5DFaSJBUGE0+SJElDQ3SzL/WyTAlwHvC5lNK5wEHgZWtEAUTEbRGxOCIWNzQ0nEi8kiSpAJh4kiRJGhrqgamdXk8BNveyTD1Qn1J6Irv/+2QSUS+TUvpCSmleSmlebW1tnwQuSZIGLxNPkiRJQ8MiYE5EzIyIMuAmYEGXMguAW7J3t7sI2JtS2pJS2gpsjIhTsuWuBV7ot8glSdKgVZLvACRJkpR7KaXWiLgDuBcoBr6cUloaEbdnj98F3AO8GqgDDgHv7nSKPwG+mU1arelyTJIkqVsmniRJkoaIlNI9ZJJLnffd1el5At7fQ90lwLxcxidJkgqPU+0kSZIkSZKUEyaeJEmSJEmSlBMmniRJkiRJkpQTJp4kSZIkSZKUEyaeJEmSJEmSlBMmniRJkiRJkpQTJp4kSZIkSZKUEyaeJEmSJEmSlBMmniRJkiRJkpQTJp4kSZIkSZKUEyaeJEmSJEmSlBMmniRJkiRJkpQTJp4kSZIkSZKUEyaeJEmSJEmSlBM5TTxFxPURsSIi6iLizm6OnxoRj0VEU0T8eaf9UyPigYhYFhFLI+KDnY59JCI2RcSS7OPVuWyDJEmSJEmSjk9Jrk4cEcXAZ4DrgHpgUUQsSCm90KnYLuADwBu6VG8F/k9K6amIGA48GRG/6lT3kymlj+cqdkmSJEmSJJ24XI54mg/UpZTWpJSagbuBGzsXSCltTyktAlq67N+SUnoq+3w/sAyYnMNYJUmSJEmS1MdymXiaDGzs9Lqe40geRcQM4FzgiU6774iIZyPiyxExqod6t0XE4ohY3NDQcKyXlSRJkiRJ0gnKZeIputmXjukEEcOAHwAfSinty+7+HHAScA6wBfj37uqmlL6QUpqXUppXW1t7LJeVJEmSJElSH8hl4qkemNrp9RRgc28rR0QpmaTTN1NKP+zYn1LallJqSym1A/9NZkqfJEmSJEmSBphcJp4WAXMiYmZElAE3AQt6UzEiAvgSsCyl9IkuxyZ2evl7wPN9FK8kSZIkSZL6UM7uapdSao2IO4B7gWLgyymlpRFxe/b4XRExAVgM1ADtEfEhYC5wFvBO4LmIWJI95V+nlO4B/jUiziEzbW8d8N5ctUGSJEmSJEnHL2eJJ4BsouieLvvu6vR8K5kpeF09TPdrRJFSemdfxihJkiRJkqTcyOVUO0mSJEmSJA1hJp4kSZIkSZKUEyaeJEmSJEmSlBMmniRJkiRJkpQTJp4kSZIkSZKUEyaeJEmSJEmSlBMmniRJkiRJkpQTJp4kSZIkSZKUEyaeJEmSJEmSlBMmniRJkiRJkpQTJp4kSZIkSZKUEyaeJEmSJEmSlBMmniRJkiRJkpQTJp4kSZIkSZKUEyaeJEmShoiIuD4iVkREXUTc2c3xiIhPZ48/GxHndTq2LiKei4glEbG4fyOXJEmDVUm+A5AkSVLuRUQx8BngOqAeWBQRC1JKL3QqdgMwJ/u4EPhcdtvh6pTSjn4KWZIkFQBHPEmSJA0N84G6lNKalFIzcDdwY5cyNwJfSxmPAyMjYmJ/BypJkgqHiSdJkqShYTKwsdPr+uy+3pZJwC8j4smIuK2ni0TEbRGxOCIWNzQ09EHYkiRpMDPxJEmSNDREN/vSMZS5NKV0HpnpeO+PiCu6u0hK6QsppXkppXm1tbXHH60kSSoIJp4kSZKGhnpgaqfXU4DNvS2TUurYbgd+RGbqniRJ0hGZeJIkSRoaFgFzImJmRJQBNwELupRZANySvbvdRcDelNKWiKiOiOEAEVENvBJ4vj+DlyRJg5N3tZMkSRoCUkqtEXEHcC9QDHw5pbQ0Im7PHr8LuAd4NVAHHALena0+HvhRRECm//itlNIv+rkJkiRpEDLxJEmSNESklO4hk1zqvO+uTs8T8P5u6q0Bzs55gJIkqeA41U6SJEmSJEk5YeJJkiRJkiRJOWHiSZIkSZIkSTlh4kmSJEmSJEk54eLiGnLaU2LtjoNs2HWIsuIiKsuKOW1CDZVlxfkOTZIkSZKOqLWtnac37mHv4RaKIhgzrIwzJ4+gKHPnUWnAMfGkISOlxOJ1u3loVQM7Dza/5Fh5SRGXnDSWy2aPNQElSZIkacBJKbFk4x5+vWwbuw+1vOTYb1c28JqzJjFzbHWeopN6ZuJJQ0Jbe2LBM5tZtG4XU0dVcs2pU5g7sYa2lNh5oJmHVjXwwIrtPLdpD+++dCajqsryHbIkSZIkvehXL2zjwZUNTBpRwRsumczsccNoT7B0815+/vxW/vu3a3jjuZOZN2N0vkOVXsLEkwpeS1s7X398PXXbD3DlybVcN3f8S4ahVo0u4e0XTmftjoN8/fF1fOGhNbz7khmMq6nIY9SSJEmSlPHwqgYeXNnAvOmjeMO5k1/8PFMccNaUkZw6oYZvPLGeHy/ZxPCKUk6ZMDzPEUu/4+LiKng/fWYzddsP8MZzJ/Oq0yf0OPd55thq/ujyWbS1J/774bXsO9zSbTlJkiRJ6i/P1u/hnue3csbkES9JOnVWVlLE2+dPY3xNBd9euIFNew7nIVKpeyaeVNAWr9vF4vW7ufqU2l4NOZ04opL3XDaT5tY2vrN4I23tqR+ilCRJkqSXO9jUyoJnNjN1VCVvOX/KERcQLy8t5tZLZlBRWsT3n/SzjAYOE08qWJv3HGbBM5uZXTuMa08b3+t642squPGcyazdcZD7l2/LYYSSJEmS1LOfP7+FxpY23njeFEqKj/7xvaailNedPYlt+5p4bM3OfohQOjoTTypI7SnxkyWbqCgt5i0XTD3mW4ueN20U508bxYMrGli342COopQkSZKk7q1uOMBTG/ZwxZxaxh/D+rNzJ9Zw8vhh3Ldsm8uHaEAw8aSCtGTjHjbuPsz1p09gWPnxraH/urMnUVNZyk+f3Ux7cpiqJEmSpP7RnhI/fWYzo6vLuPrUccdUNyJ43VmTaGtP/Pz5LTmKUOo9E08qOE0tbdy7dCtTRlVyzrSRx32espIirj9jAlv2NrJ43e6+C1CSJEmSjuCFzfvYvr+JV84dT2kvpth1NWZYOZfOHsuz9Xtp2N+Ugwil3jPxpILz4MoG9je28rqzJh3zFLuuzpo8guljqvjlC1s53NzWRxFKkiRJUvdSSjy4Yjtjqss4Y/KI4z7PpbPHUlwU/HZVQx9GJx07E08qKIeaWnl09Q7OnjKCqaOrTvh8HcNUDze38eCK7X0QoSRJkiT1bOW2A2ze28iVJ9ee0Bfpw8pLOH/6KJ7euMe1npRXJp5UUB5ds5OWtsRVpxzbPOgjmTSykrOnjuTxtTs52NTaZ+eVJEmSpK4eXLmdEZWlJ7RsSIfL59TS3p54dPWOEw9MOk4mnlQwmlrbeGz1Tk6bWHNMd33ojStPrqWlzTdsSZIkSbmzcdch1u88xOVzxlJSdOIf10dnp+s9sXYXjS0uHaL86NX/5Ij4QUS8JiKO6X9+RFwfESsioi4i7uzm+KkR8VhENEXEn/embkSMjohfRcSq7HbUscSkwrVo3W4Ot7Rx5cm1fX7u8TUVnD6phsfW7PQNW5KUd8fbN5MkDWwL1+2irLiI86f13cfcy2aPpam1nWfq9/TZOaVj0dvOyueAtwGrIuJjEXHq0SpERDHwGeAGYC5wc0TM7VJsF/AB4OPHUPdO4L6U0hzgvuxrDXGt7e08vKqBmWOrmdYHazt156pTxtHY0s7ja3bm5PySJB2DY+6bSZIGtsaWNp6t38NZU0ZQXlrcZ+edMqqSCTUVPLneO3UrP3qVeEop/Tql9HbgPGAd8KuIeDQi3h0RpT1Umw/UpZTWpJSagbuBG7ucd3tKaRHQdaWzI9W9Efhq9vlXgTf0pg0qbMu27GdfYyuXzxmbs2tMHlnJyeOH8UjdDlrb2nN2HUmSjuY4+2aSpAHs2fq9tLQl5s0Y3afnjQjOmz6K+t2HWbF1f5+eW+qNXg/PjogxwLuAPwSeBv6DTGfnVz1UmQxs7PS6PruvN45Ud3xKaQtAdtvtKtIRcVtELI6IxQ0N3j6y0C1au4uRlaWcPH54Tq9z6eyxHGxu47lNe3N6HUmSjuY4+maSpAFs0bpdjK8pZ+qoyj4/9zlTR1IU8L3FG49eWOpjvV3j6YfAb4Eq4HUppdenlL6TUvoTYFhP1brZl3oZ14nUzRRO6QsppXkppXm1tX2/5o8Gjp0HmqhrOMC8GaNO6HajvXFS7TDGDitzup0kKa+Os28mSRqgNu85zKY9h7lgxmgiB59phpWXcNrEGn709CZanL2hftbbEU9fTCnNTSn9c8doo4goB0gpzeuhTj0wtdPrKcDmXl7vSHW3RcTEbAwTge29PKcK1OL1uwng/Ol9OyS1O0URXDhzDBt3Z/4wSJKUJ8fTN5MkDVBPb9hNcVFwztSRObvG+dNHsfNgM/ct8yO0+ldvE0//2M2+x45SZxEwJyJmRkQZcBOwoJfXO1LdBcCt2ee3Aj/p5TlVgFrb21m8fjenThjOiMr+WdLivGmjKC0ORz1JkvLpePpmkqQBqD0lntu0l5PHD6eqrCRn15kzbjhjh5Xx02d6Ox5E6htH/F8dERPIrK1UGRHn8rspcDVkhnb3KKXUGhF3APcCxcCXU0pLI+L27PG7sudfnD1fe0R8CJibUtrXXd3sqT8GfDci3gNsAN58rI1W4Vi+ZT8Hm1qZPzP3o506VJYVc87UUTy9YTc3nDEhp38cJEnq7ET6ZpKkgWn9zkPsa2zlhskjcnqd4qLgVadP4IdPbeJwcxuVZX135zzpSI72iflVZBatnAJ8otP+/cBfH+3kKaV7gHu67Lur0/Ot2XP3qm52/07g2qNdW0PDko17GF5ewpwcLyre1YUzR7No3S6eqd/LxbPG9Ou1JUlD2gn1zSRJA8+z9XsoLQ5OnZj7zzSvOXMi33xiAw+u2M4NZ07M+fUkOEriKaX0VeCrEfGmlNIP+ikmqVcON7exYtt+Lpo5OueLinc1aWQlE0dU8NT63SaeJEn9xr6ZJBWWtvbE85v3ccr44ZSX5H4E0vyZoxldXcbPntti4kn95mhT7d6RUvoGMCMi/qzr8ZTSJ7qpJvWLpZv30taeODuHC/AdyXnTRvGz57awdV8jE2oq8hKDJGlosW8mSYVl7Y6DHGxq5cwpI/vleiXFRbzq9An8ZMkmGlvaqCh1up1y72iLi1dnt8OA4d08pLx5pn4PY6rLmDyyMi/XP3vqSIoCnl6/Oy/XlyQNSfbNJKmAPLdpD2XFRZzSj0uHvPrMCRxqbuPBFQ39dk0NbUebavf57Paj/ROO1Dv7GltY03CQq08dR/TzNLsOw8pLOGVCDU9v3MMrT59AcVF+4pAkDR32zSSpcLSnxAub93HKhOGUlfT2hvMn7qJZYxhVVco9z23h+jMm9Nt1NXT16n93RPxrRNRERGlE3BcROyLiHbkOTurJc/V7ScBZU3J754ejOX/aSA40tbJq+/68xiFJGlrsm0nS4Ldx1yEONrcxd1JNv163tLiIV5w2ngeWb6elrb1fr62hqbdp1VemlPYBrwXqgZOBv8hZVNJRPFu/h4kjKhg3PL9rK508YThVZcU8vWFPXuOQJA059s0kaZBbtmU/RQEnj+v/mdLXnjae/U2tLF7nsiHKvd4mnkqz21cD304p7cpRPNJRbdvXyMbdhzljcn5HOwGUFBVxxqQRLN+6j+ZWvy2QJPUb+2aSNMgt27qPmWOrqSzr/wW+L5szltLi4IEV2/v92hp6ept4+mlELAfmAfdFRC3QmLuwpJ798oVtAMyd2L9DUnty1tQRtLQllm/dl+9QJElDh30zSRrEdh5oomF/E6fl6TPNsPISLpo1hvuXm3hS7vUq8ZRSuhO4GJiXUmoBDgI35jIwqSe/XLqVMdVljBtenu9QAJgxppqaihKerd+b71AkSUOEfTNJGtyWbc2sEXvqhPx9mX71KeOo236ADTsP5S0GDQ3HsnT+acBbI+IW4PeBV+YmJKlnew+18NjqnZw+qSZvd7PrqiiCMyePYOW2/TS2tOU7HEnS0GHfTJIGqWVb9jG+ppzR1WV5i+GaU8cBcP/ybXmLQUNDb+9q93Xg48BlwAXZx7wcxiV1677l22htT8ydlP/1nTo7a8pIWtsTL2xxup0kKfeOt28WEddHxIqIqIuIO7s5HhHx6ezxZyPivC7HiyPi6Yj43z5qiiQNOYeb21i/8yCn5XG0E8CMsdXMqq3m/hUNeY1Dha+kl+XmAXNTSimXwUhHc+/SrYwbXs6UUZX5DuUlpoyqZFRVKc/W7+G8aaPyHY4kqfAdc98sIoqBzwDXkbkT3qKIWJBSeqFTsRuAOdnHhcDnstsOHwSWAQNjoUVJGoRWbd9Pe4JTJvT/3ey6uuaUcXztsfUcbGqlury36QHp2PR2qt3zwIRcBiIdTWNLGw+t3MErTx9P0QCZZtchIjhj8ghWbz/odDtJUn84nr7ZfKAupbQmpdQM3M3L14W6EfhayngcGBkREwEiYgrwGuCLJxa6JA1tq7YfoKK0iCmjqvIdClefOo7mtnaeWLsz36GogPU28TQWeCEi7o2IBR2PXAYmdfXY6p0cbmnjFaeNz3co3Tp9Yg1tKbEiu1CgJEk5dDx9s8nAxk6v67P7elvmU8BfAu1HukhE3BYRiyNicUOD0zckqbOUEqu27Wd27TCKi/L/Zfr500dRXlLEb1ftyHcoKmC9HUv3kVwGIfXGAyu2U1lazEWzxvDDpzblO5yXmTK6iuHlJSzdso+zp47MdziSpML2keOo090nnK5T9botExGvBbanlJ6MiKuOdJGU0heALwDMmzfPZRokqZNt+5vY19jKyePzP80OoKK0mPkzR/OwiSflUK9GPKWUfgOsA0qzzxcBT+UwLuklUkrcv3w7l84eQ0Vpcb7D6VZRBKdNrGHltv20tB3xy2BJkk7IcfbN6oGpnV5PATb3ssylwOsjYh2ZKXrXRMQ3jjd+SRqqVm3LzI6YM0ASTwBXzKll1fYDbNl7ON+hqED19q52fwR8H/h8dtdk4Mc5ikl6mbrtB6jffZirs7f8HKjmTqqhubWd1Q0H8h2KJKmAHWffbBEwJyJmRkQZcBPQdXreAuCW7N3tLgL2ppS2pJT+KqU0JaU0I1vv/pTSO/qoOZI0ZKzadoBxw8sZUVma71BedNmcsQCOelLO9HaNp/eT+aZrH0BKaRUwsDMAKij3L98OwNWnDOz/drNqqykvKeKFzfvyHYokqbAdc98spdQK3AHcS+bOdN9NKS2NiNsj4vZssXv4/9m78/g4y3L/498r+7426ZKmTdqmG10hXdhKWxbZCygKKiAgiIqKyzkH9Rz1HD3Kz/W4IAiCgAq4AFKhyA6llJaGUrovadIlXbI1bdqmWef+/TETDDFtkzZPnszk83698pp51rlmJpnccz33fd1SmaRSSfdL+pw34QPAwNPcGlB57eF+M8yu3fghqRqUEq8lpSSe4I3u1nhqcs41W2gmMTOL0b/WBAA88+qmKo0fkqphGYl+h3JMMVFRGjckVRv21CvgXL+bfQ8AEDFOqG3mnFukYHKp47p7O9x3Cia1jnWO1yS91uOIAWCAK685pLaAU1Fuit+hfICZ6awx2XpjS40CAaeoflD0HJGluz2eXjezb0hKNLPzJf1F0t+9Cwv4p/rGFpVsq+v3w+zaTRyapsPNbdpR2+B3KACAyEXbDADCTGnVIcVEmQoGJfsdyr84qyhHtYebtWEvIzfQ+7qbeLpTUrWkNZI+o+CVsv/0KiigoyVbatQacJofJomncYNTFR1lWr+HD20AgGdomwFAmNlafVgjs5MUG93dr+F95+xQnac3GW4HD3R3VruAggUrP+ec+4hz7v5QV2zAc4s3Vys1IUbT8zP8DqVb4mOjNSYnRev31Is/EwCAF2ibAUB4OdjYor31jRqT07+G2bUbnJagUTnJWla2z+9QEIGOmXgKzWjyHTOrkbRR0iYzqzazb/VNeBjonHN6Y0uNzhw9SDH98MrA0UwclqZ9h5u1t77R71AAABGEthkAhKey6sOSpNH9rL5TR7MKs7WifJ/aAlzHQO863jf5OxScMWWGcy7bOZclaZakM83sy14HB5TVHNau/Ud09thBfofSI+OHpMokhtsBAHrbHaJtBgBhZ2v1ISXERvXryZJmj8rSwaZWZuhGrzte4ul6Sdc658rbVzjnyiR9MrQN8NQbm6slSXOKcnyOpGdSE2I1IjuJD20AQG+jbQYAYWhr9SGNGpTSr2e9nlWYLUlaXl7rcySINMdLPMU65/6luphzrlpSrDchAf/0xpYaFQ5KVn5Wkt+h9NjEoWnac6BRdYeb/Q4FABA5aJsBQJjZd7hZdQ0tGp3T/2az62hIeoIKspOo84Red7zE07G+MfNtGp5qbg3orbLa92dYCDenDEuXxHA7AECvom0GAGFma9UhSf27vlO72aOy9XZ5LXWe0KuOl3iaamb1XfwclDS5LwLEwPXO9jo1NLfp7DAbZtcuKzlOuanx2rT3oN+hAAAiB20zAAgzpdWHlJYQo5yUeL9DOa5Zo7JU39iqjXu5eI7eE3Osjc656L4KBOjsjS3ViokyzR6V5XcoJ2zckFQtLa1VU0ub36EAACIAbTMACC/OOZXXHNaY3BRZP67v1O79Ok9l+94fwQGcrPCZnx4DzptbazUtP0OpCeFbsmLckFS1OafS6kN+hwIAAACgj9UcatahplYVZvfv+k7thmUkakRWkpaVUWAcvYfEE/qlg40tWrvrgM4Yne13KCdlZFayEmKjGG4HAAAADEDlNYclSYWDwiPxJEmzCrP09rZ9ClDnCb2ExBP6pZLtdWoLOM0eFd6Jp+go05jcVG2qPCjn+OAGAAAABpJttYeVGh+j7JQ4v0PpttmjsrW/oUWbKrl4jt5B4gn90rKyWsVFR2n6iEy/Qzlp4wen6mBjq9btpkAfAAAAMFC013cqGJQcFvWd2s0K1dhdznA79BIST+iXlpXt07T8DCXGhX8N1bFDUmWSXtlY5XcoAAAAAPpIXUOLDhxpCathdpI0PDNJeRmJWl6+z+9QECFIPKHfaa/vFM6z2XWUEh+jvMxEvbqJxBMAAAAwULTXdyoIs8STFBxut7x8H+VC0CtIPKHfiZT6Th2NG5KqVTv3q/ZQk9+hAAAAAOgD5TWHlRQXrdzUeL9D6bFZo7K073CztlQxOzdOHokn9DuRVN+p3bjBqXJOen1ztd+hAAAAAOgD22oPqyA7WVFhVN+p3ezCYCcA6jyhN5B4Qr8TSfWd2g3LSNSglHjqPAEAAAADwIEjLdp3uDns6ju1y89K1LD0BC0ro84TTh6JJ/QrkVbfqV2UmeaNy9HizdVqbQv4HQ4AAAAAD7XXdwrXxJOZadaobC0vr6XOE04aiSf0KyXbIq++U7v543NV39iqd7bX+R0KAAAAAA+V1xxWQmyUhqQn+B3KCZtVmKWaQ83aWn3Y71AQ5kg8oV+JxPpO7c4qGqTYaNMrzG4HAAAARLTymsMamRWe9Z3azSgMjkIp2cZwO5wcTxNPZnahmW0ys1Izu7OL7WZmvwhtX21mp4bWjzOzVR1+6s3sjtC275jZrg7bLvbyOaBvLSurjbj6Tu1SE2I1oyBLr1LnCQAAAIhYBxtbVHOoKWyH2bUbNShZ2clxWrGNERs4OZ4lnswsWtLdki6SNFHStWY2sdNuF0kqCv3cKukeSXLObXLOTXPOTZN0mqQGSU91OO5n7dudc4u8eg7oWwcbW7QmAus7dTRvXK42Vx5SRV2D36EAAAAA8MC22mBbP9wTT2am4oJMlWynxxNOjpc9nmZKKnXOlTnnmiU9LmlBp30WSHrEBS2TlGFmQzvtc66krc657R7Gin6gZFudAk4RWd+p3bzxuZKkVzdV+xwJAAAAAC+U1xxSXHSUhmUk+h3KSZtRkKXttQ2qqm/0OxSEMS8TT3mSdnZYrgit6+k+10h6rNO620ND8x40sy6LAZnZrWZWYmYl1dV8yQ8H7fWdTh0ZefWd2o3OSdaIrCSG2wEAAAARaltNg0ZkJyk6KnzrO7UrLgiORmG4HU6Gl4mnrv7KOs/DeMx9zCxO0uWS/tJh+z2SRkuaJmmPpJ909eDOufucc8XOueKcnJwehA2/LCur1bQRGUqIjbz6Tu3MTPPH52rp1ho1trT5HQ4AAACAXtTQ1Kq99Y1hP8yu3SnD0pQYG60VFBjHSfAy8VQhKb/D8nBJu3u4z0WSVjrnKttXOOcqnXNtzrmApPsVHNKHMPfP+k6RO8yu3bzxuWpsCeitrbV+hwIAAACgF71f3yk7MhJPsdFRmj4ig8QTToqXiacVkorMrDDUc+kaSQs77bNQ0vWh2e1mSzrgnNvTYfu16jTMrlMNqCslre390NHX/lnfKXILi7ebVZilxNhovcJwOwAAACCilNccUkyUaXhm+Nd3aldckKUNe+p1sLHF71AQpjxLPDnnWiXdLul5SRsk/dk5t87MbjOz20K7LZJUJqlUwd5Ln2s/3sySJJ0v6clOp/6hma0xs9WS5kn6slfPAX3n/fpOIyK3vlO7hNhonTlmkF7ZWCXnOo8+BQAAABCuymsPKz8rSTHRXvbx6FszC7IUcNK7O/b7HQrCVIyXJ3fOLVIwudRx3b0d7jtJnz/KsQ2S/mXclXPuul4OE/3AQKjv1NG88Tl6aUOltlQd0tjBqX6HAwAAAOAkNba0ac/+xvdnso4U00ZkKDrKtGLbPs0ZS/1k9FzkpGERtgZSfad280P/jBhuBwAAAESG7bWH5aSIKSzeLiU+RhOHplHnCSeMxBN8t2LbvgFT36nd0PREjR+SSuIJAAAAiBDlNQ2KNlN+ZpLfofS6GQVZWrVzv5pbA36HgjBE4gm+W1a2b8DUd+ro3Am5emd7nQ40UKQPAAAACHflNYeUl5mouJjI+5o9oyBTjS0Brd19wO9QEIYi7y8CYWeg1XdqN398rtoCTq9vqfY7FAAAAAAnobk1oF37j0TcMLt2xQXB0SklDLfDCSDxBF/VN7Zo7QCr79RuWn6mMpNi9SrD7QAAAICwtmNfgwIu8uo7tctJjVfhoGSt2FbndygIQySe4KuSAVjfqV10lGnuuFy9tqlKbQHndzgAgAHAzC40s01mVmpmd3ax3czsF6Htq83s1ND6BDN728zeM7N1ZvbffR89APRf5TWHFGXSyKzIq+/UrnhkZvD7G99d0EMknuCrgVrfqd288bmqa2jRqp37/Q4FABDhzCxa0t2SLpI0UdK1Zjax024XSSoK/dwq6Z7Q+iZJ851zUyVNk3Shmc3ui7gBIByU1xzWsIxExUdw+ZAZBVmqa2hRWc0hv0NBmCHxBF8N1PpO7c4pylF0lOmVjZV+hwIAiHwzJZU658qcc82SHpe0oNM+CyQ94oKWScows6Gh5fZvGrGhHy55A4CkxpY27aw7ooLsyBxm125GYXCUCsPt0FMknuCbgVzfqV16UqxOG5GpVzZSYBwA4Lk8STs7LFeE1nVrHzOLNrNVkqokveicW97Vg5jZrWZWYmYl1dX8fwMQ+Vbt3K+2gIvY+k7tCrKTNCglTivKKTCOniHxBN8M5PpOHc2fkKsNe+q158ARv0MBAEQ262Jd515LR93HOdfmnJsmabikmWY2qasHcc7d55wrds4V5+TknEy8ABAW3i7fJ5MivseTmal4ZJZWbCfxhJ4h8QTfLCvbp7iYgVvfqd388bmSpFfp9QQA8FaFpPwOy8Ml7e7pPs65/ZJek3Rhr0cIAGFoeXmthqQnKDEu8suHzCjM0s59R7T3QKPfoSCMkHiCb5aV1Wp6/sCt79SuKDdFeRmJ1HkCAHhthaQiMys0szhJ10ha2GmfhZKuD81uN1vSAefcHjPLMbMMSTKzREnnSdrYh7EDQL/U3BrQO9vrVBDhw+zazSgIdhpYsY1eT+g+Ek/wBfWd/snMNH98rt4srVVjS5vf4QAAIpRzrlXS7ZKel7RB0p+dc+vM7DYzuy202yJJZZJKJd0v6XOh9UMlvWpmqxVMYL3onHumT58AAPRDa3YdUGNLQIURPsyu3cShaUqKi1YJiSf0QIzfAWBg+md9JxJPUrDO0++XbdeyslrNHZfrdzgAgAjlnFukYHKp47p7O9x3kj7fxXGrJU33PEAACDPLy2slacD0eIqJDpZKYWY79AQ9nuCLt7bWKi4mStNHZPgdSr9w+qhsJcRG6ZWNVX6HAgAAAKCb3i7fpzG5KUqJHzh9OooLMrVhb73qG1v8DgVhgsQTfLGsbB/1nTpIiI3WmaMH6ZWNVQpebAYAAADQn7W2BVSyrU6zCgfWLN0zCrLknLRyO72e0D0kntDnDhxp0brd1HfqbP6EXFXUHVFp1SG/QwEAAABwHOv31OtQU6tmDbDvNdNHZCg6ylTCcDt0E4kn9DnqO3VtXqi2E8PtAAAAgP5vWVmwvtPsAdbjKSkuRpOGpeltCoyjm0g8oc8tK6O+U1eGZSRq/JBUvUziCQAAAOj3lpft06hBycpNS/A7lD5XXJCl93buV1Mrs3Lj+Eg8oc9R3+no5o/P1Tvb63SggUJ9AAAAQH/VFnB6u3yfZo0aWL2d2s0oyFRTa0Brd9X7HQrCAIkn9CnqOx3buRNy1RZwWryl2u9QAAAAABzFhj31OtjUOmC/1xQXBBNuKxhuh24g8YQ+RX2nY5uWn6nMpFi9ynA7AAAAoN9qr+80q3Bgfq8ZlBKvUYOSVULiCd1A4gl9ivpOxxYdZTpnbI5e3VSltoDzOxwAAAAAXVhWtk8F2Ukakj7w6ju1Ky7IVMn2OgX43oLjIPGEPkV9p+ObNz5XdQ0tWrVzv9+hAAAAAOgkEHBasW3fgO3t1G5GQZb2N7SotPqQ36GgnyPxhD7TXt/p9NED+wP6eOaOzVV0lOmlDZV+hwIAAACgkw1763XgSMuALSzebgZ1ntBNJJ7QZ6jv1D3pSbGaPSpLz6/b63coAAAAADpZXhZMtMwa4N9rRmYnaVBKvEq21fkdCvo5Ek/oM+31nablZ/gdSr93wcQhKqs+rNIquq0CAAAA/cmyslrlZyUqLyPR71B8ZWaaWZipt8vp8YRjI/GEPrOsbJ9OHUF9p+644JTBkkSvJwAAAKAfCQSc3t62T7MHeH2ndsUjs7Rr/xHt3n/E71DQj5F4Qp9or+/EMLvuGZqeqKnD0/XCeuo8AQAAAP3F5qqD2t/QMuCH2bVrr/NUsp3hdjg6Ek/oEyvKqe/UUxecMkTv7dyvvQca/Q4FAAAAgKRlW2slSbMKB3Zh8XYThqYqOS5aKxhuh2Mg8YQ+QX2nnvtQaLjdi+sZbgcAAAD0B8vL9ykvI1H5WUl+h9IvxERH6dSRmcxsh2Mi8YQ+say8lvpOPTQ6J0WjBiXr+XUMtwMAAAD85pzT8vJ9jOLopHhkljZVHtSBIy1+h4J+KsbvABD5gvWd6vWlc4v8DiWsmJkuOGWIfvtGmQ40tCg9KdbvkIAuPbp8h98h9NjHZ43wOwQAABBmtlQd0r7DzZo1imF2Hc0ozJRz0srtdZo3PtfvcNAP0eMJnltRvk+O+k4n5IJTBqs14PTKJno9AQAAAH5aVhas78SMdh80LT9DMVHGcDscFYkneI76Tidu2vAM5abG6wWG2wEAAAC+WlZWq6HpCcrPSvQ7lH4lKS5Gp+Slq2QbM9uhaySe4LmlW2t12ohM6judgKgo0wWnDNZrm6rV2NLmdzgAAADAgBQIOC3dWqszxwySmfkdTr8zsyBTqyr2q6mV7yz4VySe4Km6w81av6deZ4ymO+qJumDiEB1padOSLTV+hwIAAAAMSOv31Gt/Q4vOGjPI71D6peKCLDW3BrSm4oDfoaAfIvEET7WPgz5jDImnEzV7VLZSE2L0/Lq9focCAAAADEhLSoMXgfle07XikZmSpBUMt0MXSDzBU0u31iopLlpThmf4HUrYiouJ0vzxuXppQ6Va2wJ+hwMAAAAMOG+W1mjc4FTlpib4HUq/lJ0Sr9E5yRQYR5dIPMFTS7fWaGZhlmKj+VU7GRdNGqK6hhYtL+eDHAAAAOhLjS1tert8n85kmN0xzSjIUsm2fQoEnN+hoJ8hGwDPVNY3amv1Yeo79YK543KVFBetZ1bv8TsUAAAAYEBZub1OTa0BnVXE95pjKS7IUn1jq7ZUHfI7FPQzniaezOxCM9tkZqVmdmcX283MfhHavtrMTu2wbZuZrTGzVWZW0mF9lpm9aGZbQreZXj4HnLj36zuN5srAyUqIjdZ5EwbrH2v3MNwOAAAA6ENLSmsUE2WaWUji6VhmFmRJkt5muB068SzxZGbRku6WdJGkiZKuNbOJnXa7SFJR6OdWSfd02j7POTfNOVfcYd2dkl52zhVJejm0jH5oaWmt0hNjNWFomt+hRIRLpgxVXUOL3gol9AAAAAB4783SGk0fkaGU+Bi/Q+nX8rMSlZsarxIST+jEyx5PMyWVOufKnHPNkh6XtKDTPgskPeKClknKMLOhxznvAkkPh+4/LOmKXowZvWhpWY1mj8pSdJT5HUpEOGdsjpLjorVoDcPtAAAAgL5woKFFq3cdoL5TN5hZqM4TM9vhg7xMPOVJ2tlhuSK0rrv7OEkvmNk7ZnZrh30GO+f2SFLoNrdXo0av2LmvQTv3HWGYXS9KiI3WeRMH6x9r96qF4XYAAACA594qq5Fz0lkknrplRkGmdu0/ol37j/gdCvoRLxNPXXVz6Vze/lj7nOmcO1XB4XifN7M5PXpws1vNrMTMSqqrq3tyKHrBW1vb6zsxDro3XTI5ONxu6VaG2wEAAABeW1Jao+S4aE3Nz/A7lLBQHKrzxHA7dORl4qlCUn6H5eGSdnd3H+dc+22VpKcUHLonSZXtw/FCt1VdPbhz7j7nXLFzrjgnJ+cknwp6aunWGg1KideY3BS/Q4ko54zLUWpCjJ5etcvvUAAAAICIt2RLjWaPylZsNBPCd8f4IalKiY/RChJP6MDLv54VkorMrNDM4iRdI2lhp30WSro+NLvdbEkHnHN7zCzZzFIlycySJV0gaW2HY24I3b9B0tMePgecAOeclm6t1emjs2VGfafeFB8TrYsnDdXza/eqsaXN73AAAACAiLVzX4O21TZQ36kHYqKjNH1EhlaUU+cJ/+RZ4sk51yrpdknPS9og6c/OuXVmdpuZ3RbabZGkMkmlku6X9LnQ+sGSlpjZe5LelvSsc+4foW13STrfzLZIOj+0jH5ka/VhVR1sYpidRxZMG6bDzW16aUOl36EAAAAAEWvp1hpJ0llFJJ56YlZhljZVHtS+w81+h4J+wtP5IJ1zixRMLnVcd2+H+07S57s4rkzS1KOcs1bSub0bKXrTW6EPaBJP3pg1KluD0+L1t3d369Ipw/wOBwAAAIhIS0prlZMaryLKh/TI6aMHSdqst7bW6pIpx5u0HgMBA1XR65ZurVVeRqJGZCX5HUpEio4yXT51mF7fXKX9DVxFAAAAAHpbIOC0tLRGZ40ZRPmQHpo6PF0p8TF6M9QhASDxhF4VCDi9VUZ9J68tmJanljanRWv2+h0KACCMmNmFZrbJzErN7M4utpuZ/SK0fbWZnRpan29mr5rZBjNbZ2Zf6vvoAaDvbNx7ULWHm3UW9Z16LCY6SrMKs7S0lMQTgkg8oVet31Ov/Q0tOn0Uw+y8dMqwNI3JTdFT71b4HQoAIEyYWbSkuyVdJGmipGvNbGKn3S6SVBT6uVXSPaH1rZK+6pybIGm2pM93cSwARIzXN1dLor7TiTpzzCBtq21QRV2D36GgHyDxhF71xpZgVvtsPqA9ZWb68KnDtWJbnbbVHPY7HABAeJgpqdQ5V+aca5b0uKQFnfZZIOkRF7RMUoaZDXXO7XHOrZQk59xBBSeOyevL4AGgL722qUoThqZpcFqC36GEpfaZAJeW1vocCfoDEk/oVYs3V2v8kFTl8gHtuSun5ynKpCdW0usJANAteZJ2dliu0L8mj467j5kVSJouaXlXD2Jmt5pZiZmVVFdXn2zMANDn6htb9M72Os0bl+N3KGFr7OAUDUqJp84TJJF4Qi863NSqku37dM5YPqD7wpD0BJ1dlKMn3qlQIOD8DgcA0P91VXyx8z+QY+5jZimSnpB0h3OuvqsHcc7d55wrds4V5+TQJgAQft7cUqPWgNPccbl+hxK2zExnjM7W0q21Ck5mj4GMxBN6zbKyWrW0Oc0h8dRnPnLacO0+0KilW+nCCgA4rgpJ+R2Wh0va3d19zCxWwaTTH51zT3oYJwD46rVN1UpNiNGpIzL8DiWsnTkmW9UHm7Sl6pDfocBnJJ7Qa17fXK3E2GgVF2T6HcqAKTfOVwABAABJREFUcf7EwUpLiNFf39l5/J0BAAPdCklFZlZoZnGSrpG0sNM+CyVdH5rdbrakA865PRacqvYBSRuccz/t27ABoO845/Ta5irNKcpRTDRfl09Ge52nJVsYbjfQxfgdACLH4s3Vmj0qS/Ex0X6HMmAkxEbr8mnD9JeSCv33kRalJ8b6HRJOwqPLd/gdAoAI5pxrNbPbJT0vKVrSg865dWZ2W2j7vZIWSbpYUqmkBkk3hg4/U9J1ktaY2arQum845xb14VMAAM9t2HNQlfVNmkt9p5M2PDNJI7OTtHRrjW46q9DvcOAjEk/oFTtqG7SttkE3nFHgdygDzjUzRugPy3boqZUV+tSZfKADAI4ulCha1GndvR3uO0mf7+K4Jeq6/hMARJRXN1VJks4h8dQrzhg9SM+8t1utbQF6kA1gvPPoFa9vCc5aQ2HxvjcpL11Thqfr0bd3ULgPAAAAOAmvbKzSpLw05aYyS3dvOHNMtg42tWr1rgN+hwIfkXhCr1i8uVrDMxNVOCjZ71AGpI/PHKHNlYf0zvY6v0MBAAAAwlLNoSat3FGn8ycM8TuUiHHG6GCdp6Wl1HkayBhqh5PW3BrQW1trdfm0YQrWHkVfu2zqMH3v2Q16dPkOFRdk+R0OwoxzTvsON2vX/iOqPtikmkNNOnCkVQcbW3SkpU0tbQG1tjlFRZmizZQYF62kuGilJ8YqOzlOg1LjNTwjSYPT4xUTxfUMAAAQnl7ZUCXnpPMm5vodSsTISo7TxKFperO0VrfPL/I7HPiExBNO2soddTrU1Ko5RQyz80tyfIyumD5Mfy6p0Lcum6iMpDi/Q0I/5pzT7gON2lZzWNtrD2t7bYMONrVKChZwSU+KVUZirIZlJCopLlpx0VGKjjY5J7W2BXSkJaCG5lbtb2jR1upDamkLDvGMiTKNyE5SUU6KJgxNU24aXdQBAED4eHFDpfIyEjVxaJrfoUSUM8dk6+Gl23WkuU2JcUxENRCReMJJW7y5WtFRpjPGZPsdyoD28Zkj9YdlO/Tnkp26dc5ov8NBPxNwTjv3NWjtrgNau7teB460SJIyk2I1OjdFI7OTlJ+ZpJzUeMX2oPCjc051DS3atf+IdtQe1tbqw3p+faWeX1+pwWnxmjo8Q6eOzFRaAjMuAgCA/utIc5ve2FKtjxXnM4qjl50xZpDuf6NcJdv36Ww6KwxIJJ5w0hZvqdapIzL4YumzicPSNLMwSw8v3a6bzxql6Cj+YUKqOtioFeX7tHrXAR1sbFVMlKkoN0XnTxis0bkpSk88ub9bM1NWcpyykuM0OS9dklR/pEXr9tRrTcV+vbC+Ui9tqNSEoWmaU5Sj/Kyk3nhaAAAAverN0ho1tgR03sTBfocScWYWZCkmyrSktIbE0wBF4gknpeZQk9buqtdXzx/rdyiQdOMZBfrsH1fqxfWVunASRREHqtZAQOt312t5+T6V1xxWtJnGDUnV5Lx0jRuSqoRYb7s4pyXG6vRR2Tp9VLZqDjVpRfk+lWyv07rd9Ro1KFnnThjMRAQAAKBfeWlDpVLjYzSrkFEcvS05PkanjczU4s01+vpFfkcDP5B4wklZsiU4O8E548hc9wfnTxysvIxEPbS0nMTTAHSkuU3Lymu1bGutDja1KjMpVh+aOFinjsxUqk89EgelxOuiyUM1f3yuVmzbpzdKa3T/G2UaPyRVHzpliAZTBwoAAPisLeD00oYqzRmXo7gYJkrxwtxxufp//9ioyvpG2n8DEH9VOCmLN1crKzlOk4al+x0KJMVER+n600dqWdk+bdhT73c46COHmlr1wrq9+uHzG/Xi+koNzUjQDaeP1FcvGKdzxuX6lnTqKD42WmcV5eir54/Th04Zom21h/XLV7Zo0Zo9ampp8zs8AAAwgJVs26eaQ026iAu3npkb6qjw+qZqnyOBH0g84YQFAk6Lt1TrrDGDFEU9oX7jmhkjlBgbrQeWlPsdCjx2qKlVz67erR89v1Gvb65WUW6Kbp83Rp86o1DjhqQpqh8WxoyLidI5Y3P0tfPH6bSRWXqztEY/e2mzNu4lUQoAAPyxaM0excdEad64XL9DiVjjh6RqSFqCXttc5Xco8AFD7XDCVlXsV82hZp07gQ/o/iQ9KVYfm5GvPy7frq+cP1bDMhL9Dgm9rLk1oCWlNXpjS7Va2gKaOjxD54zNUW4YdVtOio/RldPzVDwyU0++W6FH3tquU0dk6tIpQz2vQQUAANAuEHB6bu1ezR2Xo+R4vh57xcx0ztgcLVqzRy1tgR7Noozwx7uNE/byhkpFR5nmjiXx1N98+uxCBZzo9RRh2gJOy8tr9ZMXNumlDZUanZOiL55bpKuL88Mq6dRRflaSPj93jOaOy9GqnXX65StbtHNfg99hAQCAAWLljjpVHWzSxZOH+h1KxJs7LkcHm1q1cnud36Ggj5HSxQl7eUOVikdmKj3J//ox+KDhmUlaMHWYHnt7h26fN0aZyXF+h4STVFp1SH9fvVvVB5s0MjtJn5g1QiOyI2NmuJjoKF0wcYjGD07V4yU79ZvFW3XhKUN05phBsn44XBAA4J9Hl+/wO4Ru+fisEX6HgG56ds0excVEaf54LqZ77cyiQYqJMr22uVqzRjF74EBCjyeckIq6Bm3ce1DnTRjsdyg4is+cM1oNzW165K3tfoeCk7C/oVmPvr1DD75ZrraA0ydnjdStZ4+KmKRTRyOyk/WFeUWaMDRNi9bu1V/fqVBLW8DvsAAAQIQKBJz+sXav5hTl9IvJWCJdWkKsTh2ZqVc3UudpoCHxhBPySujDYj71nfqtcUNSde74XP1uabkONbX6HQ56qLUtoNc3VQULb++p13kTcvWlc4s0cVhaRPcCSoyL1sdnjtB5Ewbr3Z379ds3ylTf2OJ3WAAAIAK9u3O/9hxo1MWTmc2ur8wfn6uNew9q9/4jfoeCPkTiCSfkpQ1VKhyUrNE5KX6HgmP4wrlF2t/QoofepNZTONlceVA/f3mLnl9fqaLcVH35vLGaP37wgCnCaGaaPz5Xn5g1QpX1Tfr1q6WqqKPuEwAA6F1Pr9ql+JgonT+RURx9pX3EzEsbKn2OBH1pYHyLQa863NSqZVtrdS7joPu9afkZOm9Cru5bXKYDR+g10t8dbGzRo8u366Gl2yRJnzqjQJ+cPXLA1ug6ZVi6PnPOKEVFme5bXKZ1uw/4HRIAAIgQLW0BPbN6j86bOJhhdn1odE6yCgcl68X1JJ4GEhJP6LHXNlWruS2g87gyEBbuOG+s6htb9SAz3PVbzjn9uWRncFjd3oM6f+JgfencIo0dnOp3aL4bmp6oz80do2EZiXp0+Q6VbNvnd0gAACACvLGlWvsON+vKaXl+hzKgmJnOnzhYy8pqdZByCgMGiSf02PPr9io7OU4zCrL8DgXdMCkvXReeMkQPLilX3eFmv8NBJztqG3TdA2/r3/+6WkPSEvSF+UWaNy5XMQNkWF13pMTH6KYzCzUmN0VPvrtLb2yp9jskAAAQ5v727m5lJMVqztgcv0MZcM6bMFgtbU6LN9f4HQr6CN9s0CNNrW16ZWOVzpswWNFRkVvgONJ8+fyxOtzcql++Uup3KAhpCzj99o0yfej/FmvVzv363hWT9OmzRyknNd7v0PqluJgoXXf6SE3OS9dza/fqhXV75ZzzOywAABCGDjW16oX1e3XplKGKi+ErcV87dUSGMpNiqfM0gPBXhh5ZWlqrQ02tunASMz+Ek3FDUvXR4nz9ftk2ldcc9jucAW/j3npddc9Sfe/ZDTp9dLZe+PIcfXL2SEVF8Gx1vSEmKkofm5GvGQVZem1ztRa+t1sBkk8AAKCHXli3V40tAV3BMDtfxERHaf74wXplY5Va2wJ+h4M+QOIJPfL8ur1KiY/RGWOy/Q4FPfSVC8YqNjpKdz23we9QBqym1jb99MXNuvQXS7RzX4N+fs00PXBDsYZlJPodWtiIMtMV04bpnLE5Wl6+TwtX7abnEwAA6JG/vlOh/KxEnTYy0+9QBqzzJ+bqwJEWvU39zgGBxBO6rS3g9ML6Ss0fn6v4mGi/w0EP5aYm6LPnjNbz6yq1vKzW73AGnHe21+mSXyzRL17eosumDtNLXzlHC6blyejl1GNmpgsmDtY5Y3P09rZ9WvgeyScAANA922sPa+nWWn2sOJ92mI/mjM1RQmyU/rF2r9+hoA+QeEK3rdi2T/sON+tDpzDMLlx9+uxRGpaeoG8vXKcWurX2icNNrfrOwnX6yL1L1dDUqt/dOEM/+9g0ZSXH+R1aWGtPPp1dNEjLy/fpmTV7SD4BAIDj+tOKnYoy6erifL9DGdCS4mI0b1yunlu7V20B2nCRLsbvABA+nluzR/ExUZo7jpkfwlViXLS+ffkp+szv39FDb27TLXNG+R1SRHt9c7W+8eQa7dp/RNefPlL/fuF4pcTzsdtbzEwXnjJEgYDTm1trFSXp4slDuXoJACfg0eU7/A4B8FxrW0B/eadC88fnanBagt/hDHgXTR6q59bu1Tvb6zSzkBnTIxnfgNAtbQGnZ9fs1fzxuUrmi3NYu2DiYJ03IVc/e2mzLp4yVHnUF+p1dYeb9d1n1uvJd3dpdE6y/nrb6Sou4J+pF8xMF08eqoCT3txaq5joKHplAgCALr26qVrVB5v0sRkj/A4FkuaPz1VcTJQWrdlD4inCMdQO3bK8rFY1h5p02dRhfoeCk2Rm+s7lp8g56dtPr2N4Ui9yzunv7+3WeT99XQvf263b543Rs188m6STx8xMl04ZqpkFWXp9c7Xe2FLtd0gAgD7inFNLW0AtbQHaNDiux9/eodzUeM1jBEe/kBIfo7ljc/Tc2j0KMNwuotF1Bd3y99W7lRQXrXnjcv0OBb1geGaSvnL+WP3vog166t1duurU4X6HFPb2HmjUf/5trV7aUKnJeen6/c2zNHFYmt9hDRhmpsunDdORljY9t3avEmOjSfgBQIQ41NSqin0NqjzYpJqDTdrX0KyDjS061NSqppaAOn5djY4yxUSZYqOjlJYYo4zEOGUkxSojMVbZKfEalpGotIQYhmUPQDv3NeiVTVX63NzRiomm/0V/cfHkoXphfaXe3Vmn00bSdotUJJ5wXC1tAT23dq/OnzhYiXHMZhcpbjqrUC+ur9S3n16n2aOyNYwhdyckEHB6fMVO/WDRBrUEAvrGxeN105mFNGh8EGWmq4uHq7GlTU+9u0tJcdGaOCzd77AAAD3U0NyqLZWHVFp9SGXVh1TX0PL+ttT4GGUlx2lIeqJS42OUEBuluOgoOUmtAae2gFNrW0DNbQEdONKimkNNKq0+pObWf06qkhwfo7yMBA1LT1TBoGQVZCcrLob/25Hukbe2KcpM180u8DsUdDB/Qq7ioqP0zOo9JJ4iGIknHNeS0hrtb2jRZVMYZhdJoqNMP756qi78+WL921/f0+9vmqWoKK7+9URZ9SF9/ck1Wl6+T6ePytZdH56skdnJfoc1oMVERekTs0bqgSVlemzFTn3qjGiNzknxOywAwHE0tbZp7a4DWl1xQFurDyngpITYKI0alKLZo7I1PDNJQ9MTlBDb84ugzjkdaWlT9cEm7d5/RLv2N2r3/iMqrarWa5urFW2mEdlJGp2ToqLcFOVlJiqKHlER5XBTqx5fsVMXTRqiIekUFe9P0hJiNXdcjp5ZvUffvHgCF28jFIknHNff39uttIQYnT12kN+hoJeNyE7Sf106UV9/co3ueX2rPj9vjN8hhYXGljbd/WqpfvN6meJjo3TXVZP1sRn5dNvvJ+JionTDGQW6b3GZfr9su245exRF9AGgn9pz4Ije2lqr1bsOqLk1oKzkOJ01JkenDEvrtQSQmSkpLkYjs2M+cIGouTWg7bWHVVp9SFurDumlDZV6aUOlUhNiNHFomiblpasgO1nRXJgLe0+urNDBxlbdeGah36GgC1dOz9ML6yu1dGut5oyl/lYkIvGEY2pobtXza/fqkilDFR/DMLtIdM2MfC3dWqufvLBJ00dk6IzRJBiP5ZWNlfr2wnXaue+Irpg2TN+4ZIJyU7ly1t8kxcXopjMLde/rW/XI0m267ZzRykyO8zssAICCPZC2Vh/W4s3VKq0+pNho05S8DBUXZGpEVlKfXciJi4lS0eBUFQ1OlRTsFbOl6qDW7a7Xyh11Wl6+T0lx0TplWJqm52dqZHbfxYbeEwg4PbR0m6YMT9epIzL8DgddmDc+V6kJMfrbql0kniKUp4knM7tQ0s8lRUv6rXPurk7bLbT9YkkNkj7lnFtpZvmSHpE0RFJA0n3OuZ+HjvmOpFsktU9b9A3n3CIvn8dA9sK6Sh1ubqP4dAQzM9111WRt2FOvLz72rp75wtl0Qe5CRV2D/ufv6/XC+kqNyU3Ro7fMIknXz6UlxuqGMwr0m8Vb9dDSbfrMOaOUFMf1FgDwU3nNYb24fq+21TYoNSFGH5o4WDMKs/rF53NyfIym5WdqWn6mmlsD2lx5UOt2H9B7Ow9oxbY6ZSXHaXp+hqaPyFQWFzPCxmubq7S1+rB+9rGpJA77qYTYaF08aaieWb1bR65oo65wBPLsE97MoiXdLel8SRWSVpjZQufc+g67XSSpKPQzS9I9odtWSV8NJaFSJb1jZi92OPZnzrkfexU7/umJlRUanpmomcwOddIeXb7D7xCO6dLJQ/Xr17bqw/cs1S1nj3q/yObHZ43wOTJ/NbcG9MCScv3i5S2SpP+4cLxuPquQIqRhYnBagq6bXaAH3yzX75dt101nFiqW2gEA0OfqGpr13Nq9WrvrgNISYnTZlKEqLsjqt5/JcTFRmpSXrkl56WpqbXu/F9QrG6v08sYqjclJ0exRWRo3JI2heP2Yc06/fKVUeRmJupR6tf3agunD9KeSnXpxQ6Uun8p7FWm8vLQwU1Kpc65MkszscUkLJHVMPC2Q9IhzzklaZmYZZjbUObdH0h5Jcs4dNLMNkvI6HQuP7TlwREtKa/SF+UUUnR4ActMSdM2MfP1+2XY9vmKHPjl75IAurOmc0wvrK/WDRRu0rbZBHzplsL512SnUCgpDhYOSdfVpw/X4ip36S8lOXTNzYCdTAaAvNbcG9MaWar2+uVpm0rkTcjWnKKffJpy6Eh8TrVNHZOrUEZna39CslTvqtGJbnf6wfIfSE2M1qzBLxQVZSon3v9cWPuitrbV6d8d+ffeKSWH1OzcQzS7M1tD0BP3t3V0kniKQl5+OeZJ2dliuULA30/H2yVMo6SRJZlYgabqk5R32u93MrpdUomDPqLrOD25mt0q6VZJGjOBLxon427u75Zx01fQ8v0NBHxk/NE2XTR2mhe/t1t/f2z1gP/TX7jqg7z27XsvK9qkoN0UP3ThDc8fl+h0WTsKU4RmqP9KiRWv36rk1e/TJ2SP9DgkAIt6mvQf19Kpd2n+kRZPz0nXRpCHKSArvIWoZSXGaP36wzhmbqw176rWsvFYvrK/UyxurNDkvXbMLs5SfleR3mAj51aulyk2N19WnUTakv4uKMi2Ylqf73yhTVX2jctMo/RFJvEz7dtVVwvVkHzNLkfSEpDucc/Wh1fdIGi1pmoIJqp909eDOufucc8XOueKcHAqU9ZRzTk+srFDxyEwVDGJ6+IFk9qhszSkapOXl+7RozR4FOyQODLv2H9HX/vKeLvvVEm2uPKTvXjFJz33pbJJOEeLMMYN0xuhsvbm1Vr99o8zvcABfmNmFZrbJzErN7M4utpuZ/SK0fbWZndph24NmVmVma/s2aoSbppY2PfVuhR5+a5viYqL06bMLde3MEWGfdOooOso0KS9dnz5rlO44t0gzCrK0YU+97l1cpntf36p/rN2rtsDAaUP1Ryt31Gnp1lrdcvYoJcRSMygcfLR4uNoCTn9dWeF3KOhlXvZ4qpCU32F5uKTd3d3HzGIVTDr90Tn3ZPsOzrnK9vtmdr+kZ3o3bEjSqp37VVp1SD+4arLfocAHHzpliFranN7cWqu7ntuoOy8aH9HFGKsONurXr259vw7XLWeP0ufnjVF6YqzPkaE3mZkunjxUB4606H8XbdDQ9ERdMmWo32EBfeYk629K0kOSfqXgBDBAl8pqDumJdyq0v6FFc4oG6bwJgxUT4UOcctMSdPnUYfrQKYO1csd+LdlSrdv+8I5GDUrWLXNG6crpeSQ+fPDTFzYrMyl2wNcrDSejclI0szBLf1qxU589Z3REf/8YaLxMPK2QVGRmhZJ2SbpG0sc77bNQwWFzjyvYqDngnNsTmu3uAUkbnHM/7XhAhxpQknSlJK66eeDR5TuUHBetywboUKuBzsx06ZShCjin3ywuU31jq7674JSIazjub2jWbxaX6aE3t6m5LaCPFg/XF+YXaRh1nCJWlJk+Wpyvv7+3W1/+8yrlpMZrZiGTJ2DAOKn6m865xaESCMC/aA0E9MK6Sr1ZWqPM5DjdOmeURmYPrF7z8THROn1UtmYWZCkzOVa/eb1MX39yjX7ywmbdeGaBPjlrpNKTuKjVFxZvrtaS0hp969KJSqb2Vli5dma+vvyn97SsbJ9OH53tdzjoJZ79FTrnWs3sdknPS4qW9KBzbp2Z3Rbafq+kRZIullQqqUHSjaHDz5R0naQ1ZrYqtO4bzrlFkn5oZtMUHJK3TdJnvHoOA9WBIy36++rdunL6cIokDmBmpsunDlNxQabufnWrKusb9ctrp0fEP+/K+kY9sKRcf1y2XQ0tbbp86jDdcd5YFTKsdECIjY7S/dcX68P3LtUtj5Toic+erjG5qX6HBfSFXqm/eTzU2Rx49jc067G3d2hn3RHNLMzSRZOGKD5m4PbwiY4yXTplmC6ZPFRvba3VvYvL9KPnN+nXr5bqk6eP1C1nj9KglHi/w4xYgYDTXc9t1PDMRH1iNp9B4eaiSUP1rafX6U8rdpB4iiCefoMMJYoWdVp3b4f7TtLnuzhuibqu/yTn3HW9HCY6+du7u9TYEtAn6JY64JmZ/u1D4zU0PVHfenqtrvz1m/r1J04N2y/p22oO6zeLt+qJd3apNRDQZVOH6XNzx2jckPB8PjhxmclxevjGmbry10t1w4Mr9NTnzqCIJQaCk66/2R3Oufsk3SdJxcXFFLmJcJsrD+pPK3Yq4Jw+PnOEJuWl+x1Sv2FmOmPMIJ0xZpDW767Xva9v1f2Ly/Tw0m36+MyR+sw5ozSY/z29buF7u7V+T71+fs20AZ0ADVcJsdG6cnqeHl+xU99paI6o2nADWWSNm8FJc87p0eU7NDkvnYYD3vfJ2SP1yE2zVHuoWZf/6k098U5F2BQdDwSc3thSrVseKdH8n7ymJ1bu0tXFw/Xa1+bp59dMJ+k0gOVnJel3n5qhuoZm3fjQCh1qavU7JMBrJ1V/E+go4JxeXF+ph5duU3pirD4/bwxtx2OYOCxNv7h2ul76yjm6ZPIwPfzWNp39w1f1X39bq137j/gdXsRoaG7Vj57fpIlD03TZFEqGhKtrZ45Qc2tAfy7ZefydERZIPOEDVu6o06bKgxThw784q2iQnv3i2Zo0LF1f/ct7uumhFdrdjxtKB4606IEl5Trvp6/rugfe1srtdbrtnNFa8u/z9L9XTtaIbKY6hjR5eLp+/YlTtXHvQX32D++ouTXgd0iAl96vv2lmcQrW31zYaZ+Fkq4PzW43W6H6m30dKPq3I81tenjpNr26qUqnjsjUZ+eOZuhYN43KSdFPPjpVr351rj58ap4eX7FDc3/0qu58YrV21Db4HV7Y++Urpdq1/4i+c/kpioqiMHW4mjA0TbMKs/Tw0u3MDhkhSDzhAx5aul2p8TG6nKLi6MKQ9AQ9dutsfevSiVpWtk/n/fR1/fylLTrcT3qKNLcG9OL6Sn3+0ZWa+b8v6bvPrFdGUqx+9rGpWvr1+fr3C8cznAr/Yu64XN111WS9saVGdz65Omx68wE95ZxrldRef3ODpD+3199sr8GpYImEMgXrb94v6XPtx5vZY5LekjTOzCrM7OY+fQLoF2oONume10tVVn1YV07L04dPG67YCJt8pC+MyE7SD66aotf+bZ6umTFCT67cpXk/eU1f/fN7Kqs+5Hd4YWlL5UHdv7hMHzltOBOHRIAbzyzQrv1H9NKGyuPvjH4v/KsEo9fs3n9Ei9bs0Y1nFEREAWl4IzrKdNNZhTp/4mB9f9EG/eylzfr9su26dU6hPjZjhNIT+3a2lubWgEq27dOza/bo2TV7tL+hRVnJcfrYjHx9tDifbv/olquL87XnQKN++uJmDU1P0L99aLzfIQGeONH6m6Ft13obHfq7LVUH9djbOxRlppvPKlQBk3KctLyMRH33ikm6ff4Y/eb1Mj369nY99W6FLps6TLfPG6OiwZQE6A7nnP7zb2uVHB+jr1/E//BIcN6EwcrLSNTv3izXh04Z4nc4OElkF/C+h9/aJuecbjijwO9QEAbys5J0zydP08oddfrx85v0/UUb9fOXtuiK6Xm6cnqeThuZKTNvujjvPdCo1zZV6dVNVVqypUaHm9uUEBulCyYO0ZXT83RW0SCuvqLHvjB/jPYcaNTdr27VkPREXTd7pN8hAUC/4JzTsrJaPbtmj3JTE3Td7JHKTKbgb28anJagb102UZ+dO1q/XVKm37+1XQvf262LJw/VF+aP0fghaX6H2K/9Ydl2LS/fpx9cNVnZDPuMCDHRUbru9JG667mN2rCnXhOG8jcQzkg8QZJ0uKlVjy3foQsnDVF+FrVv0H2njsjUo7fM1tpdB/TgknI9sbJCf1y+Q3kZiZozdpDOGpOjU0dmaEhawgklohqaW7Vud73e27lf7+7cr1U79r9fhHNYeoIWTM/TvHG5OmN09gd66j26fEevPUcMDGam7y44RdUHG/Xtp9cqNzWeK2wABryAc3pm9R4tK6vVhCGp+mhxvuJjmSnMKzmp8fr6RRP0mTmj9cCSMj28dLueXb1HHzplsL4wv4ie3F0orTqk7z27QeeMzdE1M/KPfwDCxjUz8vV/L23Wb98o108+OtXvcHASSDxBkvTEygrVN7bqpjML/Q4FYWpSXrp++rFp+p8rJunF9Xv13Jq9eua9PXrs7eBsFINS4jQmN0XDM5M0ND1B6YmxSk2IUZSZzExNrW063NSqfYdbtLOuQRV1R7SrrkE1h5rff4y8jERNy8/Qp84o0JyxORo7OMWzXlUYmGKio/SLa6fr4/cv1xcfe1eP3jJLp42kTgSAgam5NaA/rdihDXsP6uwxg/ShSUMUxf/dPpGVHKd/+9B43XL2KD345jb97s1yPb+uUudNyNUX5hdpan6G3yH2C82tAd3xp3eVFBetH31kCu3CCJORFKdrZozQH5Zt15fPL9LwTDpIhCsST1BrW0APLCnX1OHpOm1kpt/hIMylxMfoyunDdeX04WptC2j1rgNau+uA1lQcUHnNYb2xpVpVB5t0tPrNsdGmvIxEDc9M0vkTB2t4ZpLGDk7V1Px05aZSGBzeS4qL0QM3FOvD9yzVzQ+X6K+3naExuSl+hwUAfepgY4seeWu7du8/osumDtPpo7L9DmlAykiK01fOH6ubzyrUw0u36YEl5Vpw95uaOy5HX5hfNODb7v/vHxu1dle97v3kaUwgE6FunTNKf1y+XfcvLtN/L5jkdzg4QSSeoL+v3q3ttQ36xnWncZUAvSomOkqnjsjUqSM+2CgKBJwONbfqYGOrAgEn56T42Cglx8coKTaa6W/hu+yUeD1800x9+J6luv6B5frLZ89QXkai32EBQJ+oqm/Uw29t06GmVn1y9khqq/QD6Ymx+uK5RbrxzAL9flnwS/iH71mqs4sG6QvziwbkLG5PvFOhB5aU61NnFOjCSQyNj1TDMhJ11fThenzFTt0+v0g5qdTwCkdU3x3gAgGnX71SqnGDU3X+hMF+h4MBIirKlJYQq7yMROVnJWlEdpIGpyUoJT6GpBP6jZHZyXr4ppk62Niq6367XDWHmvwOCQA8V15zWPcu3qrmNqdbzh5F0qmfSU2I1efmjtGS/5ivb1w8Xhv21Oujv3lL19z3lt7YUi13tC7lEea9nfv19afW6PRR2frmJRP8Dgceu23uaLW0BfTgm+V+h4ITROJpgPvHur3aWn1Yt88fwxd+AOjklGHpevDGGdp94IhuePBt1Te2+B0SAHjmvZ379eCb5UqNj9VnzxlNPZV+LDk+RrfOGa03/n2+/uvSiSqrPqzrHnhbl/xiiZ5etUutbQG/Q/RMec1h3fxwiXJT43X3J05lJuMBoHBQsi6ZMkyPLN3GhcAwxV/pAOac0y9fKdWoQcm6ePJQv8MBgH5pRkGW7vnEadq096A+/XCJGlva/A4JAHqVc06vb6rSn0p2Kj8zSZ85Z5SykuP8DgvdkBgXrZvPKtQb/zFPP/zwFDW1tulLj6/SOT96TQ8uKdfhpla/Q+xVu/Yf0SfuX6aAc3roxhn8ng4gd5xXpMbWgH71SqnfoeAEUONpAFu0Zq827KnXT66eqmh6OwHAUc0bn6uffmyavvT4u/r8H1fqnk+eprgYrt0ACH+tbQH919Pr9Pz6Sk0Znq6PnDpcMfQgCTvxMdH66Ix8feS04XplY5V+s3ir/ueZ9fr5y1t03eyRuu70kRoc5sW3K+oa9MnfLtfBplY9dstsjclN9TuksPTo8h1+h9AtH5814gPLo3NS9NHi4frj8u26+axC5WfRIzOc8F9lgGppC+hHz2/UuMGpumJ6nt/hAEC/d/nUYfreFZP08sYqfeGxlWqJ4GEMAAaGQ02t+vQjJXrs7R06Z2yOPlqcT9IpzEVFmc6bOFh/ue0MPfHZMzR7VJbufq1UZ971ir7w2Lsq2bYvLOtArdt9QFf9eqn2HW7WQzfO1KS8dL9Dgg++dO5YRZnpZy9u9jsU9BA9ngaox1fs1LbaBj34qWJ6OwFAN31i1kg1twb0339fry8+9q5+ce10aksACEt7DhzRjb9boS1Vh/T9Kyf7HQ48cNrITP3mumJtqzms3y/brj+X7NTf39utiUPTdP3pI3Xp1GFKie//Xwdf3lCpLz2+SqkJMfrrZ8/Q2MH0dBqohqQn6FNnFui+xWW66axCEpBhhNbyAHS4qVU/f2mLZhZmad64XL/DAYCwcuOZhfqvSyfqubV7dcfjqyK6gCuAyLR21wFdcfebqqg7ot99asa/DGlBZCkYlKz/unSiln/jXH3/yskKOKc7n1yjmf/7kv7tL+/1215Qza0Bfe+Z9br54RKNyErSk58j6QTpc3PHKCspTt9euE6BQP/7vUXX+n+KG73unte2quZQk+67/jSZ0dsJAHrq5rMK5ZzT957doKgo088+OpXhKQDCwssbKvWFx95VRmKs/vrZ0zV+SJrfIaGPJMXF6OOzRujamflauaNOfymp0N/f262/vFOhUYOSddWpebpkyjAVDkr2O1S9s71O//m3tdqwp17Xnz5S37h4ghJio/0OC/1AemKs/uOi8fr3v67Wk+/u0kdOG+53SOgGEk8DTHnNYd23uExXTs/TqSMy/Q4HAMLWp88epYBz+v6ijZKkn350KsPuAPRrDy/dpv/++zqdMixdD9xQrNwwLzaNE2NmOm1klk4bmaX/unSiFq3Zo7+UVOjHL2zWj1/YrIlD03TJlKG6ZPJQFfRxEmrnvgb9/OUt+us7FRqanqD7rjtNF5wypE9jQP/3kVOH69HlO3TXcxt0/sTBSk+M9TskHAeJpwHEOadvPb1W8TFR+vrF4/0OBwDC3q1zRkuSvr9oow43teruj5+qxDiuyALoX9oCTt97dr1+9+Y2nTdhsH5x7TQlxfE1AFJyfIyuLs7X1cX52nPgiBat2atnV+/Wj57fpB89v0mjBiVrztgczRk7SLMKs5XsQU0o55xW7dyv37+1XU+/t1vRZvrMOaP0xflFnjwewl9UlOm7Cybp8ruX6If/2Kj/pU5dv8df8gDy/Lq9emNLjb592UTlpnKFCwB6w61zRis1IVbfeGqNbnjwbf32U8VKS+DKG4D+ob6xRXc8vkqvbKzSTWcW6puXTGBiGXRpaHqibj6rUDefVahd+4/o+bV79frmaj2+YoceWrpNsdGm6fmZmpqfrsnDMzQlL10js5NOqHRHS1tAq3bu1xubq/XMmj0qqz6sxNhofeqMAt1y9igNSee7Co5t8vB03XxmoX67pFwXTRqqs4oG+R0SjoHE0wCxv6FZ33p6nSYMTdN1s0f6HQ4ARJRrZ45QakKMvvynVbrmN8v0yM0zNSgl3u+wAAxwW6sP6ZZHSrSjtkHfvWISbUB0W15Gom46q1A3nVWoxpY2lWyr0+It1Vpevk8Pv7Vdza3lkqTUhBgV5aaoIDtZwzMTlZ0Sr8zkOCXGRis+JkptAaem1jYdONKiyvom7ao7oo1767Wp8qAaWwKKMqm4IEufmTNKF00eyoUb9MjXPjROr2yq0r//9T09/+U5SuX3p98i8TRAfHvhOu073KwHPzWDArgA4IFLpwSnpb7tD+/oo/e+pYdvmqn8rCS/wwIwQL26sUpffOxdxcZE6Y+fnqVZo7L9DmlAeXT5Dr9D6HUF2ckqyE5WW8Cpsr5Ru/Yf0a66I6o+1KSt1VWqP9Ki480xlhwXrcFpCTptRKZGZidrdE6KEuOi1RaQnnlvT5fHMOsijiYhNlo/uXqqPnzPUn33mfX64Uem+h0SjoLE0wDw3Jo9enrVbn3l/LGalJfudzgAELHmjsvVHz89Szf+boWuuPtN3Xf9aTptZJbfYQEYQJxzuvf1Mv3w+Y2aMCRN911/moZnkgRH74mOMg3LSNSwjETNKPjn+oBzamhu0+GmVrW2ObUGAooyU0y0KT4mWqkJMUzCgV43fUSmPjd3jH71aqlmj8rWVacyy11/ROIpwu090Khv/m2tJuel67NzR/sdDsJQJF6xA7x02sgsPfX5M/Xph0t07X3LddeHJ9MIAtAnDjS06Kt/eU8vbajUpVOG6kcfmcqEB+gzUWZKiY9RCgXB0cfuOK9IK7bt0zefWqtJeekaOzjV75DQCSnnCNbSFtDtj65UY0ubfvaxaVxhAIA+MjonRU997gydNjJTX/nze/rhPzYqEDjeAAQAOHGrdu7Xxb94Q69vrtK3Lp2oX147naQTgAEhJjpKv7x2upLjY/TZP7yj+sYWv0NCJ2QiItj/e26jSrbX6a4PT9GY3BS/wwGAASUjKU4P3zRT18zI169f26rP/vEdHaQhBKCXOef0wJJyXX3vUknSX247QzedVXhCM40BQLjKTUvQL6+dru21DfrcH1aqpS3gd0jogMRThHp61S79dkm5bjh9pC6fOszvcABgQIqLidIPrpqs/7xkgl7aUKVLfrFEqyv2+x0WgAhRfbBJtzzyjr77zHqdMzZXz37xLE3Lz/A7LADwxemjs/X9qyZrSWmNvvnUGjlHb/P+gsRTBFpWVqt/+8tqzSzM0jcvmeh3OAAwoJmZPn32KP3p1tlqbQvow/cs1YNLymkMATgpi9bs0Yf+b7EWb6nWf14yQfdff5oykuL8DgsAfPXR4nx9cf4Y/bmkQj96fhPtrX6Cym8RprTqoG59pEQjspN0/3XFioshtwgA/UFxQZae/eLZ+re/vqf/eWa9lm6t1Y8+MkWZyXxRBNB9+xua9a2n12nhe7s1OS9dP/3oVBVRSBcA3vfl88eq+lCTfv3aVkVHmb5y/liGH/uMxFMEKas+pI/fv1xxMdH63admKD0p1u+QAAAdZCbH6f7ri/Xgm9t013MbdP7PFut/FpyiiyYNoUEE4Jicc3p+3V596+l12ne4WV85f6w+O3c0k8cAQCdmpv+9YrICAemXr5TKOemrF5B88hOJpwixtfqQrr1vmQLO6dFbZis/K8nvkAAAXTAz3XxWoWYVZuk/nlitz/1xpS6YOFj/s2CShqQn+B0egH6ovOawvr1wnRZvrtb4Ial68FMzNCkv3e+wAKDfiooy/eCqyTKTfvVqqSrrG/X9qyaTrPcJiacIsLpiv256qESS02O3zKa7NQCEgUl56Xr682fqt0vK9bMXN+v8n76uOy8er2tnjFBUFFfkAEgNza26+9VS3b+4XPExUfrWpRN1/ekjFcMXJwA4rvbk0+C0BP385S3aW9+oX147nXp4PuC/Vph7Yd1efew3yxQfE6XHbyXpBADhJCY6SredM1rP3zFHk/LS9c2n1urSXy7R4s3VfocGwEetbQH9ecVOnfeT13X3q1t16ZShevlr5+imswpJOgFAD5iZvnz+WP3wI1O0vGyfLvnFEq3aud/vsAYcejyFqbaA092vlupnL23WlLx03X9DsXJTGaIBAOGoYFCyHr1llha+t1s/en6Trn/wbZ01ZpDuvGg8w2mAAaQt4PTM6t362Yubta22QVPzM/R/10zXzMIsv0MDfPPo8h1+h4AI8NHifI0bnKrP/XGlrr53qb58/ljdevYokvl9hMRTGKqqb9Qdf1qlpVtrdcW0YfrBVVOUGBftd1gAgJNgZlowLU8XThqiPyzboV++skWX/nKJLps6TJ+ZM4oEFBDBWtsCem7tXv3ylS3aXHlI44ek6v7ri3XehFyK4QJAL5man6Fnv3iWvvHUGv3wH5v03Jq9+n8fnqKJw9L8Di3ikXgKI4GA059KduoHizaouS2gH35kiq4+bTgNEgCIIPEx0br5rEJ95LThuvf1rXpk6Tb9/b3dOmN0tm6ZM0pzx+bwuQ9EiP0NzXrs7Z165K1t2nOgUaNykvWrj0/XxZOGUusNADyQkRSnX3/iNC1as0f/9be1uvSXb+hjM0boqxeM1aCUeL/Di1gknsLEuzvq9P1FG7RiW51mj8rS96+crFE5KX6HBQDwSHpirP7jwvG67ZzReuztHXrozW268XcrVJSboutOH6lLpwxTVjLFMYFw45zT6ooD+lPJTj25skKNLQGdMTpb310wSfPG5yqahBMAeO7iyUN1xuhs/fzlLfr9W9u1cNUuXXd6gT59diEJKA+QeOrn1u46oLtfLdVza/dqUEqcfvjhKbq6mF5OADBQpCfG6rZzRuumMwv1zOrdemBJub719Dp995n1mjsuVx8+NU/zxucqPoYh10B/tqO2QX9btUt/e3eXymoOKy4mSldOy9ONZxVo/BCGeQBAX8tIitO3LztFn5w9Uv/30hb9ZvFWPbS0XFdOH67rTx+pCUP5bO4tJJ76oZa2gF7bVK2HlpbrzdJapcTH6MvnjdWnzy5UcjxvGQAMRHExUbrq1OG66tThWr+7Xk+9W6G/rdqtF9dXKi0hRnPH5Wr++FydMzZHmfSEAnwXCDit212vVzdV6ZWNVe/PojR7VJY+c84oXThpqNITY/0NEgCg0Tkp+uW103XHeUX6zetb9eTKCj329g5Ny8/QldPzdMmUofSCOknmnPM7Bs8VFxe7kpISv8M4pkDA6d2ddXpuzV79bdVu1Rxq0uC0eN14ZqGunTmChkknzG4B4GR8fNYIv0PoFa1tAb25tVYLV+3W65urVHOoWVEmTcvP0JyxOSoemaVpIzKUMgAuWpjZO865Yr/jwAeFQxustzjntL22QSt31OnN0lq9vrlaNYeaZCZNyUvXRZOH6vKpwzQsI9HvULtE2wpAf+JnW63ucLP++k6FnlhZoY17DwY/x4dn6JyxOZo7LkdTh2cwLLqD7rTBIr8l2k8FAk6l1Ye0vHyf3i7fp7e21qrmUJPioqM0d1yOPlqcr7njcpjeEQBwVDHRUTpnbI7OGZujQMBp9a4DenVjlV7dVKWfv7xFzklRJo0fkqbTRmbqlGFpGjckVUWDUwdEMgrwinNOe+sbtWnvQW3Yc1Ard9Rp5fY61R5ulhQcItv+BWXO2ByulANAGMlMjtMtc0bpljmjtHFvvZ5fW6nXN1fpV69s0S9e3qKMpFgVj8zS1OHpmjw8XZPz0pXN5/wxedrqNLMLJf1cUrSk3zrn7uq03ULbL5bUIOlTzrmVxzrWzLIk/UlSgaRtkj7qnKvz8nmcrPrGFpVWHXr/Z0vlQa3auV91DS2SpCFpCTpjdLbOnZCreeNzlZZA7yYAQM9ERZmm5WdoWn6Gvnz+WNU3tmjVjv16Z3udVu6o01Pv7tLvl21/f//hmYkaOzhVI7KSlJ+VpPzMROVnJWlYeqLSEmOoJRihvGibRapAwKn2cLN21jVo574GVdQd0c59DSqtOqRNlQd1sLH1/X1HDUrW3HG5Om1kpk4dmaGi3FSuhgNABBg/JE3jh6TpS+cVqe5ws5aU1uj1zdV6d0edXt5YqfYBZHkZiRqVk6zCQckqyA7e5mclaUh6Ahf75GHiycyiJd0t6XxJFZJWmNlC59z6DrtdJKko9DNL0j2SZh3n2Dslveycu8vM7gwt/4dXz+NYdtQ2qOpgo/Y3tOjAkRbtP9KiAw3Nqqxv0t76Ru090Ki99Y06cKTl/WPiYqI0OidF500YrJmFWZpVmK38rEQa+ACAXpWWEKs5Y4O9LaTgl+iKuiPauLdemysPauPegyqtOqTlZbU63Nz2gWNjo03ZyfEalBoXvE2J16CUOKUnxSolPkYp8TFKjo9Raug2OT5GiXHRiouOUlxMlOJjohQXHcV08P2Mh22zficQcGoJBNTS5tTSGlBTa0CHmlp1OPRzqKlVh5tbdaipTQcbW1R7qFm1h5pUe7hZNaH7+w43qzXwwZIU2clxGp2TogXThmnc4FSNG5KmsYNTlJFEXTUAiHSZyXG6bOowXTZ1mCTpYGOL1u2u15qKA1q7+4DKaw7rqZW7dLCp9QPHpcTHKDctXkPSEpSZFKe0xFild/GTGBet+JgoJcRGKyE2eNu+HBvmI6G8TL3NlFTqnCuTJDN7XNICSR0bKAskPeKChaaWmVmGmQ1VsDfT0Y5dIGlu6PiHJb0mnxJP//bX97S8fN8H1plJOSnxGpKeoJHZSZo1KkvDMhI1JidFRYNTNDwziStgAIA+FxVlGpGdpBHZSbrglCHvr3fOqa6hRTv3NWhnXYP2HmgMfvk+2P4lvEmlVYdUfahJza2BHj1mTJQpLiaYjIqLjlJOarye/eLZvf3U0H1etc36VEtbQJf9cola2kKJpbaAWtoCam7953LnhNHxJMVFa1BKvLJT4pSXkaipw9OVnRKn3NQEDQ/1BhyemaikOK5aAwCCUhNiNXtUtmaPyn5/nXPB3rLlNYdVUdegyvomVdY3qirUOWXD3nrVHwl2XGlp6/7/qugoU0JMlGJjohRtpqgoU7SZoqP++RNlCt2PUnSUPrDfnLE5+uK5RV68DN3i5X/PPEk7OyxXKHjl7Hj75B3n2MHOuT2S5JzbY2a5XT24md0q6dbQ4iEz23QiT+JEbOurB/qnQZJq+v5hwxavV8/wevUMr1fP+PJ6faKvH7D3hP3vl33Js1OP9OzMkcOrttkHdGqDNZnZ2pOIGX0n7D9fBgjep/DBe3US+ritFvHv1ROSvGuCHb8N5mXiqatuPZ1TekfbpzvHHpNz7j5J9/XkmHBlZiXM5NN9vF49w+vVM7xePcPr1TO8XjhJfdI269gG43c2fPBehQfep/DBexU+eK+852XiqUJSfofl4ZJ2d3OfuGMcW2lmQ0O9nYZKqurVqAEAACKTV20zAACAo/KyQtUKSUVmVmhmcZKukbSw0z4LJV1vQbMlHQgNozvWsQsl3RC6f4Okpz18DgAAAJHCq7YZAADAUXnW48k512pmt0t6XsFpdx90zq0zs9tC2++VtEjB6XpLFZyy98ZjHRs69V2S/mxmN0vaIelqr55DGBkQQwp7Ea9Xz/B69QyvV8/wevUMrxdOmIdts2PhdzZ88F6FB96n8MF7FT54rzxmwUlLAAAAAAAAgN7l5VA7AAAAAAAADGAkngAAAAAAAOAJEk9hzswuNLNNZlZqZnf6HU9/Z2bbzGyNma0ysxK/4+lvzOxBM6sys7Ud1mWZ2YtmtiV0m+lnjP3JUV6v75jZrtDv2Cozu9jPGPsLM8s3s1fNbIOZrTOzL4XW8/vVhWO8Xvx+ISyY2Y/MbKOZrTazp8wso8O2r4faLZvM7EM+hgnRluzP+N8ZXsws2szeNbNnQsu8T/2QmWWY2V9D/6M2mNnpvFfeI/EUxswsWtLdki6SNFHStWY20d+owsI859w051yx34H0Qw9JurDTujslveycK5L0cmgZQQ/pX18vSfpZ6HdsmnNuUR/H1F+1Svqqc26CpNmSPh/6vOL3q2tHe70kfr8QHl6UNMk5N0XSZklfl6TQ7/E1kk5R8PPz16H2DHxAW7Lf439nePmSpA0dlnmf+qefS/qHc268pKkKvme8Vx4j8RTeZkoqdc6VOeeaJT0uaYHPMSGMOecWS9rXafUCSQ+H7j8s6Yq+jKk/O8rrhS445/Y451aG7h9U8J98nvj96tIxXi8gLDjnXnDOtYYWl0kaHrq/QNLjzrkm51y5grPnzfQjRkiiLdmv8b8zfJjZcEmXSPpth9W8T/2MmaVJmiPpAUlyzjU75/aL98pzJJ7CW56knR2WK8QXk+Nxkl4ws3fM7Fa/gwkTg51ze6RgA0hSrs/xhIPbQ8NLHqSr7r8yswJJ0yUtF79fx9Xp9ZL4/UL4uUnSc6H7tF36F96PMMH/zn7v/yT9u6RAh3W8T/3PKEnVkn4XGhb5WzNLFu+V50g8hTfrYp3r8yjCy5nOuVMV7FL+eTOb43dAiDj3SBotaZqkPZJ+4ms0/YyZpUh6QtIdzrl6v+Pp77p4vfj9Qr9hZi+Z2doufhZ02OebCg4X+mP7qi5ORdvFP7wfYYD/nf2bmV0qqco5947fseC4YiSdKuke59x0SYfFsLo+EeN3ADgpFZLyOywPl7Tbp1jCgnNud+i2ysyeUrCL+WJ/o+r3Ks1sqHNuj5kNlVTld0D9mXOusv2+md0v6Rkfw+lXzCxWwYbzH51zT4ZW8/t1FF29Xvx+oT9xzp13rO1mdoOkSyWd65xrT2bQdulfeD/6Of53hoUzJV0emvAjQVKamf1BvE/9UYWkCudcey/yvyqYeOK98hg9nsLbCklFZlZoZnEKFutc6HNM/ZaZJZtZavt9SRdIWnvso6Dg79QNofs3SHrax1j6vdA/q3ZXit8xSZKZmYLj6Tc4537aYRO/X1042uvF7xfChZldKOk/JF3unGvosGmhpGvMLN7MCiUVSXrbjxghibZkv8b/zvDgnPu6c264c65Awb+hV5xznxTvU7/jnNsraaeZjQutOlfSevFeec7+eQEK4SiUWf8/SdGSHnTO/a+/EfVfZjZK0lOhxRhJj/J6fZCZPSZprqRBkiolfVvS3yT9WdIISTskXe2co6C2jvp6zVVwGJSTtE3SZ9rHjA9kZnaWpDckrdE/6x98Q8FaFfx+dXKM1+ta8fuFMGBmpZLiJdWGVi1zzt0W2vZNBes+tSo4dOi5rs+CvkBbsv/if2f4MbO5kr7mnLvUzLLF+9TvmNk0BYvAx0kqk3Sjgh1yeK88ROIJAAAAAAAAnmCoHQAAAAAAADxB4gkAAAAAAACeIPEEAAAAAAAAT5B4AgAAAAAAgCdIPAEAAAAAAMATJJ4AdMnMXKefJjOrNrOVZvZbM7vIzKL9jvN4zOxTofgfOsY+c0P7vNZ3kQEAAAxsZrbNzLb5HQcAb8X4HQCAfu+/Q7fRkjIknSLpOkk3Syoxs0845zb7FBsAAEC/Z2au06pmSfWSdkpaKekJSS8459r6OraBqj3h5Zwr8DcSIPKReAJwTM6573ReZ2aDJf1S0tWSXjKzYudcVV/HBgAAEGa4oPdB5/odAADvMdQOQI855yolXSPpNUn5kr7ReR8zyzKzH5jZBjM7YmYHzOxlM7ugi33bh8N9yswuMbOlZnbYzOrM7K9mVuT5kzoKM4s3szvNbLWZNZhZvZm9YWYf7WLf9iF73znKuf6lO3mn536hmb0Weq06XxkFAABhzjn3ndDPfznnvuCcmy9phKS/SCpW8IJerr9R9h3n3Fbn3Fa/4wDgLRJPAE6Icy4g6XuhxWvNzNq3mdlISe9IulNStaR7Jf1J0gRJ/zCzW45y2qsk/U1ShaSfS3pL0oclLTOzcR48jWMyszhJz0v6gaRYSXdL+r2ksZL+ZGbf78WH+4ikZyQdVPD1+nMvnhsAAPRT4XRBz8y+Ezr3XDO71szeCV2Y221mPzWz+NB+80MX0+pDj/t7M8vu4nzHuyg3L3Seg6FzPWtmE7o4z2tHu2jX8Xyh5bmhfUdKGtmppulDnY4db2YPmdnOUL3TSjN71I92KRDOGGoH4GQskdQqKVdSgaTy0PqHFfxnfq1z7vH2nc0sQ8FG1S/MbGGoodXRZZIuc8490+GYL0n6P0m/1sl1x552tJ5Iodi78lVJ50h6TtLlzrnWUEz/LeltSV83s2ecc0tPIq52F0u62Dn3j144FwAACCPOuYCZfU/SXAUv6H3ZOeek9y/ovaZge+UNSf+QlCzpUgUv6H3GOXd/F6e9StJFkp4KHT9NwQt688zsDOfcppMI+Quhc/8tdO4LJH1ZUpaZPS3pcUnPSrpP0hmSPilpUOiY7rpU0gIF22H3SpqoYHtphplNdM7VnGDs2xQc8nhHaPn/Omxb1X7HzC6U9KSCFx//LqlU0nAFX9dLzGyec27lCcYADCgkngCcMOdck5nVShosKUdSuZlNVTBZ89eOSafQ/vvN7NsKNlI+rGAyqaNXOiadQn6lYONmvpmNdM5tP8Fwp4Z+euImSU7SV9qTTpLknKsys+9K+q2kT0vqjcTT0ySdAAAY0MLpgt55kk5zzm0InTdewSLp14Ue9wLn3OuhbVEK9iC/0MymOedWdfMxrpD0Iefcyx3i/4GCPepvkvTDEwncObdN0nfae0AdpZ5ppqTHJDVImuOcW99h2ymSlivYDjz1RGIABhqG2gE4We1D7Nq7N58euk0Pdcf+wI+CV8Sk4LC7zl7vvCI0u8uS0OL0k4jzYeecdfUjaV7nnc0sVdIYSbudcxu7ON8rvRBTR2/30nkAAEAYcs41SaoNLeZIUocLek90dUFP0rclJSh4Qa+zo13Q26rQBb2TCPcX7UmnDrH/ScHvl8+2J51C2wKS/hBa7MlFwMc7Jp1C7gvdzux5yD1yvYLF37/dMekkSc65dZLulzTdzCZ6HAcQEejxBOCEmVmCpKzQYnXotn38/vmhn6NJ6WJd5yt17faGbtN7FODJaX+sPUfZ3r4+o5ceb+/xdwEAABHumBf0utg/J3Tb7Qt6ZrZE0mgFL56daE/yki7W7Q7dvtPFtl2h2+En+Rg7Q7eZPTjPiWh/3ace5XUfG7qdIGl9F9sBdEDiCcDJOEvBz5HKULdlSToQuv2Sc+4XPTzf4KOsH9Lp3H2h/bGGHGX70E77SVIgdHu0z9Z0Hf05MIsdAAADWJhd0OuqPdPajW2xPXiM/Z1XOOdaQ/PZRPfgPCei/XU/2oQ47bp63QF0wlA7ACckNF7/m6HFRztsWha6PfsETntOF48TrWCCS5LePYFznhDn3EEFu6LnHWX2l/bheR2LStaFbvM772xmY9R7vaMAAEDkOd4FvS5LBoR+buzifP3pgp7XApJkZl1d/Ms4gfO1vzZTj/O6P3yiAQMDCYknAD1mZrkKzlYyV9IOSd9v3+acK1FwxpWrzOymoxw/OXSOzuab2aWd1t2uYHfwV0+isPiJelDBLu8/CiXAJElmNkjSf3XYp91GSfWSFnR8fmaWKKmnvb8AAMAAEekX9PrAUS/+SSo+yjFtOnrPqZN53QF0wlA7AMfUYVx7lIJXjE5RsMESp2BB7E90MZ3txxUsvv2AmX1RwZk/9is4rn+KpEkKjp2v6nTc3yU9ZWZPKThl7VQFp83dJ+lzvfi0uuvHCk77u0DSe2a2SFKSpKsVnHHmh8659sLncs61mNnPFUxKvRt6HjEKdo3frX/WPgAAAJD0/gW9X+koF/TM7P0Les65B7s4frKCvaQ6t6vmm9mlnQqM+3lBz0tvS7pKwaFx32hfaWbnSrr2KMfUSppiZonOuSOdtv1OwUTgt81shXPuA5PAhBKFc5xzr/VS/EBEI/EE4Hi+HbptlnRQwSKUj0h6QtILoZlKPsA5V2Fmp0n6goKzrHxCwStKexUswPhLSWu6eKwnFZyt5JuSLpHUElr3defc5l58Tt3inGs2s/MlfUXBZNoXFKxR8J6kO5xzj3Vx2LcVnHr3Fkm3KvicH5f0HVF8EgCAAW2AX9Dz0u8k/Zukr4dmAlyvYAHwiyQ9pa5n/XtZ0gxJ/zCzxZKaJL3nnPu7c67WzD4SOnaZmb0saZ2CQ/pGKPh6Zys4oyCA4yDxBKBLzjk7/l7HPP6gglfsvn+8fTsd94ykzlP/nkwcD0l66Dj7vKZ/ziLTeVujevA8nHNO0l2hn84KTiQ+AAAQMQbsBT0vOeeqzOwcST+SNEfBYYYlCvY6L1TXiafvKZj8u0zSmQq+pg8rmLCTc+5lM5si6WuSPqTgsLtmBXuwv6LgewagGyz4HQkA/GNmn1LwStWNoUQMAAAATgDtKgD9DcXFAQAAAAAA4AmG2gEIK2Z2haRp3dh1G1f5AAAAAMBfJJ4A+K6HdY6ukHRDN/Z7vQfnBAAAGHC4oAegL1DjCQAAAAAGIDN7SN28oOecm+ttNAAiFYknAAAAAAAAeILi4gAAAAAAAPAEiScAAAAAAAB4gsQTAAAAAAAAPEHiCQAAAAAAAJ4g8QQAAAAAAABPkHgCAAAAAACAJ0g8AQAAAAAAwBMkngAAAAAAAOAJEk8AAAAAAADwBIknAAAAAAAAeILEEwAAAAAAADxB4gkAAAAAAACeIPEEAAAAAAAAT5B4AgAAAAAAgCdIPAEAAAAAAMATJJ4AAAAAAADgCRJPAAAAAAAA8ASJJwAAAAAAAHiCxBMAAAAAAAA8QeIJAAAAAAAAniDxBAAAAAAAAE+QeAIAAAAAAIAnSDwBAAAAAADAEySeAAAAAAAA4AkSTwAAAAAAAPAEiScAAAAAAAB4gsQTAAAAAAAAPEHiCQAAAAAAAJ4g8QQAAAAAAABPkHgCAAAAAACAJ0g8AQAAAAAAwBMkngAAAAAAAOCJGL8D6AuDBg1yBQUFfocBAAA88s4779Q453L8jgMfRBsMAIDI1p022IBIPBUUFKikpMTvMAAAgEfMbLvfMeBf0QYDACCydacNxlA7AAAAAAAAeILEEwAAAAAAADxB4gkAAAAAAACeIPEEAAAAAAAAT5B4AgAAAAAAgCdIPAEAAAAAAMATJJ4AAAAijJldaGabzKzUzO7sYvt4M3vLzJrM7Gsd1o8zs1UdfurN7I7Qtu+Y2a4O2y7uw6cEAADCVIzfAQAAAKD3mFm0pLslnS+pQtIKM1vonFvfYbd9kr4o6YqOxzrnNkma1uE8uyQ91WGXnznnfuxZ8AAAIOLQ4wkAACCyzJRU6pwrc841S3pc0oKOOzjnqpxzKyS1HOM850ra6pzb7l2oAAAg0pF4AgAAiCx5knZ2WK4IreupayQ91mnd7Wa22sweNLPMEw0QAAAMHCSeAAAAIot1sc716ARmcZIul/SXDqvvkTRawaF4eyT95CjH3mpmJWZWUl1d3ZOHBQAAEYjEEwAAQGSpkJTfYXm4pN09PMdFklY65yrbVzjnKp1zbc65gKT7FRzS9y+cc/c554qdc8U5OTk9fFgAABBpSDwBAABElhWSisysMNRz6RpJC3t4jmvVaZidmQ3tsHilpLUnFSUAABgQmNUOAAAggjjnWs3sdknPS4qW9KBzbp2Z3Rbafq+ZDZFUIilNUsDM7pA00TlXb2ZJCs6I95lOp/6hmU1TcNjeti62AwAA/AsSTwAAABHGObdI0qJO6+7tcH+vgkPwujq2QVJ2F+uv6+UwAQDAAMBQOwAAAAAAAHiCHk8A3vfo8h1+hyBJ+visEX6HAAAA0Cd6o/1F2wlAf0aPJwAAAAAAAHiCxBMAAAAAAAA8QeIJAAAAAAAAniDxBAAAAAAAAE+QeAIAAAAAAIAnSDwBAAAAAADAEySeAAAAAAAA4AkSTwAAAAAAAPAEiScAAAAAAAB4gsQTAAAAAAAAPEHiCQAAAAAAAJ4g8QQAAAAAAABPkHgCAAAAAACAJ0g8AQAAAAAAwBMkngAAAAAAAOAJEk8AAAAAAADwBIknAAAAAAAAeILEEwAAAAAAADzhaeLJzC40s01mVmpmd3ax/RNmtjr0s9TMph7vWDPLMrMXzWxL6DbTy+cAAAAAAACAE+NZ4snMoiXdLekiSRMlXWtmEzvtVi7pHOfcFEnflXRfN469U9LLzrkiSS+HlgEAAAAAANDPeNnjaaakUudcmXOuWdLjkhZ03ME5t9Q5VxdaXCZpeDeOXSDp4dD9hyVd4d1TAAAAAAAAwInyMvGUJ2lnh+WK0LqjuVnSc904drBzbo8khW5zuzqZmd1qZiVmVlJdXX0C4QMAAAAAAOBkeJl4si7WuS53NJunYOLpP3p67NE45+5zzhU754pzcnJ6cigAAAAAAAB6gZeJpwpJ+R2Wh0va3XknM5si6beSFjjnartxbKWZDQ0dO1RSVS/HDQAAAAAAgF7gZeJphaQiMys0szhJ10ha2HEHMxsh6UlJ1znnNnfz2IWSbgjdv0HS0x4+BwAAAAAAAJygGK9O7JxrNbPbJT0vKVrSg865dWZ2W2j7vZK+JSlb0q/NTJJaQ8Pjujw2dOq7JP3ZzG6WtEPS1V49BwAAAAAAAJw4zxJPkuScWyRpUad193a4/2lJn+7usaH1tZLO7d1IAQAAAAAA0Nu8HGoHAAAAAACAAYzEEwAAAAAAADxB4gkAAAAAAACeIPEEAAAAAAAAT5B4AgAAAAAAgCdIPAEAAAAAAMATJJ4AAAAAAADgCRJPAAAAAAAA8ASJJwAAAAAAAHiCxBMAAAAAAAA8QeIJAAAAAAAAniDxBAAAAAAAAE+QeAIAAAAAAIAnSDwBAAAAAADAEySeAAAAIoyZXWhmm8ys1Mzu7GL7eDN7y8yazOxrnbZtM7M1ZrbKzEo6rM8ysxfNbEvoNrMvngsAAAhvJJ4AAAAiiJlFS7pb0kWSJkq61swmdtptn6QvSvrxUU4zzzk3zTlX3GHdnZJeds4VSXo5tAwAAHBMJJ4AAAAiy0xJpc65Mudcs6THJS3ouINzrso5t0JSSw/Ou0DSw6H7D0u6ohdiBQAAEY7EEwAAQGTJk7Szw3JFaF13OUkvmNk7ZnZrh/WDnXN7JCl0m3vSkQIAgIgX43cAAAAA6FXWxTrXg+PPdM7tNrNcSS+a2Ubn3OJuP3gwWXWrJI0YMaIHDwsAACIRPZ4AAAAiS4Wk/A7LwyXt7u7BzrndodsqSU8pOHRPkirNbKgkhW6rjnL8fc65YudccU5OzgmEDwAAIgmJJwAAgMiyQlKRmRWaWZykayQt7M6BZpZsZqnt9yVdIGltaPNCSTeE7t8g6elejRoAAEQkhtoBAABEEOdcq5ndLul5SdGSHnTOrTOz20Lb7zWzIZJKJKVJCpjZHQrOgDdI0lNmJgXbiY865/4ROvVdkv5sZjdL2iHp6j58WgAAIEyReAIAAIgwzrlFkhZ1Wndvh/t7FRyC11m9pKlHOWetpHN7MUwAADAAMNQOAAAAAAAAniDxBAAAAAAAAE+QeAIAAAAAAIAnSDwBAAAAAADAEySeAAAAAAAA4AkSTwAAAAAAAPAEiScAAAAAAAB4gsQTAAAAAAAAPEHiCQAAAAAAAJ4g8QQAAAAAAABPeJp4MrMLzWyTmZWa2Z1dbB9vZm+ZWZOZfa3D+nFmtqrDT72Z3RHa9h0z29Vh28VePgcAAAAAAACcmBivTmxm0ZLulnS+pApJK8xsoXNufYfd9kn6oqQrOh7rnNskaVqH8+yS9FSHXX7mnPuxV7EDAAAAAADg5HnZ42mmpFLnXJlzrlnS45IWdNzBOVflnFshqeUY5zlX0lbn3HbvQgUAAAAAAEBv8zLxlCdpZ4flitC6nrpG0mOd1t1uZqvN7EEzy+zqIDO71cxKzKykurr6BB4WAAAAAAAAJ8PLxJN1sc716ARmcZIul/SXDqvvkTRawaF4eyT9pKtjnXP3OeeKnXPFOTk5PXlYAAAAAAAA9AIvE08VkvI7LA+XtLuH57hI0krnXGX7CudcpXOuzTkXkHS/gkP6AAAAAAAA0M94mXhaIanIzApDPZeukbSwh+e4Vp2G2ZnZ0A6LV0pae1JRAgAAAAAAwBOezWrnnGs1s9slPS8pWtKDzrl1ZnZbaPu9ZjZEUomkNEkBM7tD0kTnXL2ZJSk4I95nOp36h2Y2TcFhe9u62A4AAAAAAIB+wLPEkyQ55xZJWtRp3b0d7u9VcAheV8c2SMruYv11vRwmAAAAAAAAPODlUDsAAAAAAAAMYCSeAAAAAAAA4AkSTwAAAAAAAPAEiScAAAAAAAB4gsQTAAAAAAAAPEHiCQAAAAAAAJ4g8QQAAAAAAABPkHgCAAAAAACAJ0g8AQAAAAAAwBMkngAAAAAAAOAJEk8AAAAAAADwBIknAAAAAAAAeILEEwAAAAAAADxB4gkAAAAAAACeIPEEAAAAAAAAT5B4AgAAAAAAgCdIPAEAAAAAAMATJJ4AAAAAAADgCRJPAAAAAAAA8ASJJwAAAAAAAHiCxBMAAAAAAAA8QeIJAAAAAAAAniDxBAAAAAAAAE+QeAIAAAAAAIAnSDwBAABEGDO70Mw2mVmpmd3ZxfbxZvaWmTWZ2dc6rM83s1fNbIOZrTOzL3XY9h0z22Vmq0I/F/fV8wEAAOErxu8AAAAA0HvMLFrS3ZLOl1QhaYWZLXTOre+w2z5JX5R0RafDWyV91Tm30sxSJb1jZi92OPZnzrkfe/sMAABAJKHHEwAAQGSZKanUOVfmnGuW9LikBR13cM5VOedWSGrptH6Pc25l6P5BSRsk5fVN2AAAIBKReAIAAIgseZJ2dliu0Akkj8ysQNJ0Scs7rL7dzFab2YNmlnmU4241sxIzK6muru7pwwIAgAhD4gkAACCyWBfrXI9OYJYi6QlJdzjn6kOr75E0WtI0SXsk/aSrY51z9znnip1zxTk5OT15WAAAEIFIPAEAAESWCkn5HZaHS9rd3YPNLFbBpNMfnXNPtq93zlU659qccwFJ9ys4pA8AAOCYSDwBAABElhWSisys0MziJF0jaWF3DjQzk/SApA3OuZ922ja0w+KVktb2UrwAACCCMasdAABABHHOtZrZ7ZKelxQt6UHn3Dozuy20/V4zGyKpRFKapICZ3SFpoqQpkq6TtMbMVoVO+Q3n3CJJPzSzaQoO29sm6TN99qQAAEDYIvEEAAAQYUKJokWd1t3b4f5eBYfgdbZEXdeIknPuut6MEQAADAyeDrUzswvNbJOZlZrZnV1sH29mb5lZk5l9rdO2bWa2xsxWmVlJh/VZZvaimW0J3XY5owoAAAAAAAD85VniycyiJd0t6SIFu25fa2YTO+22T9IXJf34KKeZ55yb5pwr7rDuTkkvO+eKJL0cWgYAAAAAAEA/42WPp5mSSp1zZc65ZkmPS1rQcQfnXJVzboWklh6cd4Gkh0P3H5Z0RS/ECgAAAAAAgF7mZeIpT9LODssVoXXd5SS9YGbvmNmtHdYPds7tkaTQbW5XB5vZrWZWYmYl1dXVPQwdAAAAAAAAJ8vLxFNXhSldD44/0zl3qoJD9T5vZnN68uDOufucc8XOueKcnJyeHAoAAAAAAIBe4GXiqUJSfofl4ZJ2d/dg59zu0G2VpKcUHLonSZVmNlSSQrdVvRItAAAAAAAAepWXiacVkorMrNDM4iRdI2lhdw40s2QzS22/L+kCSWtDmxdKuiF0/wZJT/dq1AAAAAAAAOgVMV6d2DnXama3S3peUrSkB51z68zsttD2e81siKQSSWmSAmZ2h4Iz4A2S9JSZtcf4qHPuH6FT3yXpz2Z2s6Qdkq726jkAAAAAAADgxHmWeJIk59wiSYs6rbu3w/29Cg7B66xe0tSjnLNW0rm9GCYAAAAAAAA84OVQOwAAAAAAAAxgJJ4AAAAAAADgCRJPAAAAAAAA8ASJJwAAAAAAAHiCxBMAAAAAAAA8QeIJAAAAAAAAniDxBAAAAAAAAE+QeAIAAAAAAIAnSDwBAAAAAADAEySeAAAAAAAA4AkSTwAAAAAAAPAEiScAAAAAAAB4gsQTAAAAAAAAPEHiCQAAAAAAAJ4g8QQAAAAAAABPkHgCAAAAAACAJ0g8AQAAAAAAwBMkngAAAAAAAOAJEk8AAAAAAADwBIknAAAAAAAAeILEEwAAAAAAADxB4gkAAAAAAACeIPEEAAAAAAAAT5B4AgAAAAAAgCdIPAEAAAAAAMATJJ4AAAAAAADgCRJPAAAAAAAA8ASJJwAAAAAAAHiCxBMAAAAAAAA8QeIJAAAAAAAAniDxBAAAAAAAAE+QeAIAAAAAAIAnPE08mdmFZrbJzErN7M4uto83s7fMrMnMvtZhfb6ZvWpmG8xsnZl9qcO275jZLjNbFfq52MvnAAAAAAAAgBMT49WJzSxa0t2SzpdUIWmFmS10zq3vsNs+SV+UdEWnw1slfdU5t9LMUiW9Y2Yvdjj2Z865H3sVOwAAAAAAAE6elz2eZkoqdc6VOeeaJT0uaUHHHZxzVc65FZJaOq3f45xbGbp/UNIGSXkexgoAABAxTrTX+bGONbMsM3vRzLaEbjP74rkAAIDw5mXiKU/Szg7LFTqB5JGZFUiaLml5h9W3m9lqM3uQRg8AAMA/deh1fpGkiZKuNbOJnXZr73X+4x4ce6ekl51zRZJeDi0DAAAck5eJJ+tinevRCcxSJD0h6Q7nXH1o9T2SRkuaJmmPpJ8c5dhbzazEzEqqq6t78rAAAADh7IR7nR/n2AWSHg7df1j/WioBAADgX3iZeKqQlN9hebik3d092MxiFUw6/dE592T7eudcpXOuzTkXkHS/gg2kf+Gcu885V+ycK87JyTmhJwAAABCGTqbX+bGOHeyc2yMFyyJIyu3qBFz8AwAAHXmZeFohqcjMCs0sTtI1khZ250AzM0kPSNrgnPtpp21DOyxeKWltL8ULAAAQCU6m1/lJ91jn4h8AAOjIs1ntnHOtZna7pOclRUt60Dm3zsxuC22/18yGSCqRlCYpYGZ3KFhPYIqk6yStMbNVoVN+wzm3SNIPzWyago2gbZI+49VzAAAACEMn0+v8WMdWmtlQ59ye0IXAqpOOFAAARDzPEk+SFEoULeq07t4O9/cq2KDpbIm6vuIm59x1vRkjAABAhHm/17mkXQr2Ov94Lxy7UNINku4K3T7dm0EDAIDI1K2hdmb2hJldYmZeDs0DAABAByfSBnPOtUpq73W+QdKf23udt/c8N7MhZlYh6SuS/tPMKsws7WjHhk59l6TzzWyLpPNDywAAAMfU3R5P90i6UdIvzOwvkh5yzm30LiwAAADoBNtgJ9HrvMtjQ+trJZ3bo+gBAMCA162rZ865l5xzn5B0qoJ1lV40s6VmdmNo9jkAAAD0MtpgAAAg3HW727aZZUv6lKRPS3pX0s8VbAS96ElkAAAAoA0GAADCWreG2pnZk5LGS/q9pMucc3tCm/5kZiVeBQcAADCQ0QYDAADhrrs1nn4bGu//PjOLd841OeeKPYgLAAAAtMEAAECY6+5Qu+91se6t3gwEAAAA/4I2GAAACGvH7PFkZkMk5UlKNLPpkiy0KU1SksexAQAADEi0wQAAQKQ43lC7DylYzHK4pJ92WH9Q0jc8igkAAGCgow0GAAAiwjETT865hyU9bGYfds490UcxAQAADGi0wQAAQKQ43lC7Tzrn/iCpwMy+0nm7c+6nXRwGAACAk0AbDAAARIrjDbVLDt2meB0IAAAA3kcbDAAARITjDbX7Tej2v/smHAAAANAGAwAAkSKqOzuZ2Q/NLM3MYs3sZTOrMbNP/n/27jy+7qrO//j7c2/2fU/bJN13SltKKWXfERAsbgygbCKIwriMjjLO/JTRcRln1NERQVRkGQVRVrGobGWH0pWWrumeNjRrs+/3/P64NxhC2ibt/eZur+fjcR8397t+7s1NcvK+55yv18UBAAAkMtpgAAAg1g0reJJ0vnOuWdLFkqokTZf0z55VBQAAAIk2GAAAiHHDDZ6SQ/cXSXrAOdfgUT0AAAD4O9pgAAAgph1ucvF+fzKzTZI6JH3OzIoldXpXFgAAAEQbDAAAxLhh9Xhyzt0q6SRJC51zPZLaJC3xsjAAAIBERxsMAADEuuH2eJKkWZImmtnAfe4Lcz0AAAB4L9pgAAAgZg0reDKz+yVNkbRGUl9osRONHgAAAM/QBgMAALFuuD2eFkqa7ZxzXhYDAACA96ANBgAAYtpwr2q3XtIYLwsBAADA+9AGAwAAMW24PZ6KJG0ws+WSuvoXOuc+5ElVAKJCVWO7lu9oUGtXrzp7AppcnKnFkwuVlTqS6eEAAEeBNhgAAIhpw/3v8TYviwAQXdq7e/W3t/frzZ0NSk32KT8jRX6f6blNNXpxS61Om1akc2eVyswiXSoAxLvbIl0AAADA0RhW8OSce8HMJkia5px7xswyJPm9LQ1AJHR09+muF7errrVLJ08p1DmzSpWWHPxxr2nu1HOba/T85lq1dvVqyfwy+QifAMAztMEAAECsG+5V7W6QdKOkAgWvrFIm6U5J53hXGoDR1tsX0P+9sUv1rd269uRJmlqS9Z71JTlp+oeFFSrISNGyLbXq7XP66PHlhE8A4BHaYAAAINYNd3LxmyWdIqlZkpxzWyWVeFUUgNHnnNPDq6q0o65NHz2+7H2hUz8z0/nHjNE5M0u0es8Bvb69fpQrBYCEQhsMAADEtOEGT13Oue7+B2aWJInL+gJx5C/r39HaqiadO6tE8yvyD7v92TNLNKM0W39Z/45qmjtHoUIASEi0wQAAQEwbbvD0gpl9XVK6mZ0n6Q+S/uRdWQBGU2tXr/79Txs0NjdNZ0wf3gfpZqaPLChTSpJPf1hZpb4A/wcBgAdogwEAgJg23ODpVkm1ktZJ+oykpZL+zauiAIyunz67Ve80d2rJvHHy+4Y/X1N2WrIunV+mvQc69Oq2Og8rBICERRsMAADEtOFe1S5gZo9Jesw5V+ttSQBGU2VNi+5+eYcuP6FC4wszR7z/nLJcTS/N0rLNtVo4oUDpKVxsCQDChTYYAACIdYfs8WRBt5lZnaRNkjabWa2ZfWN0ygPgtZ89V6mUJJ++esHMIz7G+bPHqKOnTy9V8j8RAIQDbTAAABAvDjfU7osKXknlBOdcoXOuQNKJkk4xsy95XRwAb+1paNef3qrWlYvGqyAz5YiPMy4vXXPLc/VKZZ1aOnvCWCEAJKwvijYYAACIA4cLnq6WdIVzbkf/AufcdkmfDK07JDO7wMw2m1mlmd06xPqZZvaamXWZ2VeGs6+ZFZjZ02a2NXR/+MtvARjSXS9ul8+kT582+aiPdd6sUvUFnJ7fTK8nAAiDo2qDAQAARIvDBU/Jzrn3zRgcmmMg+VA7mplf0u2SLpQ0W9IVZjZ70GYNkj4v6b9HsO+tkp51zk2T9GzoMYARqm3p0kMr9uijC8o1JjftqI9XmJWq48bna+WuBrV39YahQgBIaEfcBgMAAIgmhwueuo9wnSQtklTpnNvunOuW9KCkJQM3cM7VOOfelDR4bM6h9l0i6d7Q1/dKuvQwdQAYwj2v7lB3X0A3nn70vZ36nTK1SD19Tm/ubAjbMQEgQR1NGwwAACBqHO6qdvPMrHmI5SbpcF0kyiTtGfC4SsG5CYbjUPuWOueqJck5V21mJcM8JoCQnr6Afv9mlc6ZWarJxVlhO+6YnDRNLc7Sa9vrdeq0Yvl9FrZjA0CCOZo2GAAAQNQ4ZI8n55zfOZczxC3bOXe4bt5D/cfphlnX0ewbPIDZjWa2wsxW1NYy5www0HObalTX2qUrFlWE/dgnTy1Uc2ev1u9tCvuxASBRHGUbDAAAIGocbqjd0aiSNPC/2nJJ+8Kw734zGytJofuaoQ7gnLvLObfQObewuLh4RIUD8e73b+5RaU6qzpge/p+N6aXZKspK0Svb6uTciPJiAAAAAECc8TJ4elPSNDObZGYpki6X9EQY9n1C0jWhr6+R9HgYawbiXnVTh5ZtrtHHj69Qkj/8vwJ8ZjppSpGqGju0r6kz7McHAAAAAMQOz4In51yvpFsk/VXSRkkPOefeNrObzOwmSTKzMWZWJemfJP2bmVWZWc7B9g0d+vuSzjOzrZLOCz0GMEx/XFGlgJMuWxj+YXb95pfnKclnWrmr0bNzAAAAAACi3+EmFz8qzrmlkpYOWnbngK/fUXAY3bD2DS2vl3ROeCsFEoNzTg+t3KNTphZqfGGGZ+dJT/Fr9rgcrd1zQBfOGaNkD3pWAQAAAACiH/8NAglk9Z4D2tPQoY8cN2TeG1YLJxSoo6dPG6uHuigTAAAAACAREDwBCeTJtdVK8ft03jGlnp9rcnGm8tKTGW4HAAAAAAmM4AlIEIGA09J11Tp9erFy0ry/ErfPTAsm5KuyplUH2rs9Px8AAAAAIPoQPAEJYuXuRr3T3KlL5o0dtXMuGJ8vJ2nNngOjdk4AgGRmF5jZZjOrNLNbh1hvZvbT0Pq3zGxBaPkMM1sz4NZsZl8MrbvNzPYOWHfRKD8tAAAQgwiegATx5Np9Sk3y6ZxZ3g+z61eQmaLxBRlat7dp1M4JAInOzPySbpd0oaTZkq4ws9mDNrtQ0rTQ7UZJd0iSc26zc26+c26+pOMltUt6dMB+P+5fH7oQDAAAwCERPAEJoC/gtHT9Ozp7ZomyUj29mOX7zC3PVXVTp2qaO0f1vACQwBZJqnTObXfOdUt6UNKSQdsskXSfC3pdUp6ZDe4Se46kbc65Xd6XDAAA4hXBE5AA3tzZoNqWLn1w7ugNs+s3pyxXJuktej0BwGgpk7RnwOOq0LKRbnO5pAcGLbslNDTvbjPLH+rkZnajma0wsxW1tbUjrx4AAMQVgicgATyzYb9S/D6dNaNk1M+dk5asSUWZeqvqgJxzo35+AEhANsSywb+AD7mNmaVI+pCkPwxYf4ekKZLmS6qW9MOhTu6cu8s5t9A5t7C4uHgEZQMAgHhE8ATEOeecnt64XydPLVTmKA+z6zevPE91rd2qbmK4HQCMgipJFQMel0vaN8JtLpS0yjm3v3+Bc26/c67POReQ9EsFh/QBAAAcEsETEOe21bZqV327zh3FScUHO2Zcjnwmra06ELEaACCBvClpmplNCvVculzSE4O2eULS1aGr2y2W1OScqx6w/goNGmY3aA6oD0taH/7SAQBAvIlM9wcAo+bpDTWSpHNmjf4wu34ZqUmaWpKlt/c164JjxshsqBEeAIBwcM71mtktkv4qyS/pbufc22Z2U2j9nZKWSrpIUqWCV667rn9/M8uQdJ6kzww69A/MbL6CQ/J2DrEeAADgfQiegDj3zMb9OrYsV2Nz0yNax6yxOXp8zT7tb+nSmJy0iNYCAPHOObdUwXBp4LI7B3ztJN18kH3bJRUOsfyqMJcJAAASAEPtgDhW19qlVbsbIzrMrt/ssTkySRv2NUe6FAAAAADAKCF4AuLYc5tq5Jx07uzIDbPrl52WrIqCDG2sJngCAAAAgERB8ATEsec31Whsbppmj82JdCmSgr2e9h7o0IH27kiXAgAAAAAYBQRPQJzq6Qvo5a11OnNGcdRM5t0fgNHrCQAAAAASA8ETEKdW7z6glq5enTG9ONKlvKsoO1XF2anaQPAEAAAAAAmB4AmIUy9sqZHfZzp5alGkS3mP2WNztKOuTR3dfZEuBQAAAADgMYInIE69sKVWx4/PV05acqRLeY/ZY3MUcNKmd+j1BAAAAADxjuAJiEO1LV1av7dZZ8yInmF2/cry05WTlsRwOwAAAABIAARPQBx6aWutJEXV/E79fGaaNTZHW/a3qKcvEOlyAAAAAAAeIngC4tALW2pVlJXy7lXkos3ssTnq6XOqrGmNdCkAAAAAAA8RPAFxJhBwenlrnU6bViyfzyJdzpAmFWcqLdnHcDsAAAAAiHMET0Cc2VLTovq2bp08pTDSpRxUks+nGaXZ2ljdrIBzkS4HAAAAAOARgicgzrxaWS9JOimKgydJmj0uV+3dfdpV3x7pUgAAAAAAHiF4AuLMa9vrNb4gQ+X5GZEu5ZCml2TJb6ZNDLcDAAAAgLhF8ATEkb6A0+vb66N6mF2/1GS/JhVnatM7LZEuBQAAAADgEYInII5s2Nesls7eqB9m12/mmGzVtnapvrUr0qUAAAAAADxA8ATEkVe31UmSTpocK8FTjiRpI72eAAAAACAuETwBceS17fWaUpypkpy0SJcyLAWZKSrJTtWmd5jnCQAAAADiEcETECd6+gJ6c0dDzAyz6zdzTI521rWps6cv0qUAAAAAAMKM4AmIE29VNamtu08nTymKdCkjMmtstgJO2rKf4XYAAAAAEG8InoA48fr2eknS4hiZ36lfRUGGMlL8XN0OAAAAAOKQp8GTmV1gZpvNrNLMbh1ivZnZT0Pr3zKzBaHlM8xszYBbs5l9MbTuNjPbO2DdRV4+ByBWvLqtTjPHZKsgMyXSpYyIz0wzSrO1+Z0W9QVcpMsBAAAAAISRZ8GTmfkl3S7pQkmzJV1hZrMHbXahpGmh242S7pAk59xm59x859x8ScdLapf06ID9fty/3jm31KvnAMSKrt4+rdjZGHPzO/WbOTZHHT192t3QHulSAAAAAABh5GWPp0WSKp1z251z3ZIelLRk0DZLJN3ngl6XlGdmYwdtc46kbc65XR7WCsS0NbsPqKs3EHPzO/WbVpIln0mbubodAAAAAMQVL4OnMkl7BjyuCi0b6TaXS3pg0LJbQkPz7jaz/KFObmY3mtkKM1tRW1s78uqBGPLqtnr5TFo0qSDSpRyRtGS/JhVlaiPzPAEAAABAXPEyeLIhlg2ewOWQ25hZiqQPSfrDgPV3SJoiab6kakk/HOrkzrm7nHMLnXMLi4uLR1A2EHte216vY8blKjc9OdKlHLGZY3JU29Kl+tauSJcCAAAAAAgTL4OnKkkVAx6XS9o3wm0ulLTKObe/f4Fzbr9zrs85F5D0SwWH9AEJq6O7T6t3N+rkGJ3fqd/MMdmSxNXtAAAAACCOeBk8vSlpmplNCvVculzSE4O2eULS1aGr2y2W1OScqx6w/goNGmY3aA6oD0taH/7SgdixclejevqcFsd48FSYlari7FRtYp4nAAAAAIgbSV4d2DnXa2a3SPqrJL+ku51zb5vZTaH1d0paKukiSZUKXrnuuv79zSxD0nmSPjPo0D8ws/kKDsnbOcR6IKG8tr1OST7TCRNjc36ngWaNydbLlXVq7uxRTlrsDhsEAAAAAAR5FjxJknNuqYLh0sBldw742km6+SD7tkt6XxcO59xVYS4TiGmvbqvX3PJcZaV6+uM8KmaOydGLW+v00pY6fXDu4AtcAgAAAABijZdD7QB4rLWrV29VNenkKUWRLiUsKgoylJ7s17Mb9x9+YwAAAABA1CN4AmLYmzsa1BdwOinG53fq5/eZZozJ1vOba9QXGHwRTAAAAABArCF4AmLYa9vrleL36fgJ+ZEuJWxmjslWY3uPVu9ujHQpAAAAAICjRPAExLBXt9XpuPF5Skv2R7qUsJlemq0kn+mZjTWRLgUAAAAAcJQInoAY1dTeo7f3NcfNMLt+acl+LZpUwDxPAAAAABAHCJ6AGPXGjno5p7iZWHygs2eWaGtNq3bXt0e6FAAAAADAUSB4AmLUq9vqlZbs07yK3EiXEnbnziqVJD27iV5PAAAAABDLCJ6AGPX69nqdMLFAqUnxM79Tv4lFmZpSnKlnmecJAAAAAGIawRMQg+pbu7TpnRYtnhxf8zsNdM6sUr2xo14tnT2RLgUAAAAAcIQInoAY9Pr2BkmKu4nFBzpnZol6+pxe2loX6VIAAAAAAEeI4AmIQa9tr1NWapLmlsXf/E79jp+Qr9z0ZD3D1e0AAAAAIGYRPAEx6NVt9TphYr6S/PH7I5zk9+nMGcVatrlWfQEX6XIAAAAAAEcgfv9rBeLU/uZOba9t08lTiiJdiufOmVWqhrZurdnTGOlSAAAAAABHgOAJiDGvbauXFN/zO/U7Y3qx/D7TM1zdDgBGxMwuMLPNZlZpZrcOsd7M7Keh9W+Z2YIB63aa2TozW2NmKwYsLzCzp81sa+g+f7SeDwAAiF0ET0CMeW1bvXLTkzVrbE6kS/FcbnqyTpiYr+cIngBg2MzML+l2SRdKmi3pCjObPWizCyVNC91ulHTHoPVnOefmO+cWDlh2q6RnnXPTJD0begwAAHBISZEuAMDIvLa9XidOKpDfZ5EuZVScO6tU//HnjdrT0K6KgoxIlwMAsWCRpErn3HZJMrMHJS2RtGHANksk3eecc5JeN7M8MxvrnKs+xHGXSDoz9PW9kpZJ+lqYawcgqaO7T1v2t2hHXZuqmzqU5PcpPdmviYUZmleRp+y05EiXCADDRo8nIIZUNbZrd0N7Qgyz63fOrFJJ0rNc3Q4AhqtM0p4Bj6tCy4a7jZP0NzNbaWY3DtimtD+YCt2XDHVyM7vRzFaY2Yra2tqjeBpA4unpC+ilrbX6779t1u9X7NHaqgNK9vsUcE41LZ1auv4dff+pTfrdG7vU3NET6XIBYFjo8QTEkP75nRJhYvF+k4oyNbkoU89uqtG1p0yKdDkAEAuG6hI7+PKgh9rmFOfcPjMrkfS0mW1yzr043JM75+6SdJckLVy4kMuSAsO0v7lT//f6LtW3dWt6aZbOmlGiioIM+ezvP641LZ1avfuAXqmsU2XtFn3w2HFaMD4vckUDwDDQ4wmIIa9tq1dhZoqml2ZFupRRdc6sEr2xvUGtXb2RLgUAYkGVpIoBj8sl7RvuNs65/vsaSY8qOHRPkvab2VhJCt0zAR8QJpvfadGdL2xTV29A1508UdeePEkTCjPfEzpJUkl2mj5wzBh9/pxpGpOTrodXVekvb7+j4KhZAIhOBE9AjHDO6bXt9Vo8pVBmiTG/U79zZpWquy+gl7YwZAMAhuFNSdPMbJKZpUi6XNITg7Z5QtLVoavbLZbU5JyrNrNMM8uWJDPLlHS+pPUD9rkm9PU1kh73+okAieCtqgO677WdKshM0efOnKJppdmH3acoK1WfPm2SFk8u0Etb6/T1R9epL0D4BCA6MdQOiBE769tV3dSpkyYnzvxO/Y6fkK+ctCQ9u6lGFx47NtLlIEJ+98buSJcgSbryxPGRLgE4JOdcr5ndIumvkvyS7nbOvW1mN4XW3ylpqaSLJFVKapd0XWj3UkmPhj7gSJL0O+fcX0Lrvi/pITO7XtJuSR8fpacExK2Xt9bpDyuqNKEwQ9eePEkpScPvF+Az0yVzxykt2a8Hlu+R32f69pI5CfcBJYDoR/AExIi/z++UeMFTst+nM2eU6LlNNertCyjJT2dNADgU59xSBcOlgcvuHPC1k3TzEPttlzTvIMesl3ROeCsFEtf6vU36zP0rVJydqqsWTxxR6NTPzHT+7DGaMSZbv3hhu6YWZzEnJoCow39vQIx4bXu9SnNSNakoM9KlRMQFc8aooa1by3c2RLoUAACAo9LU3qPP3L9SeRkpuvbkiUpP8R/V8b72gZk6b3apvvXkBi3bzPRrAKILwRMQA5xzem1bvU6anHjzO/U7c0ax0pJ9+sv6dyJdCgAAwBFzzukrf1yrmpZO3f6JBcpJTz7qY/p8pv/5h/maMSZHX/z9Gr3T1BmGSgEgPAiegBhQWdOqutYunTylKNKlRExGSpLOnF6ip9a/owCTZwIAgBj1m1d26ukN+/W1C2ZqfkVe2I6bmZqk2688Tl09Af3zH9fSXgIQNQiegBjwamh+p5MScH6ngS48doxqW7q0cndjpEsBAAAYscqaVn3/qU06d1aJrj81/HMxTS7O0r9dPEsvba3TPa/uDPvxAeBIEDwBMeCVyjqV56eroiAj0qVE1NkzS5SS5NNT6xhuBwAAYksg4PQvj7yl9BS/vvuRYz2bPuHKReN1zswSff8vm7S9ttWTcwDASBA8AVGuty+g17bX67RpiTvMrl92WrJOn1asp9ZX030cAADElN8u3603dzbqXz84SyXZaZ6dx8z0vY8eq9Qkn/7f4+sVvIglAEQOwRMQ5dbtbVJLZ69OmUrwJEkXzhmj6qZOrak6EOlSAAAAhmV/c6f+86lNOnVqkT5+fLnn5yvJTtNXL5ipVyrr9cTafZ6fDwAOheAJiHKvVNZJUkJPLD7QeceUKiXJpz/RiAIAADHi+09tUndfQN/58JxRu0LxlYvGa15Fnr795AY1tfeMyjkBYCgET0CUe7myTseMy1FBZkqkS4kKOWnJOmtGsZ58q1p9DLcDAABRbuWuRj26eq9uOG2SJhRmjtp5/T7Tdz88Rw1t3frxM1tG7bwAMBjBExDF2rt7tXJXo05lfqf3uGTeONW2dOmN7fWRLgUAAOCgAgGnb/3pbZVkp+pzZ04d9fMfMy5Xly8ar/97fRcTjQOIGIInIIot39Ggnj6nU5nf6T3OmVmqzBQ/cxYAAICo9ujqvVpb1aRbL5ypzNSkiNTwpXOnKy3Zr+89tSki5wcAT4MnM7vAzDabWaWZ3TrEejOzn4bWv2VmCwas22lm68xsjZmtGLC8wMyeNrOtoft8L58DEEmvVNYpJcmnEyYWRLqUqJKe4td5s0v11Pp31N0biHQ5AAAA79PTF9BPnt2qOWU5unR+WcTqKM5O1efOmqKnN+zXq9vqIlYHgMTlWfBkZn5Jt0u6UNJsSVeY2exBm10oaVrodqOkOwatP8s5N985t3DAslslPeucmybp2dBjIC69XFmvhRPylZbsj3QpUeeSeePU1NGjl7bWRroUAACA93l09V7tbmjXF8+ZLp9vdCYUP5hPnTJJZXnp+u7SjXKOOTIBjC4vezwtklTpnNvunOuW9KCkJYO2WSLpPhf0uqQ8Mxt7mOMukXRv6Ot7JV0axpqBqFHX2qWN1c06hWF2QzptWrHyMpL16Oq9kS4FAADgPXr6AvrZc5WaU5ajc2aVRLocpSX79aXzpmv93mb99e39kS4HQILxMngqk7RnwOOq0LLhbuMk/c3MVprZjQO2KXXOVUtS6H7I3+RmdqOZrTCzFbW19IhA7Hl1W3DibOZ3GlpKkk8fmjdOf9uwX00dXCIYAABEj4G9ncwi29up36Xzx2lyUaZ+/PQWBbgyMIBR5GXwNNRv2MG/4Q61zSnOuQUKDse72cxOH8nJnXN3OecWOucWFhcXj2RXICq8srVOOWlJmlOWG+lSotbHji9Xd29Af36rOtKlAAAASIq+3k79kvw+ffG86dq8v0VPrqPtBGD0eBk8VUmqGPC4XNLgS1AddBvnXP99jaRHFRy6J0n7+4fjhe5rwl45EGHOOb1cWaeTpxTJH+E5AaLZsWW5mlaSpT+u3HP4jQEAAEZBNPZ26nfxsWM1ozRb//P0FvX2cYEWAKPDy+DpTUnTzGySmaVIulzSE4O2eULS1aGr2y2W1OScqzazTDPLliQzy5R0vqT1A/a5JvT1NZIe9/A5ABGxq75dew906JRpDLM7FDPTR48v16rdB7S9tjXS5QAAgAQXrb2d+vl8pi+dN13b69r02JrBfQIAwBueBU/OuV5Jt0j6q6SNkh5yzr1tZjeZ2U2hzZZK2i6pUtIvJX0utLxU0stmtlbSckl/ds79JbTu+5LOM7Otks4LPQbiysuVwUvdMr/T4X34uDL5THpkFZOMAwCAyIrm3k79PnBMqeaU5egnz25Rdy+9ngB4L8nLgzvnlioYLg1cdueAr52km4fYb7ukeQc5Zr2kc8JbKRBdXqmsU1leuiYWZkS6lKhXmpOm06cX6+FVVfriudOU5PeyIycAAMDQor23Uz8z05fPn6HrfvOm/rByjz5x4oRIlwQgzvEfGhBl+gJOr26r1ylTC6P2k7Joc/kJ41Xd1Kllm7mCJQAAiIxY6O3U78zpxVowPk8/e65SnT19kS4HQJwjeAKizFtVB9TU0aNTGGY3bOfMKlFJdqp++8auSJcCAAASUKz0dupnZvrK+TNU3dSpB5fvjnQ5AOIcwRMQZZZtrpXPpNOnFUe6lJiR7Pfp8hMqtGxLraoa2yNdDgAASDCx1Nup30lTCrVoYoHueGEbvZ4AeIrgCYgyyzbXaH5FnvIzUyJdSkz5h0XjZZIeXL4n0qUAAIAEEmu9nfqZmb5w7jTtb+7SH1bQfgLgHYInIIrUt3bprb1NOnNG7DRaokVZXrrOnlmiB9/co54+rtACAABGRyz2dup38pRCHT8hXz9ftk1dvfR6AuANgicgiry4tVbOSWfOYJjdkfjEiRNU19qlpeuqI10KAABIALHa26mfmekL50xTdVOn/riyKtLlAIhTBE9AFFm2uVZFWSmaMy430qXEpDOmF2tycaZ+/fIOOeciXQ4AAIhzsdzbqd9p04o0vyJPP39+m7p76TUOIPwInoAo0RdwenFLrU6fXiyfLzYbLpHm85muP3WS3qpq0ps7GyNdDgAAiGOx3tupX/9cT3sPdOiRVfR6AhB+BE9AlFhbdUCN7T3M73SUPnJcufIzkvWrl7ZHuhQAABDH4qG3U78zpxdrXnmubl9WyVyZAMKO4AmIEss21chn0mlTiyJdSkxLT/Hrk4sn6OmN+7Wzri3S5QAAgDgUL72d+pmZPn/ONO1p6NCjq/dGuhwAcYbgCYgSf9uwXwsnFig/MyXSpcS8q06aoGSfT3fR6wkAAHjgsTjq7dTv7JklmlOWo9ufr1QvvZ4AhBHBExAF9jS0a9M7LTpvVmmkS4kLJdlpuuyEcv1hxR7tPdAR6XIAAEAc6e0L6GfPx09vp35mps+fPU276tv1+Jp9kS4HQBwheAKiwLMb90uSzp1N8BQunz1zqiTp589XRrgSAAAQTx5dvVe76uOrt1O/82aXatbYHP3s+Ur1BbhCMIDwIHgCosAzG2s0tSRLk4oyI11K3CjLS9fHF1booRV7tI9eTwAAIAzitbdTPzPTF86Zqh11bfrTWno9AQgPgicgwpo7e/T69nqdyzC7sPvcmVMkST9fRq8nAABw9OK5t1O/82eP0cwx2frf57bS6wlAWBA8ARG2bHOtegNO582Ov0/NIq08P0OXLazQg8v3aHtta6TLAQAAMSzeezv18/lM/3j2NG2rbdOf11VHuhwAcYDgCYiwZzbsV2FmiuZX5Ee6lLj0xXOnKzXJp+8/tSnSpQAAgBiWCL2d+l04Z4ymlWTpf5/dqgC9ngAcJYInIII6e/r03KYanTurVH5ffDdgIqU4O1WfPXOK/rZhv17fXh/pcgAAQAxKlN5O/Xw+0z+eM01ba1r11Pp3Il0OgBiXFOkCgET20tY6tXb16qK5YyNdSly7/tTJ+u0bu/WdP2/U4zefIh8hX1zp6O5TY3u3DrT3qL27V509feoJOPkUbDhnpiQpKy1JhZkpys9MkS/OP6UGAITfI6HeTr+6emHc93bq98Fjx+onz2zR/z63VRfOGUP7CcARI3gCImjpumrlpifr5CmFkS4lrqWn+PXVC2boS79fq98u362rFk+IdEk4Qp09fdrd0K5d9W2qauzQ/uZONXf2Dnv/FL9PY/PSNKU4S9NKslRRkEEQBQA4pK7ePv3kma2aW56bEL2d+vlDcz198fdr9LcN7+iCOXxQCuDIEDwBEdLV26dnNuzXBXPGKNnPqFevXTq/TH9cWaX/fGqTzptVqjG5aZEuCcPQ3t2r17bV68Uttfrbhv16p6lTTpLPpNKcYIBUmpOmgswU5WUkKys1SWnJfiX5Tc5JfQGntq5etXT2qq61S9XNndrT0K7nN9XouU01yktP1vyKPC2cWKCCzJRIP10AQBT63Ru7tfdAh77/0WMTprdTv0vmjdNPn92qHz29RefNHsPUEACOCMETECEvb61TC8PsRo2Z6bsfPlbn//hF/b/H1+uuq45PuMZjLHDOaVttm5ZtrtELW2r1xvYGdfcFlJ7sV1leus6eWaIJhZmqKEhXapL/sMdL9ktpyX4VZqVqYlHmu8vbu3u1ZX+L1uw5oBe21OqFLbWaU5arM6YXa1xeupdPEQAQQ9q6enX785U6aXKhTp1aFOlyRp3fZ/rKB2boc79dpUdWVenjCysiXRKAGETwBETIn9dVKyctSadMSbxGTKRMKMzUP503Xd97apOefKtal8wbF+mSoL/3alq2uVbLttRoT0OHJGlqSZauPmmCzpxRohMm5evhlXvDds6MlCTNr8jX/Ip8NXX06NVtdVq+o0Hr9jbpuIo8nTe7VHkZ9IACgET3m1d2qK61W3ddPSNhP7C6cM4YzSvP1Y+f3qJL5o1TWvLhP/gBgIEInoAI6Ort09Mb9uv82WOUksQwu9F0/amT9NT6d/T1R9ZpfkWeKgoyIl1Swgn2amoNBk2ba7V8x997NZ0ytVA3nj5FZ04vHrXvTW56si6cM1ZnTi/Ri1tr9UplndbtbdJ5s0t18pQihhUgJpnZBZJ+Iskv6VfOue8PWm+h9RdJapd0rXNulZlVSLpP0hhJAUl3Oed+EtrnNkk3SKoNHebrzrmlo/B0gIg40N6tX7y4XefOKtWC8fmRLidizExfu3CmrvzlG7r/tV264fTJkS4JQIwheAIiYNnmWrV09urieQyzG21Jfp/+94rjdNFPX9ItD6zWHz5zEuHfMPzujd1HtX9zR4921LVpe12btta06EB7jySpJDtViyYVaHpptiYWZigpNN/ZS1vrjrrmkUpP8esDx4zRokkFevKtaj21/h2t29ukjy0oV0kOc4IhdpiZX9Ltks6TVCXpTTN7wjm3YcBmF0qaFrqdKOmO0H2vpC+HQqhsSSvN7OkB+/7YOfffo/VcgEi684Xtau3q1Vc+MD3SpUTcyVOKdPr0Yt2+rFKXnVCh3PTkSJcEIIYQPAER8OiqvSrKStVpCThXQDSoKMjQDz46V5/97Sp9/6lN+sYlsyNdUlwJOKeali7tbezQrvo27ahrU31btyQpNcmnKcVZOmN6saaXZis/Coez5Wek6JMnjte6vU16Yu0+3b6sUh+aN04Lxucn7DALxJxFkiqdc9slycwelLRE0sDgaYmk+5xzTtLrZpZnZmOdc9WSqiXJOddiZhsllQ3aF4h7Nc2duufVHVoyb5xmjsmJdDlR4asfmKGL//dl/eKFbfrqBTMjXQ6AGELwBIyypvYePbepRp9cPOHd3h0YfRceO1bXnjxRd7+yQ5OLM/XJxRMiXVJM6uzpU01Ll2qaO7W/uVNVBzq070CHevqcJCkt2adJhZk6cVKBJhVlaWxemnwxEN6YmeaW52liUaYeWrFHD6/aq+21bbr0uLJIlwYMR5mkPQMeVynYm+lw25QpFDpJkplNlHScpDcGbHeLmV0taYWCPaMaB5/czG6UdKMkjR8//oifBBBJ//tcpXr7nL50Hr2d+s0py9WS+eN09ys7dM3JE1VKb2AAw0TwBIyyP6+rVndfQB9ZwD+wkfZvH5yl3Q3t+sbj61WWl66zZpZEuqSo09nTp+qmTlXWtOpAe7cOdPSoqb1HjR3dqmvpUnNn77vbJvtNY3PTtXBigcrz0lWWn66irNSYCJoOJictWZ86ZZKe31SjZzfVqK61SxfOGcPQO0S7oX7o3Ei2MbMsSQ9L+qJzrjm0+A5J3w5t921JP5T0qfcdxLm7JN0lSQsXLhx8XiDq7ahr0wPLd+sfTqjQhMLMw++QQL583gwtXVet/3lmq773kWMjXQ5G2dFOvSBJV57IBxKJiOAJGGWPrq7S1JIsHTOObtuR1j/f02W/eE03/26V7r72BC2eXBjpskaNc04H2nu090CH9oZ6Ku1t7NC+puD93gOdqmvtes8+Jik7LUm56cmaUpylkpw0lWSnqiQ7VfmZKTEdMh2Mz0znzCrVmNw0/WFFlT70s1d0z6dOYOgFolmVpIHXPC+XtG+425hZsoKh02+dc4/0b+Cc29//tZn9UtKT4S0biA7f+fNGpSb59IVzp0W6lKgzvjBDnzhxgu5/fZeuP3WSppZkRbokADGA4AkYRXsa2vXmzkb98wcS95K80SYzNUm/ue4EXfnLN3Ttb5brrqsW6vTpxZEu611H+8lSX8Cpvq1L9a3damzvVmNbtxrae9TYFnzc1Rt4z/bJflNueoryMpI1sTBD8ytylRd6nJeRopy0pIQdInrMuFwVnJGiP6yo0sfvfE2/unqhTkygoBIx5U1J08xskqS9ki6XdOWgbZ5QcNjcgwoOw2tyzlWHrnb3a0kbnXM/GrjDgDmgJOnDktZ7+SSASHh5a52e2bhfX71ghkqy6d06lFvOnqqHV1bp209u0D3XnUCbFsBhETwBo+gPK6tkJuaJiTIl2Wl68MbFuurXy/Xpe1fovz4+V0vmx9b3KBDqvbQ/NNdS8Nal2tYu9QX+PtIl2W/Kz0hRQWaKJhVlKj8zRfkZycpLT1FuRrIyU/w0IA9hbG66Hv7cybr612/oqruX6+dXLtC5s0sjXRbwHs65XjO7RdJfJfkl3e2ce9vMbgqtv1PSUkkXSaqU1C7putDup0i6StI6M1sTWvZ159xSST8ws/kKDrXbKekzo/KEgFHS2xfQt5/coIqCdH3qlEmRLidqFWWl6gvnTtN//HmjnttUo3Nm8XcQw8dwvcRE8ASMkt6+gH7/5m6dMb1YZXnpkS4HgxRlpeqBG07UDfet0BceXKN1VU269cKZUdu7p6u3T1Whq8btbmjX7oZ2dfb8vfdSXnqySnPSNK00S6U5aSrOCg6FI1g6emV56frjTSfr2t8s12d/u1K3X7lA5x8zJtJlAe8RCoqWDlp254CvnaSbh9jvZQ09/5Occ1eFuUwgqvxu+W5t3t+iOz+5QGnJ/kiXE9WuOXmiHnxzj7715AadOq1IqUm8XgAOjuAJGCXPbarR/uYufXsJCX20ystI0e9uWKzv/HmjfvXyDq3a3ajvfWSuZozJjmhdzjkd6OjR7vp27Wpo1+76NlU3dcop+N9hSU6qji3LU3leukpzg3Mu0WD2Vn5miu67/kRdffdy3fy7VYRPABDjalo69V9/2axTpxbpA/w+P6xkv0/fuHi2rr57uX710g7dfNbUSJcEIIp5GjyZ2QWSfqJgN+9fOee+P2i9hdZfpGA372udc6vMrELSfZLGSApIuss595PQPrdJukFSbegw/d2/gaj2u+W7NSYnTWdz5bSoluz36bYPHaMFE/L1zcfX64M/fUk3nD5ZN50+RbkZyaNSQ09fQBv2NWvFrkY9unqvdte3vXv1uBS/T+UF6TpzRrEmFGaqIj9D6SmETJGQm56s+69fpKt+vVyf++0q3f6JBfyzAgAx6j+e3Kiu3oC+teQYegYP0+nTi3XBMWP002e36pK54zS+MCPSJQGIUp4FT2bml3S7pPMUvHLKm2b2hHNuw4DNLpQ0LXQ7UcHL9J4oqVfSl0MhVLaklWb29IB9f+yc+2+vagfCbU9Du17YUqt/PHta1A7dwnt9aN44nTq1SN/580bdsWyb7n9tl646aYKuXDReFQXhbVjVtHTqrT1NWrW7USt2NeqtqgPvDpvLS0/WxKJMTSjI0PjCTI3JSZPfR4M4WuSkBcOnq3+9XDcTPgFATHppa62eWLtPXzhnmiYXc5W2kbjtQ8fo5R/V6V8fW6f7PrWI0A7AkLzs8bRIUqVzbrskha6askTSwOBpiaT7QvMMvG5meQOumFItSc65FjPbKKls0L5AzHjwzd0ySZefUHHYbRE9CjJT9MPL5unTp03Sz56v1J0vbNMdy7Zp0cQCnX9MqRZPLtSssTnDDoK6ewPa3dCunXVt2ry/RW9VHdBbVU2qbuqUJCX5TMeMy9EVi8Zr4YQCLZiQp+c31R7mqIi0nLRk3TcgfPrlNQt11gx6NgJALGjv7tW/PrpeEwsz9Nkzp0S6nJgzJjdNXzl/um770wY9sXZfzF2cBcDo8DJ4KpO0Z8DjKgV7Mx1umzKFQidJMrOJko6T9MaA7W4xs6slrVCwZ1Tj4JOb2Y2SbpSk8eOZUweR09HdpweW79HZM0s1jknFY9KssTm6/coF2tPQrifW7tOjq/fqP/68UZKUnuzXhMIMTSwMXiEuJy1Jfp+pzzl19QR0oL1b9W3d2lnfpr2NHRpwgTlNLMzQCRMLNLc8V3PL83RsWS7D5mJUf/h0+S9e12f/b6V+++nFOn5CfqTLAgAcxn8+tUm7G9r1+xsXMz/iEbrqpIl6dM0+fetPG3TK1CIVZaVGuiQAUcbL4GmoLgBuJNuYWZakhyV90TnXHFp8h6Rvh7b7tqQfSvrU+w7i3F2S7pKkhQsXDj4vMGoeXlWlhrZu3Xj65EiXgqNUUZChm8+aqpvPmqrqpg4t39GgtXuatLO+TVtrWtTU0avmzh4FAk4+nynV71NeZrIKMlM1vyJfH55fpolFmZpYlKkpRVmjNmcURkdOWrLu/dQiffzOV/Wpe97UQ585KeIT0wMADu7VbXW697Vduu6UiTpxcmGky4lZfp/pvz42Vxf/9GX926PrdccnFzDkDsB7eBk8VUkaOK6oXNK+4W5jZskKhk6/dc490r+Bc25//9dm9ktJT4a3bCB8+gJOv355h+aV5+qEifR+iCdjc9O1ZH4ZXcrxHsXZqbr/+hP10Tte1dV3v6E/3nRy2OcEA4BI+t0bu4/6GFeeGPnRCM2dPfrqH9/SxMIMffUDMyNdTsybXpqtL58/Xd97apMeW7NXHz6uPNIlAYgiXs5y/KakaWY2ycxSJF0u6YlB2zwh6WoLWiypyTlXHbra3a8lbXTO/WjgDmY2dsDDD0ta791TAI7OMxv3a0ddm244fTKf/AAJoqIgQ/dff6I6uvt01a/fUG1LV6RLAgAM4JzTvzyyTtVNnfrhZfMY5h4mnz5tshZOyNc3Hn9bew90RLocAFHEs+DJOdcr6RZJf5W0UdJDzrm3zewmM7sptNlSSdslVUr6paTPhZafIukqSWeb2ZrQ7aLQuh+Y2Toze0vSWZK+5NVzAI7Wr17arvL8dF3AVa6AhDJjTLZ+c90i7W/u0rW/Wa7Wrt5IlwQACHlg+R79+a1q/dN503X8hIJIlxM3/D7TDy+bJ+ekzz+wWj19gUiXBCBKeDnUTs65pQqGSwOX3Tngayfp5iH2e1lDz/8k59xVYS4T8MSrlXV6c2ejbrtktpL8XnYuBBCNjp+Qr59/coE+fe8K3XT/St197QlKSeJ3AQBE0oZ9zfr3P72t06YV6bNncBW7cHulsl4fnDtWv39zj66/Z4UumDPyD1+jYSgmgPDyNHgCEpVzTv/9t80am5umyxfxxzMWhWMOC+CsGSX6z4/O1Vf+sFZf+cNa/c8/zJfPx7BbAIiEutYu3XDfCuVlJOtHl/H72CvzyvO0vbZNL26t1aSiDM0YkxPpkgBEGB+9Ah5YtrlWq3Yf0D+ePY1L8wIJ7mPHl+trF8zUE2v36TtLNyrY2RcAMJq6ewP63P+tUl1rl3559UIVZ6dGuqS4dvHcsRqbm6bfr9jDXIcACJ6AcAsEgr2dxhdk6OMLuaIHAOmmMybr2pMn6tcv79AvX9oe6XIAIKE45/T1R9dp+c4G/eBjczW3PC/SJcW9ZL9Pn1w8QX4z3ffaTnV090W6JAARxFA7REy0DGUK9zjyJ9dV6+19zfrRZfOUzNxOACSZmb5x8WzVtXbpu0s3qSgrVR9ZQDANAF5zzuk7f96oP66s0hfPnaYl88siXVLCyM9I0ScXT9CvXtqh3y3fpWtOnqgkH21jIBERPAFh1NrVq+/8eYPmlOXQsAHwHr7Q1X4a2rr11T++pYLMFJ05oyTSZQFAXLv9+Ur96uUduvbkifrCOdPesy4cH4IyEfahTSjM1IePK9MfV1XpDyuq9A8nVMhnzK0FJBoiZyCM/vfZrdrf3KVvLZkjPxNWAhgkNcmvX1x1vKaXZutzv12ltXsORLokAIhLzjn9+Okt+u+/bdFHjivTNy6eLSPwiIgFE/J1wTFjtG5vk/60dh9zHQIJiOAJCJOt+1v065d36LKF5VowPj/S5QCIUtlpybrnUyeoMCtF193zpnbUtUW6JACIK4GA07ef3KifPLtVly0s1399fB5XsIuw06cX67RpRXpjR4P+vK6a8AlIMAy1A8Kgty+gf3lknTJS/PraBTMjXQ6AKFeSnaZ7r1ukj935mq6++w09/NmTVZKdFumyACDmtXf36ssPrdVT69/RtSdP1Dcunk3oFCUuOGaMAgGnV7bVqy/gdMm8cQkx7I4hnQA9noCw+PmybVqxq1HfvnSOCrO4PC+Aw5tcnKXfXHuC6lq6de3db6qlsyfSJQFATNvT0K6P3vGa/vr2O/r6RTP1zUsInaKJmemiY8fq9GnFemNHg/6wYo96+wKRLgvAKCB4Ao7S6t2N+smzW7Vk/jgmFAcwIvMq8nTHJxdoy/4W3fR/K9XVy+WmAeBIPLZ6ry76yUuqamzX3deeoBtPn8KcTlHIzPSBY0p1/uxSra1q0t2v7FR7d2+kywLgMYbaAUehsa1bX3hwjcbkpOlbS+ZEuhwAMejMGSX6wcfm6p8eWqsvP7RWP738OD6hB4Bhqmnu1L8/uUF/fqtax0/I148vm6/xhRmRLguHYGY6c0aJ8jNS9MdVVfr5sm26ctF4jctLj3RpGKGAc2rr6lVrV69aOnvV2tmrrr6A+gIudAso4KQUv0+pyT6lJvmVluRTRmqSCjNTlJHiJyBOEARPwBHq6u3TZ+5fqXeaOvXAjYuVm54c6ZIAxKiPLChXTUuXvv/UJmWnJek7lx5L+AQAh9DV26f7X9ul/3lmq7p7A/rK+dN10xlTlORnQEesmFeRp7yMZD2wfLfufGGbLpk3TgsncIGeaNTU3qP1+5r02rY61bV2q661S3WtXTrQ3qOjmSY+NcmnwqwUFWamamxumioKMlSen67UJH/Yakd0IHgCjoBzTrc+vE7LdzboJ5fP1/H8kQRwlD5z+mS1dvbqZ89Xymem/7h0Dp8CAsAg3b0BPbyqSj97rlJ7D3TorBnF+uYlx2hiUWakS8MRmFCYqVvOnqaHVuzRo6v3alN1s86bXaqSHC64ESmdPX3aWN2stXsOaG1Vk9buOaDtA67Am5LkU3FWqioKMjSvIkU5acnKSk1SdlqSslKTlJrsV5LP5A/dTFJPn1NXb586ewLq6u1Ta2ev6tu6Vd/WrYa2Lu090KF1e5skST6TxuSkaXxhpmaUZmlycZaSCZRjHsETMEKBgNNtf3pbj67eqy+dO515nTwQjqt/ALHGzPTl86erN+B05wvblOQz3fahYwifAEBSTUunHnhjj377xi7VtHRpfkWevveRY3XatCJ+T8a4rNQkXXvyRL1aWae/bdiv8378ov7lwpm6bGEFvX89Fgg4ba9r09o9B7RmzwGtrTqgjdXN6ukL9mMqyU7V/Io8ffT4cs0rz9Pb+5qUlZo04p+5lCRTSpJPh7qAb3t3r/Y0dGh3Q5t2N7Rr1a5Gvb69Xsl+07SSbM0ck62ZY3OUlUqEEYv4rgEj0NsX0NceXqeHV1XphtMm6fPnTI10SQDiiJnpaxfMUF8goF++tEM+n+kbF8/mnyoACampvUfPb67RY2v26qWtdeoLOJ0xvVj/9fFJOp3AKa74zHTqtGLNGJOjlytrdesj6/S75bv1jYtna+HEgkiXFzf2N3cGA6ZQyPTWnia1dAUnd89KTdKxZbm6/tTJml+Rp/kVeRqT+96kaHdDu2e1ZaQkacaYbM0Yky0p+H/X9ro2baxu1qZ3WrShulm+NXs1vTRb+RnJOntWCUPyYgjBEzBMDW3d+qeH1mjZ5lp96dzp+vw5U2nwAAg7M9PXL5ql3oDTb17ZKb+Z/vWDs/h9AyDuBQJO6/c16YXNtVq2pVardzcq4KSyvHR95vTJ+tjx5ZpcnCWJ3tFeiIbXtDg7VQ995iQ9sXafvrt0oz5252s6Y3qxvnTedM2vyIt0eRFzJN+bzp4+7T3QoaqGdu1p7FBDW7feae6UJCX5TLPG5mjJceM0rzwYMk0uzpI/inqYJfl9ml6areml2fqQc6pu6tRbVcGeWZ/97SrlZSTrkrnjdMWi8Zo9LifS5eIwCJ6AYXhzZ4M+/8Bq1bd26z8unaNPLp4Q6ZIAxDGzYE8n56RfvbxDzZ09+u6Hj2XSXABxIxBw2tXQrnV7m7R+b5PWVTVp/b4mtXQGe1/MLc/VLWdN1RkzSnRcRR5DrhKImWnJ/DKdN7tU9722S794YZsuvf0VnTipQNefOknnzCqNqoAkGnR092lfU4f2HehQdVOn9h7oUF1L17sTfxdmpui0aUWaV5GneRV5mj02R2nJsdNbyMw0Li9d4/LSdf4xY1RRkKGHV1bpoRV7dP/ru7RoYoGuPnmCPnDMGOaDilIET8AhvNPUqR/8dZMeWbVXEwoz9MjnTtacstxIlwUgAZiZvnnJbOWkJ+unz25VQ1uPfnblcTHVUAQAKXjJ9frWbu09EPzH+PE1e7VhX/O7Q3xSknyaNSZbH5o3Tgsn5uu0acUqykqNcNWItIyUJN10xhR9cvEEPfDGbt3z6k7deP9Kjc1N00cXlOvS48o0tSQr0mWOqr6AU31bl2pburS/uUvVTcGgqaGt+91tctOTNTY3TfPKc1WeH7xKXEZKkq48cXwEKw8fn5nOmF6sM6YXq6m9R39YuUf3vbZLt/xutUpzUvXJEyfok4snKD8zJdKlYgCCJ0RcX8DpQHu3Gtq61dETvNpBZ0+fOnr61Bdw714RwWemJJ8pPcWvrNSkv9/SksKebK/f26TfvrFLj67eq0BA+uyZU3TzWVOZzA7AqDIz/dN501WclaJvPPG2rvr1G/rV1ScoNyM50qUBwJACzqmutUt7G4Mh094DHdrX1Knu3oCk4BCfOWW5uvS4Ms0py9GcslxNL82mlwIOKis1STecPlnXnTJRT2/Yr4dW7NHPl1XqZ89XanJRps6dXapzZ5Vqwfi8uOgZ7JxTR3efGtqDV32rbelSTUuXapo7Vd/arT7n3t22IDNF4/LSdcKEfI3LS9fYvPSE+n8lNyNZnz5tsq47ZZKWba7Rva/t0g+f3qKfL9umfzihQp8+bZLK8zMiXSZE8IRR1tjWrZW7GrVqd6Oe31SjutZg4DTwF2g/n0l+n6kv4BR4/+r3yEjxKzc9+d1bXnqycjOSlZueotz0ZOWkJynJN/Qfop6+gHbVt2nr/la9saNBL26t1fbaNqUl+7RkXpluOXuqKgr4hQUgcq46aaLyM1P0pd+v0WW/eE33fmrR+yb8BIBIaOnsUVVjh/Y0tKuqsUNVB9rV2RMMmZL9prG56VowPl9leWkal5eukuw0XXUSUxZg5JL8Pl147FhdeOxYvdPUqac3vKOnN9boN6/s0F0vbldeRrIWTijQcePztGB8vuaW5yozCkMY55zau/vU3Nmjpo7g7UB7j+rbutXQ1qWGtu53f4YkySTlZ6aoJDtVM8fkqCQnVSXZqSrOTmVy7RC/z3TOrFKdM6tUW/a36BcvbNf/vb5L97++S5fMHavPnDFFs8YyD1QkRd9PIuJKU3uPlm2p0auV9Vqxq0HbatskBRsiBZkpKslJ1exxOSrKSlVBZooyUvxKS/YrPdmvZL+9O5muc8HwqTcQUEd3n1q7eoO3zuD9gY4eNbUHf2nvqm9XR0/f+2pJTfIpLdmvpNCY8IBz6ujp078+tk79uVdask+LJxfq2pMnasn8MuWm06sAQHS4eO445Wek6Mb7VuhDP3tZd129MKEnWgUw+pxzqmvp0ra6Vu2oa9Ou+nY1dfRICn5gOCYnTXPL81SRn66y/AwVZ6UyFw88MSY3TVedNFFXnTRRLZ09enFLnZ7bVKPVuxv1zMb9koLvyaklWZpclKVJxZmaVJSpyUWZGpuXrqKslLCHNp09fapv61ZjW/CD9cb2btW3dmvZ5ppQwNSr5s4eNXf0qHfQp+p+M+VlJKswK0UV+RkqzExRQWaqCrJSVJiZQo/AEZhemq0fXjZPXz5/uu5+eYceWL5bj63ZpzOmF+umM6Zo8eQCLtgSAQRPCLvKmlY9t2m/nt1YoxW7GtUXcMpNT9bxE/L1kQXlWjghX/Mq8vTIqr3DPqaZyW+S3+dXapJfeRmHHrPb1dunpva/f4rQ1NETGr4XUG8g+AmCz0xpyX4tmlSgSUUZmlqcrWmlWcyfAiBqnTK1SA9/7mTdcN8KXfaL1/S9Dx+rjx5fHumyAMQp55x2N7TrtW31em17vV7fXq/9zV2SpOy0JE0szFRFQYYq8oOT/vLPMSIhOy1ZH5w7Vh+cO1ZScITFmqoDWr37gN7e26QtNS16ZuP+94U92WlJKspKVWFmijJSk5Se7FN6sl/pKX4l+31yTnJyoXupqyegjp5etXf3qb2rT+2hrzu6+3SgvWfID76lYG+cnLQk5aYnqzw/Xbljc5QzYKRGTnqystOS5CMMCatxeen6t4tn6x/Pnqb/e2OXfvPKDl3xy9c1rzxXnz1zis6bPYZgfBQRPCEsqps69MSafXpszT5trG6WJM0am6PPnjFFZ88q0bzyvFH9wU5N8qskx6+SnMMPRYmXifYAJIaZY3L0+M2n6ubfrtKX/7BWK3Y16JuXHENoDiAsOnv69MaOBj23cb+e21yjPQ0dkqSirFSdNKVQPpOmFGWpMCuFXgOISvmZKTprRonOmlHy7rLevoCqGju0o65N7zR3qq6lS3WtXapr61ZDa7eaOnq0v6kvNN9sn7r7AjIFP/wO3gf/v0hP8SsjdCvJTgs+TvYrLyNZ+ZkpKshICd5npig/I3j/1LpqflYiKDcjWTefNVXXnzpJf1xZpV++tF03/d8qTS7K1I2nT9aHF5QxZHEUEDzhiDV19Ogv66v16Oq9emNHg5yT5lfk6ZuXzNb5x4xRWV56pEsEgLhUkJmi+69fpB+FJtBcvfuAfnrFcZpemh3p0gDEoHeaOvXcpho9t6lGr1TWqaOnT2nJPp0ypUg3njZZJ00p1JTiLJmZfvfG7kiXC4xYkt+niUWZmliUOernJnSKDmnJfn1y8QRdsWi8nlpfrTtf2KZbH1mnHz29RZ86dZKuPHG8ctKYZsUrBE8Yka7ePj2/qVaPrd6r5zbXqLs3oElFmfriOdO1ZP64iPwyB4BElOT36asXzNSiSQX68kNrdfH/vqyvnD9d1586ma7jAA6pL+C0Zs8BPR8KmzaEequX5aXr4wvLddbMEp00uZCelADijt9nunjuOH3w2LF6pbJed76wTd9/apNuf65Sn1g8QZ86ZeKwRs1gZAiecFiBgNMbOxr0+Jq9WrquWs2dvSrKStEnThyvS+eXaW55Lkk+AETImTNK9Ncvna6vP7JO3126SUvXvaPvfvhYzR7H1VsA/F1TR4++t3SjNr/Tos37W9Te3SefSeMLMnXBMWM0Y0y2SrJTZWaqPtA5ork4gWgTjp55TMcR38xMp04r0qnTirSuqkl3vrhNd724TXe/vEOXzBuna06eoLnleZEuM24QPGFIzjlteqdFj63ZqyfW7FN1U6cyUvy64JgxWnJcmU6ZUqgkJpAEgKhQlJWqX1x1vB5bs1f/8eRGXfKzl3XtyRP1+bOnKTeDbuNAInLOaWtNq57fVKNnN9VoZeiCLxkpfk0vzdaMMdmaXpKt9BR6NQFIbMeW5+r2KxdoZ12bfv3yDj28qkoPr6rScePzdO3JE3XhnLFKSeJ/36NB8IT32Lq/RX96q1p/fmufttW2KclnOn16sW69cKbOm12qjBTeMgAQjcxMHz6uXGfNKNF//mWT7n4l2HD6/NnTdOWJ4xkyAySAls4evVJZrxe21OiFzbXa19QpKXjBl5vOmKzePqeKggyungUAQ5hYlKlvXzpH/3zBDD28skr3vbZLX3hwjb6dtUEfPq5MH19YwXyaR4gUAdpW26o/v1WtJ9/apy37W2UmnTipQNeeMkkXzRmjwqzUSJcIABimvIwUfe8jc3XV4on67tKN+taTG/SLF7fps2dM0eWLCKCAeNIXcNpY3awXt9bqhc21WrmrUb0Bp6zUJJ06tUj/eE6xzpherHGhC74wMTgAHF5OWrKuO2WSrjlpol6qrNMDb+zWb17ZqV++tEPzynP1sYUVumTuWOVlpES61JhB8JSAghNKNuq5TTV6dmONNr3TIkk6YWK+/v1Dx+jCOWOYUA0AYtzscTm6//pFenVbvX7yzFbd9qcN+smzW3XFovH65OIJ7/4jCiB29AdNr2+v1+vb67V8R4OaO3slBXs13XD6ZJ05vVgLJuQrmSkRAOCo+HymM6YHA/y61i49tnqv/rCiSv/vsfX69yfe1slTi/TBY8fovNljVJBJCHUoBE8JYt+BDr2+vV4vbqnVC1tq1djeI7/PdPz4fP2/i2frg8eO1ZhcwiYAiCdmplOmFumUqUV6Y3u97n5lh+54YZvueGGbTpxUoEvnl+nCY8cqN515oIBo1NzZo/VVTVpb1aQVOxu0fGeDWkJB06SiTF107Fgtnlyok6YUqpQPDQHAM0VZqfr0aZN1/amTtH5vs55ct09PrXtHX3t4nb7+6HotnlygM6eX6LTpRZpRms3FtwYheIpDgYDTzvo2rd59QG/sqNfr2xu0u6FdklSQmaKzZpTorJklOn1aMZPOAkCCOHFyoU6cXKg9De16ZNVePb5mr259ZJ2+8fjbOmtmsc6ZVapTphapjJ5QQES0dvVqU3Wz1lY16a2qA1pX1aTtdW3vrp9UlKmL5waDphMnFfKBIQBEgJnp2PJcHVueq1svmKm39zXrqfXV+uvb+/WdpRulpVJxdqpOm1qkk6YUasGEfE0uykz4IIrgKcZ19vRpW22rKmta9fa+Zq2ratL6vU1q6Qp+GpaXkaxFEwt07ckTtXhyoWaOyZbPl9hvegBIZBUFGfrCudP0+XOmat3eJj22ep+efGuf/vr2fknSxMIMnRJqLM0Zl6vxBRn83QDCxDmn2tYuVda0alttm7bVtL7bjqsOTQQuSWNy0nRsea4+sqBMx5bnaW5ZrvIZxgEAUcXMNKcsV3PKcvXPH5ip6qYOvbS1Ti9trdOyLbV6ZPVeSVJuerLmV+TpuPF5OmZcrqaXZqkiP7HaV54GT2Z2gaSfSPJL+pVz7vuD1lto/UWS2iVd65xbdah9zaxA0u8lTZS0U9JlzrlGL59HJPUFnBrbu7XvQIf2NnZo74EOVTV2aFd9myprW1XV2CHngtum+H2aNS5Hlx5XpmPLczW3PFfTSwiaYgGTfQIYbWamueV5mluep/938Sxt3t+iVyrr9WplnR5bvVe/Df1eykzxa9bYHM0el6OpJcGGUkVBusrzM5ioPIrRBht9fQGnA+3damzvVk1zl/Ye6FB1U2ewDXegQ/tCj9u7+97dJzPFryklWVo8uVBTS7I0vTRb88pzmWsTAGLQ2Nx0XbawQpctrFAg4LSttlWrdx/Q6j2NWrXrgH7y7NZ3/3dPS/ZpakmWppVkq6IgQ+X56arID96PyU2Lu3n6PAuezMwv6XZJ50mqkvSmmT3hnNswYLMLJU0L3U6UdIekEw+z762SnnXOfd/Mbg09/ppXz2MknHPqDTj19AXU0xe87+3rfxxc1t7dq/buPrV29aq9u1dtXX1q7+5Va2evGtq71dDWrfrW4H1DW7DxEnDvPU9mil8VBRmaV56njy4o19SSLE0tydLkoiylJMXXGxQA4D0z08wxOZo5JkfXnzpJPX0Bbapu0YbqJm3Y16wN1c16ZNVetYZ60/Yrzk5VSXaqCrNSVZSZosKsFOVnpigrNUmZKUnKTE0Kfp3qV1ZqkrLSkjQ2l6F8XkvENthwOecUcMGQqDcQUHdvQF29/fd96nrP44A6e/rU1tWrtq5etXb1he6Dt5bOnnfbaw1t3TrQ0fPuPxQDFWWlqiwvTdNKsnXG9BJVFKRrakmWphRnaWxuWsIPvwCAeOTzmaaVZmtaabYuO6FCUnBI9Zb9Ldq6v0Vb9rdqy/4WLd/RoMfX7H3f//w5aUkqzEpVYWaKCkJtrMLMVOWmJysj1a/MlCRlpATbVxmpScpM8Sst2a9kv0/JflNykk8p/uAtGjqieNnjaZGkSufcdkkyswclLZE0sNGzRNJ9zjkn6XUzyzOzsQp+knawfZdIOjO0/72SlilCjZ4b7luh17fXq7cv2Hjp6RuitTFMZlJeenLwTZWZqinFWTphUooKM4O3cXnpKstPV1leunLTk2mkAAA8k+z3vTt/Qb9AwKmutUu7G9q1p7Fdexo6VNXYrrrWbtW3dmlbTavqWrvU1Rs46HHzM5K1+hvnj8ZTSHRx3Qbr6Qvo3B+9oL6AkwuFSH3OyTmnvkAwWAqElgWcUyAgBVz/Nkd3bp9JmalJyg4FqQWZKZo5Jkf5mckqyExVQUayCrJSVZSVorK84KfWqUn0DAQASFmpSVowPl8Lxue/Z3l3b0DvNHWG2lftqmnpUn1rl+pDnVJ21bdr1e4Damjrel9ANRx+n+nS+WX64WXzwvRMRs7L4KlM0p4Bj6sU/ETtcNuUHWbfUudctSQ556rNrGSok5vZjZJuDD1sNbPNR/IkPFIkqS7SRUSBqHgdPhHpAqLkdYgCvA5BvA5R/hqM4u+MqH4djsQuSfbNEe823NdhwoiPHL9og+FgouL3ShS0vcImWv4m8JqGX5jriPjPXrS8ruEQgecS8e/f0fqRpB/9g2eHP2wbzMvgaaguOYPzuYNtM5x9D8k5d5eku0ayz2gxsxXOuYWRriPSeB2CeB2CeB2CeB14DfrxOgTxOhwR2mAYEj9PsYvvXWzj+xfb+P4dPS8nBKqSVDHgcbmkfcPc5lD77g91BVfoviaMNQMAAMQ62mAAACBqeBk8vSlpmplNMrMUSZdLemLQNk9IutqCFktqCnXhPtS+T0i6JvT1NZIe9/A5AAAAxBraYAAAIGp4NtTOOddrZrdI+quCl+O92zn3tpndFFp/p6SlCl7Gt1LBS/led6h9Q4f+vqSHzOx6Sbslfdyr5+Ahup8H8ToE8ToE8ToE8TrwGvTjdQjidRgh2mA4BH6eYhffu9jG9y+28f07SuaO9vIeAAAAAAAAwBC8HGoHAAAAAACABEbwBAAAAAAAAE8QPEWImd1mZnvNbE3odlGkaxpNZnaBmW02s0ozuzXS9USKme00s3Wh98CKSNczWszsbjOrMbP1A5YVmNnTZrY1dJ8fyRq9dpDXIOF+L5hZhZk9b2YbzextM/tCaHmivR8O9jokzHvCzNLMbLmZrQ29Bv8eWp5Q7wXAC7S7Ygt/G2OfmfnNbLWZPRl6zPcuRphZnpn90cw2hX4GT+L7d/QIniLrx865+aHb0kgXM1rMzC/pdkkXSpot6Qozmx3ZqiLqrNB7YGGkCxlF90i6YNCyWyU965ybJunZ0ON4do/e/xpIifd7oVfSl51zsyQtlnRz6PdBor0fDvY6SInznuiSdLZzbp6k+ZIuCF1tLdHeC0BY0e6KSfxtjH1fkLRxwGO+d7HjJ5L+4pybKWmegt9Hvn9HieAJkbBIUqVzbrtzrlvSg5KWRLgmjCLn3IuSGgYtXiLp3tDX90q6dDRrGm0HeQ0SjnOu2jm3KvR1i4J/3MuUeO+Hg70OCcMFtYYeJoduTgn2XgA8QLsrxvC3MbaZWbmkD0r61YDFfO9igJnlSDpd0q8lyTnX7Zw7IL5/R43gKbJuMbO3QkNuEqm7XpmkPQMeVynB/sEawEn6m5mtNLMbI11MhJU656qlYINLUkmE64mURP29IDObKOk4SW8ogd8Pg14HKYHeE6GhCWsk1Uh62jmX0O8FIExod8Uw/jbGpP+R9FVJgQHL+N7FhsmSaiX9JjRU8ldmlim+f0eN4MlDZvaMma0f4rZE0h2Spig4nKBa0g8jWesosyGWuVGvIjqc4pxboGD395vN7PRIF4SIStjfC2aWJelhSV90zjVHup5IGeJ1SKj3hHOuzzk3X1K5pEVmNifCJQHxgHZXjOJvY+wxs4sl1TjnVka6FhyRJEkLJN3hnDtOUpsYVhcWSZEuIJ45584dznZm9ktJT3pcTjSpklQx4HG5pH0RqiWinHP7Qvc1Zvaogt3hX4xsVRGz38zGOueqzWysgj0eEopzbn//14n0e8HMkhVsWP/WOfdIaHHCvR+Geh0S9T3hnDtgZssUnAct4d4LQJjR7opB/G2MWadI+lDoYiBpknLM7P/E9y5WVEmqCvW4lqQ/Khg88f07SvR4ipDQG7bfhyWtP9i2cehNSdPMbJKZpUi6XNITEa5p1JlZppll938t6Xwl1vtgsCckXRP6+hpJj0ewlohIxN8LZmYKjqPf6Jz70YBVCfV+ONjrkEjvCTMrNrO80Nfpks6VtEkJ9l4APEC7K8bwtzF2Oef+xTlX7pybqODP2nPOuU+K711McM69I2mPmc0ILTpH0gbx/Ttq5hw9bSPBzO5XcOiEk7RT0mf6x40mgtCnAP8jyS/pbufcdyJb0egzs8mSHg09TJL0u0R5HczsAUlnSiqStF/SNyU9JukhSeMl7Zb0cedc3E6+fZDX4Ewl2O8FMztV0kuS1unvcyF8XcG5LBLp/XCw1+EKJch7wszmKjhhp1/BD8Yecs59y8wKlUDvBcALtLtiC38b44OZnSnpK865i/lbFjvMbL6CE8OnSNou6TqF2iXi+3fECJ4AAAAAAADgCYbaAQAAAAAAwBMETwAAAAAAAPAEwRMAAAAAAAA8QfAEAAAAAAAATxA8AQAAAAAAwBMETwA8YWYTzcyZ2T2jfN5rQ+e9djTPCwAA4AXaVJF7DQCEB8ETkIDM7F9Df7ydmc2IdD3RxMzuOVwjy8xuC21z2+hVBgAAog1tqvhH6AUcvaRIFwBgdJmZSbpekpNkkm6Q9BUPTrVX0ixJTR4cGwAAIKJoU40qXgMghtHjCUg850uaJOleSfslXWNmKeE+iXOuxzm3yTlXHe5jAwAARAHaVKOE1wCIbQRPQOK5IXT/S0m/lVQk6cODNxownOxMM7vSzN4ws1Yz2znM9e/rlmxmfw0tmzdUYWZ2eWj9fw1YdryZ/cTM1ppZg5l1mtlWM/uhmeWH6TUJGzMba2a3m9lOM+s2s1oze8TMjh9i23dfwyHWDdmte8BQwMlm9o9m9paZdZjZMq+eEwAAGBJtqkMws2WhGpLN7Btmti10zk1mdsOA7W4ys3Wh9kyVmf27mfkGHetw7aKJZvaZ0HE6zWy/md1lZrlD1OUO1m4aeLzQ49sk7Qitvsb+PqzyfdMymNkHzGypmdWZWVfo+f6XmeWN9LUD4g1D7YAEYmalkj4kaYtz7lUza5b0T5JulPT7g+z2ZUnnSfqTpOclDf4Dfrj1A92j4KeDV4f2G+zq0P29A5bdoGAj7gVJz0jyS1oQqvtCMzvROddyiHOOGjObJOllSeMkPSfpAUkVkj4u6YNm9lHn3JNhOt1PJJ0m6c+SlkrqC9NxAQDAYdCmGpEHJZ2oYHulR9LHJN1lZj2S5kq6RtKTkp5V8DX9hqR2Sf85gnP8QNIHFHzt/ibpLAWf71RJZx9F7csk5Un6gqS1kh4bsG5N/xdm9g1J/y6pQcHnUqPgc/uKpIvM7CTnXPNR1AHENIInILFcJylZwcaKnHPrzWyVpLPMbKpzrnKIfc6WdJJzbvVBjnm49QM9quDY/E+Y2decc739K8xsjIINqFXOufUD9vmepJudc+8JVszsekm/kvQ5jaxhMlyX9n/aNYQzD7L8TgVDp39zzn2nf6GZ/VzSi5LuNbMJzrnWMNS3QNJxzrkdh90SAACEG22q4RsvaY5z7kDofD+UtEnSjyUdkDTXObc3tO42SZWSvmJmPxz4vA5jsaRjnXO7Q8dJUvBDwLPMbJFzbvmRFO6cWxbqefYFSWucc7cN3sbMzlIwdHpN0kX9zzO07lpJvwmt/9KR1ADEA4baAQnCzEzSpyUFJN03YNU9Ck6I+emD7HrXYRpAh1v/Ludcp6SHJJUq+KnUQJ9U8JO3ewfts2twAynkbknNQxwnXJZI+uZBbmcM3tjMyhVs5O1W8FO3dznnXlWw91OBpI+Eqb4fEDoBADD6aFON2K0Dwxjn3HYFe4jnSfp2f+gUWndAwV5LRZLKRnCOb/WHTqHj9CoY+EjSoiMtfJg+H7q/YeDzDNVxj4I9oz7hcQ1AVCN4AhLH2ZKmSHp64B94Sb+T1C3pWjNLHmK/w31CNNJPkO4J3V8zaPk1Cna//t3AhaF5AW4xs5dD8xH0mZlTsLGXo5E1SkbiOuecDXVT8FOrwY4L3b/knOsZYv1zg7Y7Wkf0yR0AADhqtKlGZsUQy/aF7lcOsa7/NS0/ynPsCd17PSfoSQq+3h8Pzdf1npukFEnFZlbocR1A1GKoHZA4bgzd3zNwoXOu3sz+JOmjCvby+eOg/d45zHEPt/49QvMgbJH0ITPLd841mtkCSXMkPeacqxu0y+8VnI9gu6THQ+frCq37oqTUkZzfQ/3zMBzsaiv9y/PCdL4Rve4AACBsaFONrM6mIRb3D6E71LqhwruDOXCI4/hHcJwjUajg/9XfPMx2WZLqPa4FiEoET0ACMLNiSZeGHj5gZg8cZNMb9f5GkjvM4Q+3fij3SfoPSf+g4LxI/Z/UvadLuJktVLCB9IyCY+Z7BqzzSfrqEZzbK/0NpzEHWT920HZS8BNGaejfxXmHOd+RvO4AAOAo0KaKC04H/z847wiO1yTJ55wrOOKKgDhH8AQkhmsU7Oa7UgOuwDHIhySda2aTRmHuoPskfUvBy9L+WtIVkuoUvELbQFND908MMXxtkaR0T6scmf45GU41s6QhJsM8K3S/asCyxtB9xRDHWxjO4gAAQFjQpop9jRqi7WVmfknzh9i+f16sg/Wcel3Bqxcf45x7OywVAnGGOZ6AxNA/yeXnnHOfHuom6Rc69ISYYeOc26PgnEeLFbxKSLGk3w3RENoZuj9z4EIzK5F0u7dVjoxzrkrS05ImKthd/V1mdqKkKxVs6Dw6YFX/XA7Xha6+0r99hYKXEgYAANGFNlXsWy5pvJmdP2j5v0maMMT2jQr2khp/kOP9OHT/SzMbN3ilmWWa2eIjLRaIBwRPQJwzszMlzZC07jCXkv21gn9U3xOCeKi/C/h3Bz0e6E1Jr0j6iJm9amY/MLN7Ja2X1K6/T0wZLW5ScL6E/zKzv5nZd83sfkkvKDis7jrnXEv/xs65NyS9KOk0ScvN7L9D269T8JK8AAAgStCmihv/reD353Ezu8fMfmRmr0v6nKRlgzd2zrVKekPSaWb2WzP7ppn9m5nNDa1/VtKtCoZ/W83sD6HX9+dm9mdJ+yXdNirPDIhSBE9A/LshdP+rQ23knNup4Lj/sZIu8bgmSXpEwUv3Jkta75xbNXiD0CV/PyTpDknjFLxc7akKPpcPKHgFkagRujzwQgXnWJgh6SuSLpT0F0mnOOceH2K3JQo+n3JJ/6jgVe++Kulro1EzAAAYNtpUcSAUFF0q6W1Jlys4fHKngkMOdx1kt6sUHL54gYKTiH9b0oIBx/xPSaeHtjlFwd7vH1fwSoF3KdibCkhY5hzz0wIAAAAAACD86PEEAAAAAAAATxA8AQAAAAAAwBOjMdkdAESMmX1RUt4wNl3mnFvmaTEAAAAxijYVgCNF8AQg3n1RQ18adyjLvCsDAAAgpn1RtKkAHAEmFwcAAAAAAIAnmOMJAAAAAAAAniB4AgAAAAAAgCcIngAAAAAAAOAJgicAAAAAAAB4guAJAAAAAAAAniB4AgAAAAAAgCcIngAAAAAAAOAJgicAAAAAAAB4guAJAAAAAAAAniB4AgAAAAAAgCcIngAAAAAAAOAJgicAAAAAAAB4guAJAAAAAAAAniB4AgAAAAAAgCcIngAAAAAAAOAJgicAAAAAAAB4guAJAAAAAAAAniB4AgAAAAAAgCcIngAAAAAAAOAJgicAAAAAAAB4guAJAAAAAAAAniB4AgAAAAAAgCcIngAAAAAAAOAJgicAAAAAAAB4guAJAAAAAAAAniB4AgAAAAAAgCcIngAAAAAAAOAJgicAAAAAAAB4guAJAAAAAAAAniB4AgAAAAAAgCcIngAAAAAAAOAJgicAAIAEZ2YXmNlmM6s0s1uHWP/PZrYmdFtvZn1mVhCJWgEAQGwx51yka/BcUVGRmzhxYqTLAAAAHlm5cmWdc6440nXEIjPzS9oi6TxJVZLelHSFc27DQba/RNKXnHNnH+7YtMEAAIhvw2mDJY1WMZE0ceJErVixItJlAAAAj5jZrkjXEMMWSap0zm2XJDN7UNISSUMGT5KukPTAcA5MGwwAgPg2nDYYQ+0AAAASW5mkPQMeV4WWvY+ZZUi6QNLDBzuYmd1oZivMbEVtbW1YCwUAALGH4AkAACCx2RDLDjYXwyWSXnHONRzsYM65u5xzC51zC4uLGf0IAECiI3gCAABIbFWSKgY8Lpe07yDbXq5hDrMDAACQCJ4AAAAS3ZuSppnZJDNLUTBcemLwRmaWK+kMSY+Pcn0AACCGJcTk4gAAABiac67XzG6R9FdJfkl3O+feNrObQuvvDG36YUl/c861RahUAAAQgwieAAAAEpxzbqmkpYOW3Tno8T2S7hm9qgAAQDxgqB0AAAAAAAA8QfAEAAAAAAAATxA8AQAAAAAAwBMETwAAAAAAAPAEwRMAAAAAAAA8QfAEAAAAAAAATxA8AQAAAAAAwBMETwAAAAAAAPAEwRMAAAAAAAA8QfAEAAAAAAAATyRFugAAiKTfvbE7rMe78sTxYT0eACC2hPvvysHw9wYAECvo8Q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1EVPJnZ3WZWY2brD7L+E2b2Vuj2qpnNG+0aAQAAAAAAMDxRFTxJukfSBYdYv0PSGc65uZK+Lemu0SgKAAAAAAAAI5cU6QIGcs69aGYTD7H+1QEPX5dU7nlRAAAAAAAAOCLR1uNpJK6X9NTBVprZjWa2wsxW1NbWjmJZAAAAscXMLjCzzWZWaWa3HmSbM81sjZm9bWYvjHaNAAAgNkVVj6fhMrOzFAyeTj3YNs65uxQairdw4UI3SqUBAADEFDPzS7pd0nmSqiS9aWZPOOc2DNgmT9LPJV3gnNttZiURKRYAAMScmOvxZGZzJf1K0hLnXH2k6wEAAIhxiyRVOue2O+e6JT0oacmgba6U9IhzbrckOedqRrlGAAAQo2IqeDKz8ZIekXSVc25LpOsBAACIA2WS9gx4XBVaNtB0SflmtszMVprZ1Qc7GNMdAACAgaJqqJ2ZPSDpTElFZlYl6ZuSkiXJOXenpG9IKpT0czOTpF7n3MLIVAsAABAXbIhlg6cpSJJ0vKRzJKVLes3MXh/qg0CmOwAAAANFVfDknLviMOs/LenTo1QOAABAIqiSVDHgcbmkfUNsU+eca5PUZmYvSponiR7oAADgkGJqqB0AAADC7k1J08xskpmlSLpc0hODtnlc0mlmlmRmGZJOlLRxlOsEAAAxKKp6PAEAAGB0Oed6zewWSX+V5Jd0t3PubTO7KbT+TufcRjP7i6S3JAUk/co5tz5yVQMAgFhB8AQAAJDgnHNLJS0dtOzOQY//S9J/jWZdAAAg9jHUDg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iD7t6AHlu9V797Y1ekSwEAIGokRboAAAAAINY1dfTopvtXavnOBknS/uZOleakRbgqAAAijx5PAAAAwFG69jfLtWJXgy46dqxM0tqqA5EuCQCAqEDwBAAAAByFd5o6tXr3AX35/Bk6dWqRppRk6a2qJjnnIl0aAAARR/AEAAAAHIXVuxslSSdOKpAkzSvPVUNbt6oaOyJZFgAAUYHgCQAAADgKq/ccUEqST8eMy5UkHTMuV0k+Y7gdAACKsuDJzO42sxozW3+Q9WZmPzWzSjN7y8wWjHaNAAAAwECrdzdqzrgcpSQFm9ZpyX5NL83WuqomBRhuBwBIcFEVPEm6R9IFh1h/oaRpoduNku4YhZoAAACAIfX0BfRWVZOOG5//nuXHlueqpatXexluBwBIcFEVPDnnXpTUcIhNlki6zwW9LinPzMaOTnUAAADxycwuMLPNoV7ltw6x/kwzazKzNaHbNyJRZzTaWN2srt6Ajhuf957lZXnpkqSalq4IVAUAQPRIinQBI1Qmac+Ax1WhZdWDNzSzGxXsFaXx48ePSnEAAACxxsz8km6XdJ6Cbas3zewJ59yGQZu+5Jy7eNQLjHKrdx+QJC0Y1OMpPyNFfp+pluAJAJDgoqrH0zDYEMuGHDjvnLvLObfQObewuLjY47IAAABi1iJJlc657c65bkkPKtjLHMOwenejSnNSNTY37T3L/T5TYWaKals6I1QZAADRIdaCpypJFQMel0vaF6FaAAAA4sHBepQPdpKZrTWzp8zsmNEpLfqt3nNAx1Xky+z9n4+WZKcy1A4AkPBiLXh6QtLVoavbLZbU5Jx73zA7AAAADNtwepSvkjTBOTdP0v9KeuygBzO70cxWmNmK2tra8FUZhepau7Srvv198zv1K85OVWN7t3r7AqNbGAAAUSSqgicze0DSa5JmmFmVmV1vZjeZ2U2hTZZK2i6pUtIvJX0uQqUCAADEi8P2KHfONTvnWkNfL5WUbGZFQx0skaY7eHtfsyRpbnnekOuLs9MUcFJ9W/coVgUAQHSJqsnFnXNXHGa9k3TzKJUDAACQCN6UNM3MJknaK+lySVcO3MDMxkja75xzZrZIwQ8v60e90iizp6FdkjSxKGPI9SXZqZKk2pYuleakDbkNAADxLqqCJwAAAIwu51yvmd0i6a+S/JLuds693d/j3Dl3p6SPSfqsmfVK6pB0eegDwYS2p7FdKX6fSrOHDpWKsoLBE/M8AQASGcETAABAggsNn1s6aNmdA77+maSfjXZd0a6qoUNl+eny+YaaJktKSfIpLyOZK9sBABJaVM3xBAAAAMSKqsZ2leenH3Kb4qxU1bbS4wkAkLgIngAAAIAjsKexQ+X5Q8/v1K8kO1W1LV0KMDIRAJCgCJ4AAACAEWrr6lVDW7cqCg7T4yk7TT19Tk0dPaNUGQAA0YXgCQAAABihqsYOSVLFYXo8FQ+4sh0AAImI4AkAAAAYoT0N7ZJ0+DmeCJ4AAAmO4AkAAAAYoarGYPBUUXDoHk9ZqUlKTfKpob17NMoCACDqEDwBAAAAI7SnsUPpyX4VZqYcdtvc9GQ1M8cTACBBETwBAAAAI7SnoV3l+ekys8Num5uezOTiAICERfAEAAAAjFBVY8dhh9n1o8cTACCRETwBAAAAI7SnsV0Vh5lYvF9OerJaOnvVF3AeVwUAQPQheAIAAABGoKm9Ry2dvSrPH36PJyeppZNeTwCAxEPwBAAAAIzAnnevaDe8Hk+56cmSxHA7AEBCIngCAAAARqAqFDwNt8dTTih4aurs9awmAACiFcETAAAAMAJ7GjokSRXDHWqXFgqe2rs9qwkAgGhF8AQAAACMwN4DHcpOTVJuRvKwtk9L9inF71MTQ+0AAAmI4AkAAAAYgZqWTpXmpg17ezNTTnoyQ+0AAAmJ4AkAAAAYgZrmLhVnpY5on9z0JCYXBwAkJIInAAAAYARqWrpUkjPS4CmZoXYAgIRE8AQAAAAMk3NOtS0j7/GUk56sls4eBZzzqDIAAKITwRMAAAAwTK1dvero6TuiHk8BJ7UyzxMAIMEQPAEAAADDVNvSJUkqzh5h8JQWvAIew+0AAImG4AkAAAAYpppQ8FSSPfyr2knBoXYSwRMAIPEQPAEAAADDdMQ9nkLBU3MnwRMAILEQPAEAAADD9PceTyMLnjJS/EryGT2eAAAJh+AJAAAAGKaalk6l+H3v9mAaLjNTTnoywRMAIOEQPAEAAADDVNvSpeLsVJnZiPfNTU9WM8ETACDBEDwBAAAAw9QfPB2J7LQkNXf2hrkiAACiG8ETAAAAMExHFTylJqmV4AkAkGAIngAAAIBhqmnpGvHE4v2yUpPU3RdQd28gzFUBABC9CJ4AAACAYejpC6ihrfuIezxlpSVJklq76PUEAEgcBE8AAADAMNS1dkmSSrLTjmj/rNRQ8NTJBOMAgMRB8AQAAAAMQ01zMHg64h5PqcmS6PEEAEgsBE8AAADAMNS29Pd4Orqhdi0ETwCABELwBAAAAAxDTcvR9XjKTPVLoscTACCxEDwBAAAAw9Df46ko68iCpySfT+nJfrURPAEAEgjBEwAAADAMNS2dys9IVkrSkTehs1KT1NpJ8AQASBwETwAAAMAw1LZ0HfEV7fplpSUx1A4AkFAIngAAAIBhqGnpOuL5nfplpRI8AQASC8ETAAAAMAy1BE8AAIwYwRMAAAAwDA1t3SrMTDmqY2SlJamzJ6CevkCYqgIAILoRPAEAAACH0dHdp46ePhVkHWXwlJokSVzZDgCQMAieAAAAgMNoaO+WJBVkhCd4YrgdACBRRF3wZGYXmNlmM6s0s1uHWJ9rZn8ys7Vm9raZXReJOgEAAJA4GtuCwVP+0Q616w+eOgmeAACJIaqCJzPzS7pd0oWSZku6wsxmD9rsZkkbnHPzJJ0p6YdmdnQtAAAAAOAQGkLBU0EY5niS6PEEAEgcURU8SVokqdI5t9051y3pQUlLBm3jJGWbmUnKktQgib/cAAAA8EzYgieG2gEAEky0BU9lkvYMeFwVWjbQzyTNkrRP0jpJX3DOcVkQAACAI3S4qQ4GbHeCmfWZ2cdGs75o8G7wdJRzPCX7fUpN8qmF4AkAkCCiLXiyIZa5QY8/IGmNpHGS5kv6mZnlvO9AZjea2QozW1FbWxvuOgEAAOLCMKc66N/uPyX9dXQrjA6N7d3ymZSbnnzUx8pKTWKOJwBAwoi24KlKUsWAx+UK9mwa6DpJj7igSkk7JM0cfCDn3F3OuYXOuYXFxcWeFQwAABDjhjPVgST9o6SHJdWMZnHRoqGtW/kZKfL5hvqcdGSyUpMYagcASBjRFjy9KWmamU0KTRh+uaQnBm2zW9I5kmRmpZJmSNo+qlUCAADEj8NOdWBmZZI+LOnOwx0sXnudN7R1H/UV7fplpRE8AQASR1QFT865Xkm3KNiFe6Okh5xzb5vZTWZ2U2izb0s62czWSXpW0tecc3WRqRgAACDmDWeqg/9RsM3Vd7iDxWuv84a27qOe36kfQ+0AAIkkKdIFDOacWypp6aBldw74ep+k80e7LgAAgDg1nKkOFkp6MHhRYRVJusjMep1zj41KhVGgsb1bk4oyw3KsrNQkdfT0qS/g5A/D0D0AAKJZVPV4AgAAwKg77FQHzrlJzrmJzrmJkv4o6XOJFDpJUkNbjwoyU8NyrKy04Ge/DLcDACQCgicAAIAENsypDhJaIODU2N6tgsyjv6KdJGWmBIOnNoInAEACiLqhdgAAABhdh5vqYNDya0ejpmjS0tmrvoBTfpjmeMpMJXgCACQOejwBAAAAh9DQ3i1JKgjTVe0yU/2SpLZugicAQPwjeAIAAAAOoaGtS1L4gqesd4faHfYigQAAxDyCJwAAAOAQGtp6JIUveEpL8ctnDLUDACQGz4InM3vYzD5oZoRbAAAAo4Q2WPg1tgWH2oVrjiefmdJTkhhqBwBICF42SO6QdKWkrWb2fTOb6eG5AAAAEEQbLMzCPceTJGWm+BlqBwBICJ4FT865Z5xzn5C0QNJOSU+b2atmdp2ZhedatAAAAHgP2mDh19DWrdQknzJS/GE7ZmYqPZ4AAInB0y7YZlYo6VpJn5a0WtJPFGwEPe3leQEAABIZbbDwamjrVkFmiswsbMfMTE2ixxMAICEkeXVgM3tE0kxJ90u6xDlXHVr1ezNb4dV5AQAAEhltsPBrbOsO2/xO/YJD7ejxBACIf54FT5J+5ZxbOnCBmaU657qccws9PC8AAEAiow0WZg3t3SrMCnPwlJqkjp4+9QWc/L7w9aQCACDaeDnU7j+GWPaah+cDAAAAbbCwa/Cix1Nq8PPfduZ5AgDEubD3eDKzMZLKJKWb2XGS+j/CyZGUEe7zAQAAgDaYl/rneAqnzNBE5W3dfcpOY853AED88mKo3QcUnMyyXNKPBixvkfR1D84HAAAA2mCe6OkLqKWz17MeT8zzBACId2EPnpxz90q618w+6px7ONzHBwAAwPvRBvNGY3u3JKkg3HM8pRA8AQASgxdD7T7pnPs/SRPN7J8Gr3fO/WiI3QAAAHAUaIN5o6EtFDyFvcfT34faAQAQz7wYapcZus/y4NgAAAAYGm0wD/QHT/mZ4Z2HKYMeTwCABOHFULtfhO7/PdzHBgAAwNBog3mjsa1HksI+ubjfZ0pP9hM8AQDins+rA5vZD8wsx8ySzexZM6szs096dT4AAADQBgu3hv45nsIcPEnB4XYMtQMAxDvPgidJ5zvnmiVdLKlK0nRJ/+zh+QAAAEAbLKwaWkND7cI8x5MUnGCcHk8AgHjnZfDUPxD+IkkPOOcaPDwXAAAAgmiDhVFje7ey05KU7A9/szkzNUnt3QRPAID45mXw9Ccz2yRpoaRnzaxYUqeH5wMAAABtsLBqaOv2ZJidFBpq18VQOwBAfPMseHLO3SrpJEkLnXM9ktokLfHqfAAAAKANFm6eBk8pwR5PAec8OT4AANEg7Fe1G2SWpIlmNvA893l8TgAAgERHGyxMGtq6NTY3zZNjZ6YmKeCkzp4+ZaR43SwHACAyPPsLZ2b3S5oiaY2k/j7ETjR6AAAAPEMbLLwa27s1e1yOJ8fOTPVLktq6CJ4AAPHLy79wCyXNdo6+wwAAAKOINliYOOfU0NatQg+H2klSW1evirNTPTkHAACR5uXk4usljfHw+AAAAHg/2mBh0t7dp67egPI9m1w8FDxxZTsAQBzzssdTkaQNZrZcUlf/Qufchzw8JwAAQKKjDRYmDW3dkqSCDI+DJ65sBwCIY14GT7d5eGwAAAAM7bZIFxAvGtuDwZNXPZ4yUkJzPNHjCQAQxzwLnpxzL5jZBEnTnHPPmFmGJL9X5wMAAABtsHB6t8eTR8FTst+nlCSf2roIngAA8cuzOZ7M7AZJf5T0i9CiMkmPeXU+AAAA0AYLJ6+DJ0nKTPETPAEA4pqXk4vfLOkUSc2S5JzbKqnEw/MBAACANljYeD3HkxSc56mtmzmeAADxy8vgqcs5193/wMySJHFZXwAAAG/RBguTxvZu+X2m7DTvpkXNTElSOz2eAABxzMvg6QUz+7qkdDM7T9IfJP3Jw/MBAACANljYNLT1KD8jRT6feXYOejwBAOKdl8HTrZJqJa2T9BlJSyX9m4fnAwAAAG2wsGlo61JBZrKn58hMDc7x5Byd0gAA8cnLq9oFzOwxSY8552q9Og8AAAD+jjZY+DSGejx5KTMlSf+/vTuPk6su877/uWrtfe/O0tk3AkTCkhAgIEFAQFEQdVhEwV1n1FEfvXWcGXXGZ+bW0RnvecaFGxnFjc0FwREUFZA9JJAEAiQhe3fW3veu9ff8capDp+nsXX2qqr/v16tSyzl96upTlepT17l+1y+ZdsSTaaJhTT4oIiKFZ8wrnszzVTNrBTYAG82sxcy+PNbPJSIiIiIeHYONvfb+eFZntANvqB2g4XYiIlKwsjHU7tN4M6ksdc7VOudqgGXAcjP7TBaeT0RERER0DDbmOvrGI/HkVTn1qcG4iIgUqGwknt4HXO+c2zb0gHNuK3BjZpmIiIiIjD0dg42hdNrRMR4VT5FMxZMSTyIiUqCykXgKO+daRz6Y6TGQ3e6MIiIiIhOXjsHGUNdAgrQj+z2eDgy1U+JJREQKUzYST/HjXCYiIiIix0/HYGOovd/bZbVl4zXUTj2eRESkMGVjVrvFZtY9yuMGFGXh+UREREREx2Bjqr3PSzxlu+IpEgwQCpiG2omISMEa88STc07zwIqIiIiMMx2Dja2hxFO2ezyZGaXRkIbaiYhIwcrGUDsRERERkbzWMVTxlOXEE0BpJKihdiIiUrByLvFkZpeb2UYz22xmXzzEOivMbK2ZvWRmfxnvGEVERESksA31eKrJ8lA7QBVPIiJS0LLR4+m4mVkQ+C5wKdAMrDKz+51zLw9bpwr4HnC5c26nmTX4EqyIiIiIFKz23jjF4SDFkeyPYCyNhmjtjWX9eURERPyQaxVPZwObnXNbnXNx4C7gqhHr3AD82jm3E8A5t3+cYxQREREpKEeqODezq8zshUzF+WozO9+POMdTe3886/2dhpRGgvTFNdROREQKU64lnhqBpmH3mzOPDbcAqDazR83sOTN732gbMrOPZA6MVre0tGQpXBEREZH8Nqzi/ArgFOB6MztlxGp/BhY7504HPgDcNq5B+qCjL051aXhcnqs0GiKeTJNIpcfl+URERMZTriWebJTH3Ij7IeAs4K3AZcA/mtmC1/2Qc7c655Y455bU19ePfaQiIiIiheGIFefOuV7n3NAxWSmvPz4rOO39CWpKo+PyXKURr/tFX0x9nkREpPDkWuKpGZg+7P40YPco6/zeOdfnnGsFHgMWj1N8IiIiIoXmaCrOMbN3mNkG4Hd4VU+jKpSq8/a+GDUl41Xx5PWR0nA7EREpRLmWeFoFzDez2WYWAa4D7h+xzn3ABWYWMrMSYBnwyjjHKSIiIlIojqbiHOfcvc65hcDVwNcOtbFCqTrv6EtQPV49nqKqeBIRkcKVU7PaOeeSZvYJ4A9AEPihc+4lM/tYZvktzrlXzOz3wAtAGrjNObfev6hFRERE8trRVJwf4Jx7zMzmmlldpvq84MSSKXpjSWpKxqu5uBJPIiJSuHIq8QTgnHsAeGDEY7eMuP9N4JvjGZeIiIhIgTpQcQ7swqs4v2H4CmY2D9jinHNmdiYQAdrGPdJx0tmfAKCmbJwrnjTUTkREClDOJZ5EREREZPwcTcU58E7gfWaWAAaAa4c1Gy84bb1xgHGreCoKBwiYKp5ERKQwKfEkIiIiMsEdqeLcOfcN4BvjHZdfOvq9xNN49XgyM0ojISWeRESkIOVac3EREREREV+192UqnsYp8QTecDsNtRMRkUKkxJOIiIiIyDB+JJ5KokH6VfEkIiIFSIknEREREZFhhhJPVcXhcXvO0kiIvrgSTyIiUniUeBIRERERGaajP05lcZhQcPwOlUujQfpiGmonIiKFR4knEREREZFh2vvi1I7jMDvwKp4GEilS6YKdLFBERCYoJZ5ERERERIZp74uP24x2Q0qj3mTT/RpuJyIiBUaJJxERERGRYdr74lSX+JN40nA7EREpNEo8iYiIiIgM09Efp6Z0/BqLA5RGggBqMC4iIgVHiScRERERkQznHB19CWpKo+P6vK9VPCnxJCIihUWJJxERERGRjN5YkngqPf4VT0o8iYhIgVLiSUREREQko6MvATDuPZ5KIkEM6Iurx5OIiBQWJZ5ERERERDLa++MA1IzzrHYBM4ojQVU8iYhIwVHiSUREREQko6PPn8QTQGkkpMSTiIgUHCWeREREREQy2vxMPEWDGmonIiIFR4knEREREZGMoYqnal8ST6p4EhGRwqPEk4iIiIhIRnt/nHDQKM/MMjeeSiMhVTyJiEjBUeJJRERERCSjoy9OdUkEMxv35y6JBhmIJ0k7N+7PLSIiki1KPImIiIiIZLT1xX3p7wRexVPawaCqnkREpIAo8SQiIiIikjFU8eSH0szwvt64+jyJiEjhUOJJRERERCSj3c+Kp2gQgL6YKp5ERKRwKPEkIiIiIpLR1hentsy/oXaAZrYTEZGCosSTiIiIiAiQSKXpGkj4WPGUSTxpqJ2IiBQQJZ5ERERERICO/jgAtb41F9dQOxERKTxKPImIiIiIAG29XuKppjTqy/OHggGioYAqnkREpKAo8SQiIiIigtdYHPCtxxN4w+3U40lERAqJEk8iIiIiIniNxcG/oXbgDbfr11A7EREpIEo8iYiIiIgAbb0xAN+ai0Om4klD7UREpIAo8SQiIiIigjfULmBQVaKhdiIiImNFiScREREREbyhdtUlEYIB8y2G0kiIvngK55xvMYiIiIwlJZ5ERERERID23rivw+wASqNBUmlHLJn2NQ4REZGxosSTiIiIiAjQ1hfzPfFUFg0B0KvhdiIiUiCUeBIRERERwRtqV1cW9TWGA4mnQSWeRESkMCjxJCIiIiKC11zc94qnIlU8iYhIYVHiSUREREQmvEQqTWd/wv/EU6biqUeJJxERKRBKPImIiIjIhNfRHwegrszv5uIhDA21ExGRwqHEk4iIiIhMeO19XuKpptTfHk8BM0qjIXpjCV/jEBERGStKPImIiIjIhNfWO5R48rfiCaC8KESPKp5ERKRAKPEkIiIiIhNeW6biqdbnoXbg9XlSc3ERESkUSjyJiIiIyITX3hsDoDYHKp7KoiH1eBIRkYIR8jsAEZFc1j2Y4MXmLnZ3DtDSG6O6JEJjVTEnT6mgvtzfPiAiIjJ22vvimEFVif+Jp/Iir+LJOYeZ+R2OiIjICVHiSURkFIlUmic3t/LophbiyTTl0RD15VGaO/p5cVcXD728l3Pn1HLxyZMoCgf9DldERE5Qa1+c6pIIwYD/iZ6yaIhk2jGYSFMc0d8YERHJb0o8iYiM0DOY4EdPbmdv9yAnT6ng8lMnH1Td1D2Y4M+v7OepLW28uKuL9y+fzaSKIh8jFhGRE9XeG8+JYXYAZUVhAHpjSSWeREQk76nHk4jIMJ39cW59bCttfTHed85M3nvOzNcNqasoCvOOMxr5+Iq5OOAHj29lV+eAPwGLiMiYaO+L58SMduBVPAH0xBI+RyIiInLici7xZGaXm9lGM9tsZl88zHpLzSxlZu8az/hEpHD1DCa49fGt9MWTfGD5bBZOqTjs+tOqS/jIBXOIBAP89xNb2dOl5JOISL5q7YvlxIx24PV4AtRgXERECkJOJZ7MLAh8F7gCOAW43sxOOcR63wD+ML4RikihSqUdd61qoi+W5IPL5zCztvSofq62LMpH3ugln+5YuZPuQZ2dFpH8c6QTf2b2HjN7IXN5yswW+xFnNuVixVNvTIknERHJfzmVeALOBjY757Y65+LAXcBVo6z3SeBXwP7xDE5ECtcfX97HttY+rj69kcbq4mP62aqSCNctnUFHf5zP/2IdzrksRSkiMvaO8sTfNuBC59xpwNeAW8c3yuxKptJ09ieoLc2N2UqLI0ECBj2qeBIRkQKQa4mnRqBp2P3mzGMHmFkj8A7glsNtyMw+YmarzWx1S0vLmAcqIoVj494eHnu1hbNn1XDGjOrj2sasulIuP3Uyf3hpHz96cvvYBigikl1HPPHnnHvKOdeRufsMMG2cY8yqjn6vWjVXhtoFzCiLhlTxJCIiBSHXEk+jzV87snTg/wBfcM6lDrch59ytzrklzrkl9fX1YxWfiBSYeDLNfet20VAe5a2nTTmhbS2fV8ebFjbwzT9spLmjf4wiFBHJuiOe+Bvhg8CDh1qYjyf/2vpiADkz1A6grCikHk8iIlIQci3x1AxMH3Z/GrB7xDpLgLvMbDvwLuB7Znb1uEQnIgXn4Q376OxPcPXpjYSDJ/aRaGb881WnAvDV+18ei/BERMbD0Zz481Y0uwgv8fSFQ20sH0/+tfR4iaeG8iKfI3mNKp5ERKRQ5FriaRUw38xmm1kEuA64f/gKzrnZzrlZzrlZwC+Bv3bO/WbcIxWRvLdhbzdPbG5lycxqZtUdXTPxI5lWXcJnLp3Pn17Zx0Mv7R2TbYqIZNnRnPjDzE4DbgOucs61jVNs42Io8VRfnhs9ngDKo2F6NGGFiIgUgJxKPDnnksAn8GarewW4xzn3kpl9zMw+5m90IlJInHN85b6XKAoHufzUyWO67fcvn83CyeV89f6XGEwcdlSwiEguOOKJPzObAfwaeK9zbpMPMWZVLiaeyopC9MVSpDVhhYiI5LmcSjwBOOcecM4tcM7Ndc79S+axW5xzr2sm7py72Tn3y/GPUkTy3V82tbByWzsXnzyJksy01WMlHAzw5bedwu6uQX72zI4x3baIyFg7yhN/XwZq8VocrDWz1T6FmxUtPTGKw0FKI0G/QzmgLBoi5RyDcZ3AEBGR/Da237ZERPJAOu345h82Mr2mmKWzjm8WuyM5b24dF8yv47uPbObapdMpLwpn5XlERMaCc+4B4IERj90y7PaHgA+Nd1zjpaU3Rn15FLPR2l35o7zIO0zviSXH/ASJiIjIeMq5iicRkWx7cP1eXtrdzWcuWUAokL2Pwc9fdhId/Qlue3xb1p5DREROXEtPLKeG2YFX8QSowbiIiOQ9JZ5EZEJJptL8+x83smBSGVedfrjZwk/cadOquGLRZG57fCvtffGsPpeIiBy/lp4Y9WU5lngaqngaVOJJRETymxJPIjKhPLh+L1tb+vjspQsIBrI/pOL/efMC+hMpfvSkqp5ERHJVS2+MuvKI32EcpDzqDdHWzHYiIpLvlHgSkQnDOcf3H93C3PpS3nzK2M5kdyjzGsq57JTJ/Pip7RouISKSg+LJNJ39CerLivwO5SBF4QDhoNE9oMSTiIjkNyWeRGTCeOzVVl7e081HL5xLYByqnYZ8fMVcugeT3LFSM9yJiOSatr4YQM71eDIzKorCdGuonYiI5DklnkRkwvj+o5uZXFHE1Vnu7TTS4ulVLJ9Xy22PbyOW1LTYIiK5pKUnNxNPABXFYVU8iYhI3lPiSUQmhDU7O3hmazsfumA2kdD4f/R9/MJ57O+J8evnd437c4uIyKHlcuKpsjhMt3o8iYhInlPiSUQmhB8+uZ3yohDXnz3Dl+dfPq+WU6dW8MMntuGc8yUGERF5vVxOPFUUhekeSJLW3w0REcljSjyJSMHb2zXIgy/u4dol0ymNhnyJwcx4//LZvLq/lyc3t/kSg4iIvN5Q4qmuLLdmtQOoKA6Rco7+uIZpi4hI/lLiSUQK3s9X7iDlHO87d5avcbxt8RTqyiLc/tQ2X+MQEZHXtPTGqCwOEw0F/Q7ldSqKwgDq8yQiInlNiScRKWiDiRR3rNzJxQsnMaO2xNdYoqEgN5w9gz9v2M+Otj5fYxEREU9LTywnh9mB1+MJlHgSEZH8psSTiBS0/3lhD219cd6/fJbfoQBw4zkzCZrx46d2+B2KiIiQSTyV5WbiqSKTeOpSg3EREcljSjyJSEH76TM7mNdQxnlza/0OBYCGiiLeetoUfrG6if540u9wREQmvJbe3K14KouGMFTxJCIi+U2JJxEpWK/s6WZdUyc3nD0DM/M7nANuPGcmPbEk//PCHr9DERGZ8HJ5qF0wYJQXhege0IkKERHJX0o8iUjBuntVE5FggHec0eh3KAdZMrOaeQ1l3LFyp9+hiIhMaH2xJP3xVM4mnsAbbtetoXYiIpLHlHgSkYI0mEhx75pdXLZoMtWluTVFtplxw9kzWNvUycu7u/0OR0RkwmrpiQHkbI8n8Ga269JQOxERyWNKPIlIQfrDS3vpGkhw3dLpfocyqmvObCQSCnDns6p6EhHxS0tvJvGkiicREZGsUeJJRArSXc82Mb2mmHPn5EZT8ZGqSiJc+YYp/GbNLjUZFxHxyYGKpxxOPFUWhRhMpIkn036HIiIiclyUeBKRgrO9tY+nt7Zx7ZLpBAK501R8pOuXzfCajK9Tk3ERET/kQ+KpojgMaGY7ERHJX0o8iUjBuWd1EwGDd52Vm8PshiyZWc38hjJ+ruF2IiK+2Nc9SChgVJfkVi/A4YYST10abiciInlKiScRKSjJVJpfPNfMRSc1MLmyyO9wDsvMuP7sGaxr6uSl3V1+hyMiMuHs7RpkUkURwRyujq0sUsWTiIjkNyWeRKSgPLKxhZaeGNfmaFPxka45s5GomoyLiPhiT9cgU3L8JMWBoXaD6gcoIiL5SYknESkod6/aSX15lIsWNvgdylGpKonw1jdM4TdrdqvJuIjIONvbPZjz1bGRUICicIAuVTyJiEieUuJJRArG3q5BHt6wn3edNY1wMH8+3m5YNoPeWJLfrtvtdygiIhOGc47dnQM5X/EEUFEU1lA7ERHJW/nzzUxE5Ah+9XwzaQfXLsmPYXZDzso0Gb9rVZPfoYiITBid/QliyTSTK4v9DuWIqkrCqngSEZG8pcSTiBSEdNpx96omzp1Ty6y6Ur/DOSZmxrVLp7NmZycb9/b4HY6IyISwp2sQgKl5UPFUVRKhvS/udxgiIiLHRYknESkIz2xtY2d7P9ednV/VTkOuOXMa4aBxt6qeRETGxd7uAYCc7/EEUFMSYSCRYjCR8jsUERGRY6bEk4gUhLtWNVFZHOayUyf7HcpxqSmN8OZTJ/PrNc3EkvpiISKSbbs7vYqnKXkw1K66NAJAR7+qnkREJP8o8SQiea+jL87v1+/lHWc0UhQO+h3Ocbtu6XQ6+xM89NI+v0MRESl4e7sGCQaM+vKo36EcUXVJGICOPvV5EhGR/KPEk4jkvXvX7CKeSnPt0vwcZjdk+dw6GquKNdxORGQc7OkaZFJ5lGDA/A7liKpLVPEkIiL5S4knEclrznlNxRdPq+TkKRV+h3NCAgGvyfgTm1tpau/3OxwRkYK2t3sgL/o7AZREgkRCAdqVeBIRkTykxJOI5LW1TZ1s3NfDtUtn+B3KmHjXWdMIGNyzWlVPIiLZtKdzMC/6O4E3+2lNSYROzWwnIiJ5SIknEclrd69qojgc5G2Lp/gdypiYWlXMhQvq+cXqZpKptN/hiIgUJOcce7oG86biCbw+Tx396vEkIiL5J+R3ACIix6s3luT+dbu58rQplBeF/Q5nzFy7dAYf+9lzPPZqC29aOMnvcArGHSt3jun2blhWGFV2IhNR90CSgUSKKXmUeKoqjbCltQ/nHGa535dKRERkiCqeRCRv/e6F3fTHU1x3dn43FR/p4pMbqCuLcNezGm4nIpINe7oHAPJmqB1ATUmEeDJNfzzldygiIiLHRIknEclbd61qYn5DGWfOqPY7lDEVDgZ451nT+POG/ezvGfQ7HBGRgrOn0/tsza+hdprZTkRE8pMSTyKSlzbu7WHNzk6uXTq9IIccXLtkOqm041fP7fI7FBGRgrOny0s8Ta3Ko8RTqTekXH2eREQk3yjxJCJ56e5VTYSDxjVnTvM7lKyYU1/G2bNruHvVTpxzfocjIlJQ9nYNEDCoL4v6HcpRO1DxpJntREQkzyjxJCJ5J5ZM8es1zbz51MnUlEb8Didrrls6ne1t/azc1u53KCIiBWVP1yAN5UWEgvlzKFwUDlIcDtKuoXYiIpJn8uevrYhIxkMv7aOzP8F1SwurqfhIVyyaQnlRiLtXqcm4iMhY2tM1mFf9nYbUlEZU8SQiInlHiScRyTt3r2qisaqY5XPr/A4lq4ojQa4+vZEHXtxDl3p6iIiMmV2dAzRW5c+MdkOqS8JqLi4iInlHiScRySs72/p5YnMr1y6dTiBQeE3FR7p26XRiyTT3rmn2OxQRkYKQSjuaO/qZUVvidyjHrLo0Qmd/grR6/4mISB5R4klE8sodz+4kYPDuJYXZVHykRY2VLJ5Wyc9Wqsm4iMhY2N05QCLlmFmTf4mnmtIIybSje0BVsCIikj+UeBKRvDGYSHHP6iYuPWUSUyrzb4jE8XrfubPYvL+Xp7e0+R2KiEjea2rvB2BGHiae6su9Wfj298R8jkREROTo5VziycwuN7ONZrbZzL44yvL3mNkLmctTZrbYjzhFZPw9uH4P7X1x3nfuLL9DGVdvPW0KNaURfvz0dr9DEZECdRTHXwvN7Gkzi5nZ5/yIcazsGEo85eFQu4ZyryF6ixJPIiKSR3Iq8WRmQeC7wBXAKcD1ZnbKiNW2ARc6504DvgbcOr5Riohffvr0DubUl3Le3Fq/QxlXReEg1y6dzh9f3seuzgG/wxGRAnOUx1/twKeAb41zeGNuR1s/4aDlZeVsaSRIcTioiicREckrOZV4As4GNjvntjrn4sBdwFXDV3DOPeWc68jcfQaYGI1eRCa49bu6eH5nJzcum4lZ4TcVH+k9y2YAcMfKHT5HIiIF6GiOv/Y751YBed9caGd7H9OrSwjm4QQVZkZDeZSWnkG/QxERETlquZZ4agSaht1vzjx2KB8EHhxtgZl9xMxWm9nqlpaWMQxRRPzw85U7KAoHeOdZEzPXPK26hItPnsRdzzYRS6b8DkdECsuxHn/ltR1t+Tmj3ZCGiqgqnkREJK/kWuJptFNPo07jZGYX4SWevjDacufcrc65Jc65JfX19WMYooiMt66BBL9Zs5urT2+ksjjsdzi+uencWbT1xXngxT1+hyIiheWoj7+OamM5fPLPOcfOtv68bCw+pL68iP54irZeJZ9ERCQ/5FriqRmYPuz+NGD3yJXM7DTgNuAq55ymeRIpcL96rpmBRIobz5npdyi+Wj6vljn1pfz4KQ23E5ExdVTHX0crl0/+dfYn6Ikl8zrx1JCZ2W7z/l6fIxERETk6uZZ4WgXMN7PZZhYBrgPuH76Cmc0Afg281zm3yYcYRWQcOef42TM7OGNGFYsaK/0Ox1dmxvvOmcnapk5eaO70OxwRKRxHPP4qFEMz2s2sLfU5kuNXP5R4alHiSURE8kNOJZ6cc0ngE8AfgFeAe5xzL5nZx8zsY5nVvgzUAt8zs7VmttqncEVkHDy1pY2trX28d4JXOw255qxplESC/ORpVT2JyNg4muMvM5tsZs3AZ4F/MLNmM6vwL+rjs6OtD4CZedzjqbI4TDhoqngSEZG8EfI7gJGccw8AD4x47JZhtz8EfGi84xIRf/z06R1Ul4R5yxum+B1KTqgoCnPNmY3cs7qZv7tiIbVlUb9DEpECcBTHX3spgJmEd7Z5FU/5PNQuYEZ9eVSJJxERyRs5VfEkIjJcU3s/D728l2uXzqAoHPQ7nJxx83mziSfTqnoSETlGO9v7mVQRzfu/KQ3lRWxR4klERPKEEk8ikrN++OQ2AmbcfN4sv0PJKfMayrjk5En85OntDMRTfocjIpI3drTn94x2Q+rLo+zuGqQvlvQ7FBERkSNS4klEclJXf4K7VzXx9sVTmVxZ5Hc4OedjF86hoz/BL55r8jsUEZG8sbOtnxk1+dtYfEh9Zpj1FjUYFxGRPKDEk4jkpJ8/u4P+eIoPXTDH71By0pJZNZw1s5ofPL6VZCrtdzgiIjlvMJFib/dgXjcWH9JQ4SWeNu7t8TkSERGRI1PiSURyTjyZ5vYnt3P+vDpOmZp3kyaNm4+8cQ5N7QP87sU9fociIpLztrV6M9rNqsv/iqe6siilkSDrd3X5HYqIiMgR5dysdiK54I6VO8d8mzcsmzHm2yxU965pZn9PjG++e7HfoeS0S0+exPyGMr77yGbedtpUAgHzOyQRkZy1aZ9XHXTSpHKfIzlxATMWNVaytlmJJxERyX2qeBKRnJJMpfnuI1s4bVolb5xf53c4OS0QMD558Xw27evlwfV7/Q5HRCSnbdjbQzhozKnP/4ongNOnV/HK7m5iSU0yISIiuU2JJxHJKfev283O9n4+cdE8zFTBcyRvfcMU5taX8p9/3kQ67fwOR0QkZ23c28Pc+jLCwcI4/F08vYp4Ks2GPerzJCIiua0w/vKKSEFIpR3feWQzCyeXc+kpk/wOJy8EA8anMlVPv39JVU8iIoeycW8PCwpgmN2QxdOrAHihudPXOERERI5EiScRyRkPvLiHrS19fPJN81XtdAyuPG0qc+tL+fYfN2mGOxGRUXQPJtjVOcBJkwsn8TS1soi6sghrm9TnSUREcpsSTyKSE5KpNN/+4ybmN5Rx+aLJfoeTV4IB43NvPolX9/fyq+eb/Q5HRCTnvJppLL6wgBJPZsbiaVWsU8WTiIjkOCWeRCQn3LO6ma2tfXz+spMIana2Y3b5osmcMaOK//jjJvrjSb/DERHJKRv2Zma0K6DEE3jD7ba09NIzmPA7FBERkUMK+R2AiMhAPMV//nkTZ82sVm+n42RmfOktJ/PuW57mh09s4xNvmj+uz3/Hyp1jur0bls0Y0+2JyMS2cW8PZdEQjVXFfocyphZPr8I5eHFXF+fN1UywIiKSm1TxJCK+u/2p7ezrjvGFyxeqt9MJWDqrhjefMolb/rKV/d2DfocjIpIzNuztYcGksoL7G7N4WiUA69TnSUREcpgqnmTcjXVlBKg6Ip+19MT43qObueikes6eXeN3OHnv795yMpd9+zH+5YFX+M/rzvA7HBER3znn2LSvhysWTfE7lDFXVRJhVm0Jz+/s8DsUERGRQ1LFk4j46t9+v4HBRIp/uPIUv0MpCLPrSvnYhXO4b+1untrc6nc4IiK+298To7M/wUmTyvwOJSvOnVvH01vaiCc1q6mIiOQmVTyJ5KlC6Knz/M4OfvFcMx+9cA5z6wvzC4Ef/vqiedy7dhf/eN96HvzbNxIJ6RyDiExcrzUWr/A5kuxYcVI9dz67k+d2dHDu3Fq/wxEREXkdfRsREV+k0o6v3PcSkyqifHKcG2EXuqJwkH9++yK2tPTx3Uc2+x2OiIivXt7dDcDCApvRbsjyeXWEg8ajG/f7HYqIiMiolHgSEV/86MltvLiriy+95WTKoiq+HGsXLWzg6tOn8p1HNrOuqdPvcEREfPPcjnbm1JVSXRrxO5SsKIuGWDqrhkc3tvgdioiIyKiUeBKRcbelpZdv/mEjl5zcwNsXT/U7nIL1T1ctoqE8ymfuWctgIuV3OCIi4y6ddqze0cGSWdV+h5JVK06qZ+O+HnZ3DvgdioiIyOso8SQi4yqVdnz+F+soCgf513e8oeCmts4llcVhvvXuxWxt6eNffveK3+GIiIy7LS29dPYnWDKrsGdNXXFSAwB/2aSqJxERyT1KPInIuLrlL1t4fmcn//T2U2moKPI7nIK3fF4dH75gNj99Zge/fr7Z73BERMbVqu0dACwt8MTT/IYyplYWqc+TiIjkJDVWEZFx8/SWNv79oY1cedoUrjpdQ+zGyxcuX8iLu7r4u1+/yIJJ5SxqrPQ7JN+l0o6O/jitvTHaeuP0xpL0x1MMxJMMJFIMJl6bljwcDFAUDlASCVJRHKaqOEJ9eZTO/jhVJYXZM0akUKze3k5dWYRZtSV+h5JVZsaFJzXw23W7GUykKAoH/Q5JRETkACWeRGRc7O8e5JN3rmFWXSlff+dpGmI3jkLBAN+94Uze9l9P8NGfPsevPn4ekysnTrVZ92CC9c1d/GVTC7s6+tnbPUh7X5y0e22doBnFkaB3CQcpjQYxDIcjkXJ0DSTY0zVI90CCoR/7weNbmV5TzFkzqlk6u4YLF9Qzrbqwv9yK5JtVO9pZMrNmQvzNuer0qdz57E5+u243714y3e9wREREDlDiSUSybjCR4uM/f56+WJI7PrxMs9j5oLYsyq3vW8J1tz7De/97Jfd89NyCneGpqz/B01tbeWJzK09vaWNLS9+BZTWlEaZUFrFoaiV1ZVHqyiLUlkUpiQSP6otpKu3oHkiwvyfGlKoi1jV18tSWNn6zdjcA8xrKePviqVx9eiMzCrzCQiTX7e0apKl9gJvOneV3KONi2ewa5jWU8fOVO5V4EhGRnKJvfyKSVam041N3ruH5nR185/ozWTCp3O+QJqxFjZX84H1LuOlHz3Lzj57lZx9aRnlR2O+wTlgsmeL5HZ08sbmFJza38WJzJ2kHJZEgy2bXcPXpjZw2vYpX9/ZQcoJJz2DAqC6NUF0a4YZlMwBwzrGlpY+/bGrhoZf28h9/3MR//HETZ86o4uozGnnbaVMLNsknkstW72gHCr+/0xAz4z3LZvBPv32Z9bu6NKxaRERyhhJPIpI1zjm+cv96Hnp5H1952ym89bQpfoc04Z07t5bv3XAmH/vZc1z7f5/h9g8spaE8v4bdpdOODXt7eHJzK49vbuXZbW0MJtIEA8bp06v4xJvmc8H8OhZPqyISem0OjV0d2Zlm3MyY11DGvIYyPnj+bHZ1DnD/2t38Zs0uvnzfS/zrA6/wzjOn8YHzZzO3viwrMYjI663e3kFxOMgpUyv8DmXcXHPmNL7x+w38fOUO/vc1p/kdjoiICKDEk4hkSTrt+Mr9L/GzZ3by0Qvn8P7ls/0OSTIuOWUSt920hL/++fNc872nuP39ZzOvIbcTIrs6B3jyVW/43JObW2nriwPe0Lbrls5g+bw6zplTkxMVXI1VxXx8xVw+vmIuL+3u4idP7eAXzzXz85U7uXhhAx+8YDbnzqmdED1nRPz0+KstnDWzmnBw4kziXFkc5u2Lp3Lf2t383VtOpiIHPhNFRESUeJIJI5lK0zmQoGcwSX88yUA8RX/mMpDwZrRKZ7oND02/PFwoYERCASLBgHcdChAOBoiGAhSHg0RCAX2RzEim0nz+ly9w75pdfPTCOXzx8oV+hyQjrDipgTs/fA4fuH0VV33nCb529SKuOXOa32Ed0DWQ4OktbTy52Us2bWv1+jTVl0d544J6ls+r4/x5dTnfJP3UqZV8412n8bnLTuJnz+zgZ8/s4IYfrOTMGVV89tKTWD5PCSiRbHh1Xw9bWvq46bxZfocy7m48Zyb3rG7mtse28tk3nzRuz+uco70vzkAiRSrtCAcD1JRGNMOeiIgo8ST5Le0cPYNJ1jZ1srdrkL1dA+ztjtHWG6OjP057X5yO/gTtfXG6BhJZjSUUMEqjIUojQe86c7uiOExlcZiTJpcxpbKYhvIooQI++9rSE+NTd67h6a1tfP6yk/jrFXP1xTpHLZ5exW8/eT6fvnstn71nHY9ubOEfrjzZl6F3iVSapvZ+Nrf0smV/L//wmxcP9Gk6Z04tN54zk/Pn1bFgUllevp/qy6N85tIFfHzFXH75XDPffWQzN/73Ss6eVcNnLl3AuXNr/Q5RpKA8uH4vZnDZqZP9DmXcnTatiqtPn8r3/7KFt5/emJWK1nTasX53F89sbWNdUxcv7+lmV+cA8WT6deuWF4VYMKmckyaXs2x2Dcvn1VFXFh3zmEREJHcp8SQ5zWUSS+19XhKpPZNMau+L09kfp2cwiRvxM+GgUVcWpbokQk1phMbqEmpKwl5D4JIIFcUhisMhSiJBSjLTp5dEQhSHg4SC3hfaXz+/63VxJNOOeDJNIpUmnsxcMrf74yn64kn6Yin6Ykn64klae2P0xpIkUl6Ed61qArzmxJPKo0ypKmZKZRFTq4pprCpmZm0JM2tLaawqPqgvTT5ZubWNT965hu7BBP/+7sW886zcqaCR0U2tKubOD5/Ddx7ezHceeZU/v7KPv3nTPG46dxalWZx9MJlKs7Ojn20tfWxt7aOpvZ9k2hEwmFZdwifeNJ/z59Vx+vSqvP3/MJqicJAbz5nJu5dM455VTXznkc1c/4NnOGdODZ+/bCFnzaz2O0SRgvDg+r2cNaOaSRW5XRWZLX//1lN4eMN+/uE3L3Lnh88Zk4S9c461TZ3cs7qZP72yj5aeGADTqot5Q2Mlbz5lElMqiyiJhggFjFgyTXtfnL1dg2zc18Nv1+3mjpU7AThjRhXXnNHIlZp8QURkQlDiSXJC2jk6+uLs646xr2eQfd2D7O+O0dYXO5C4ATCgsiRMTUmEeQ3lVBaHqMj0M5hUUcTkyiJqSiIEAid2gFU2hl+4BxMpOgcSnDG9it1dA+zpHDxwvX5XFw+9vO+gM4QB85IBs2pLmVFbwsyakgNJqVm1pRRHcq9kvbM/ztcf3MBdq5qYVVvCjz9wNidPmTjNXPNdMGD87SXzuer0qfzLA6/wb7/fyPcf3cJfLZnOtUunM7/hxKuMegYT7OocoLljgO2tfezMJJoMmFJVxDlzapldV8rsulKKwsEDM8YVqmgoyHvPncW7l0znzmd38t1HtvDO7z/FJSc38LnLTmLhZP3/ETle21v7eGVPN/945Sl+h+Kb+vIoX7hiIX9/73ruWd3EtUuP/zO1qz/BvWuauWtVExv29lAcDvKmkxu45OQGzp9XT3350VUvpdKOl3Z38dimFv7nhT38430v8bXfeZMvfOgCTb4gIlLIlHiScZdKO/Z1D9LU0U9zxwB7OgfY3xMjmX4twVRVEmZSeRHzGsqoKY0cuFSVhAkFXl/9cPHJk8bzVzgmReEgk8NBLlrYMOpy5xwtPTF2tPezo62fnW19bG/rZ0d7Pw++uIeO/oOHCE6pLGJ2XSnJlKOuLEJdWZTasijVpaPvm2zqHkzw06d3cNvjW+keTPKRN87hby+en9VKGcmeWXWl/OB9S3h+Zwc/enI7P35qO//9xDZm1pawYkE9b5hWxSlTKmisLqaiKPS6ZFQq7ejs94a3dvTHvWRyT4xdHf10DyYBL3k8pbKIZbNrmFNflrPJ1PFSFA7y/uWzuXbpdH705HZu+csWrvjPx7lq8VQ+c+kCZtaW+h2iSN55cP1eAC5fNPGG2Q13/dIZ/Hbdbr5073pKIiHetnjqUf+sc441TZ187bcv8+KuLpJpR2NVMVedPpXF06ooCgcZiKf548v7jjmumtIo7zt3Fnu6Bli5tZ1frG7irlU7efviqXxWn3siIgVJ3w4l6/Z0DbB6ewfrmjpZ29TJuubOA1VMJZEgjVXFnFNfRkN5lEkVRTSUR4lOoEaUZkZDRRENFUUsnVXzuuXdgwl2tvWzrbWP7a19bGvrY1trHxv29DCQSB1YL2BQVRI5KBlVVxahrjRKZUmYwBj1xXHO8fzODu5ds4v71u6mZzDJii1mdfsAAB8vSURBVJPq+V+XLZxQU1YXsjNnVHPmjGr2v/VkHnp5H398eR/3rG7mx0/vOLBOUThAaSREKGg4B50DCRLJ9EFDXwPmfcGYXVdKY3UJjVXFTK0smlD/v49WSSTE31w0jxuXzeSWx7bwoye38T8v7OHapdP51MXzJ+xwIZHj8fv1e1g8rZLGqmK/Q/FVIGDcdtNSPvCjVfztXWvoiyW5dun0w1aw9sWS/GbtLn72zE5e2dNNNBTgrJnVLJ1Vw9Qx3p9TKou5+oxGLjllEp39cX745DZ+98Ie3nvuTD576YKcmKVURETGhhJPMuZae2M8vaWNp7e28fSWtgOzUUVDARY1VnL2rBqm1ZQwvbqE6pJwXjYKHk8VRWEWNVayqLHyoMfvWLmT/liS1r44bb0xWntjtPZ6t7e39hNPvTZ8LxQwakq9hFRdWSSTlIpSVRymKBwkGh69UiqZStPaG2drSy+v7u9l1fZ2Vm5rp6UnRlE4wGWnTubDF8x5XWxSGBoqirjxnJnceM5MUmnHttZeXtnTw75ubzhsfzxFMuUwg6b2fqLhINUlYapLhvqphQme4LDXiaayJMwXLl/I+8+bxX89vJk7n93Jr55v5qbzZvHxC+dSVaJeKCKHs2lfD+uau/jiFZpNFbzWAbd/YCkf/slqvvjrF/npMzv4+Iq5nDGjmskVRcSTaZo7+lnb1MkjG/fzl40t9MVTnDylgn95xyLiiXTWTxaURUOURUN8+pIF/PmV/dz+5HZ++VwzV542lUVTK8b0OLHQh3GLiOQqJZ7khA3EUzy1pZXHX23l6S1tbNzXA0B5NMTZs2t4z7IZLJtdy8Ip5YSDgQONJeXElURDzIiGmFFTctDjzjl6Yl6D87aeOK19XlKqtTfGxn09pNIjW7LD1x/cQHlRiIAZybTXML0nMzxqyOSKIpbPreWC+fVctmjymPbCktwWDBjzGsqZ11A+6nL9vx5bDRVFfO3qRXz4gjl8+0+buPWxrdyxcicffeMc3r98toazihzCLY9uoSQS5Nol0/0OJWeURELc/v6zuXfNLr7/6BY+cccawPtcH348MKkiyttPn8q7zprOmTOqMLNx/WyvKArzjjMaWTKzmvvW7uLOZ3eyYFIZbzttKrWaBU9EJK/pyFWOS1N7P49s3M/DG/bz9JY2Ysk0ReEAS2fVcNUZUzlvbh2LplYQChbObFT5xMyoKApTURRmTt3By9LO0dWfoLU3RtdAgsFkmsFEilm1pfQMJnBA0IyicICa0ii1ZRHm1JUyp76MSRVRVaiJjKMZtSV8+9rT+eiFc/jWHzbxrYc2cftT2/nERfO4ftkMoiENWxQZ0tTez33rdnPzebM0U9oI4WCAv1oynXeeOY2V29rY0dbPro4BiiNBplUXM7+hnJOnlOfE3/jpNSV8fMU8ntnaxp9e2cd//vlVLl7YwPnz61VFKyKSp5R4kqOSSKVZvb3jQLJp8/5eAGbXlXLDshm8aWEDZ8+u0ZegPBAwo7o08rqDcpWfi+SuhZMruO2mJTy3o4Nv/mEDX/3ty/zg8W186uJ5XH1Goz57RYAfPL6VgMGHLpjtdyg5Kxgwzptbx3lz/Y7k8IIBY/m8OhY1VvLbdbv5w8v7eHFXF9ecOW3Me02JiEj2KfEkh9TaG+PRjS08vGEfj29qpSeWJBIMsGxODdef7SWbZtdp5hERkfFy1sxq7vzwOTyxuZVv/mEjX/jVi/zHHzfx/uWzuWHZDCrUjFcmqNbeGHevauIdZzQypVKJiUJRWRzmxnNmsn5XF/ev2833Ht3MBfPredPCBsKqqhcRyRtKPMkBzjle2t3Nwxv28+cN+3mhuRPnvDH/bz1tChctbOD8eXXqLSIi4iMz44L59Zw/r47HX23l/z62ha8/uIHvPLyZ65ZO56bzZjF9RN83kUL3L797hWTa8dELc7yUR47LosZK5taX8cD6PfxlUwvrd3XxtsVTWTBp9L6DIiKSW5RBmOD6Ykme2NzKw6/s55GN+9nfE8MMFk+r4rOXLOCihQ2cOsYzioiIyIkzM964oJ43Lqhn/a4ubn1sKz96ajv//eQ2zp9Xx3VLZ3DpKZOIhFQVIIXtvrW7uHfNLj5zyQLm1pf5HY5kSXEkyDvPnMbiaVXcv24Xtz+1nVOmVHD5osnUqfm4iEhOU+Jpgokn06xt6uTJzd4MdGuaOkikHOXREG9c4JUuX3hSvf6Ai4jkkUWNlfx/15/BF69YyD2rm7hnVRN/c8fz1JZGuObMRq48bSqnTavUSQQpOM0d/fzDb9Zz1sxq/uYiVTtNBPMayvjUm+bzxOZWHtm4nw1/6mbJrBouOqmBymINNxYRyUVKPBW4RCrNy7u7eXprG09ubmX19g4GEinM4A2NlXzg/NmsWNDAklnVGisvIpLnplYV8+lLFvDJN83nsVdbuPvZJn705HZ+8Pg2GquKuXzRZK5YNJkzZ1QT0OxQkuf29wzy4Z88h3Pw7b86XTPpTiChYIAVJzVw1sxqHt6wn1Xb23lueweLp1eyfF6d+nyJiOQYJZ4KiHOO3V2DvNjcyfM7O1mzs4MXmruIJdMAzG8o49ql0zl3bi3nzK6lskRnhUTywR0rd47p9jSDYeELBoyLTmrgopMa6OyP86dX9vPgi3v46dM7+O8ntlFTGuHcObWcO9e7zKkrVTWU5JXtrX2874fP0tIT45b3nsWMWvU1m4jKi8JcdXojF8yv906w7mjn+Z2dTKks4ozpVSycXEFtWUSfbyIiPlPiKQ8552jri7O9tY8tLb28sqeHl/d0s2FPN92DSQAiwQCLGiu48ZyZnDGjirNn19BQXuRz5CIiMt6qSiK866xpvOusafQMJnh4w37+sqmFp7e08bsX9wDeJBJnTK9mUWMFpzZWsmhqJfXlGnItuWlv1yDvuuUpUmnHHR9exhkzqv0OSXxWUxrhbYuncvHJDaxr6mRNUycPrN/LA+v3Ul0SZkZNCVOriplSVcS0qmImVxZRFg2NmpByzjGQSNE1kKB7IEn3YILugUTmOnnw7cHXbvfFksRTaZIpRyKVJpFKEwgYkWCAaDhAJBigKBykuiRCTal3qS2NUF8eZXJlEVMqvbgqikaPS0Qkn+Vc4snMLgf+EwgCtznnvj5iuWWWvwXoB252zj0/7oFmUTyZprM/zv6eGLs7B9jTNcjurgH2dA6yo62Pra199GQSTAAlkSALJ5fztsVTOXlKBadOreCUqRVEQ0EffwsREck1Q9UBV53eiHOO7W39PL2ljae3trF+Vxe/f2nvgXXryqLMqStlVl0Js+pKmVVbyrTqYiZVFFFbGtGwpgKTT8dfkyqiXLd0Blef0ci8honbTHysq2ELQUkkxLlz6zh3bh3tfXE27eth8/5etrf1s665iwfXv/YZFzAojYQwA+cg5RyptCOZ9q4P/zxBKorCVBSHqCgKU18eZWZtCZFQgJ1t/QQDRiBgOAfJVJpU2pFIOxLJNDva+nh5Tzd9seSBUQnDRYIBKorDVBaHqCwOZ26HqSx67XZJJMh7zpk55vsv3w0lDXtjSWKJNOnMa5pKuwOvbyrtCJgRDQWIhAJEQ0EimduRYIBw0MY08ZdOO+KpNLFkmngyTSyZIp5ME0959wNmBANGOGgEAwFCASMUNEKBAKXRIMXhoBKROSqZStOfSNEfS9EfT3rtbPBez2DAmwQmEgxQEglSEglRFA5M6NcypxJPZhYEvgtcCjQDq8zsfufcy8NWuwKYn7ksA76fuR53fbEkg4kUicyZjXjm7EYy5X3AJJJpEilHLJmiP+69Ifsyb8y+eIr+WJKeWJKOvjjt/Qk6+uJ09MXpiSVf91yRYIDJlUXMrC3h6tMbmV1Xyuz6UubUlTK9ukS9OiQnaYiYSO4yM+9vSV3pgf9bPYMJXt7dzfrdXhXt9rY+Ht7QQmtv80E/GzCoLYvSUB6lqiTsfQEb9iWsojhMeVGIkkiQaDhIUShIUThAaTSk6c9zUL4df5kZn7vsJD+eWvJITWmEc+bUcs6cWgB6Y0naemN09ifoGkgQS6YYTKbBeZ9pZoYZBMwoDntf+Isi3mdXcThIUeZSHA4SPMxx95KZNUcdYzKVpifmVVF5FVbeddeg99iWlj56BhOMzIOFAsYPHt96UKXU5IoiKopDFIe9z14vaRHKfOkNEgoGCJoRCJD5YmwEM0mPbH8ZTg9L6KWcI5VyJNPpA4m+eDLNQML7vjSYeO1709DtgcyX+95Ykt6YV102dLt30Lvfk3n8CDnDoxIMGKHMPvISQd6+CwW9xwJmpJ0jnXakM0lL77Z3P5FJNiZT3u97IgyIhr0EWTQUIBryKufmNZRRFg1RGh16vTPXkRDFmde/JBKiNJPwCAUPTmqFg3bgsXAwcNj3tB9cZr85By5z32XuAzjca7edd3+09RNJL+kXS6b59fPNJFPeey6ZSpNMD1UnOuIjEoKxYbcPXI+4nTzGN5sZlISDlERDB5JRZdHggdexLHM5cLto6Lb3ukbDQcJByyRIA4RDgYPvZ17Hoc+zXJNTiSfgbGCzc24rgJndBVwFDD/wuQr4ifPejc+YWZWZTXHO7RnvYD/441U8s7X9uH42FLADb6qa0gjVpRFm15ZQXRqhpsS7X1cW8cqCK4upLY0ouSQiIllVXhRm2ZxalmW+qA3pjSXZ3trHnq5B9nUPsr97kH3dMfb3DNI9mGR/d++B4SYDidQht19TGuH5f7w027+GHLu8Ov4SOR5DX+pm1h553fESCgaoLolQXRI55DqptKN3WHJqKEFVVRphb9cAq7a3s697kETq+BMcZt53E2P07xpDX+pHXXaYp3VA2rnDrnO0Avbaa/jaF/IQkyuKDjw2/It7NBQ4kGAbqip6cnPrgaRRMj2UADs4CZZMDVVGpTPLhlXCZZIVzkEg4CUpA+ZVtwUyScuhBNWBhFXACAeM4FDiZ1jyZyjZkzqQtHKk0xyIL34gaZIilshcJ9MMJlJs3t97IAnXH08dcxJkNEO5Cjtw3w7cf23ZwSvZ637WDro/lBR6LWHk/TP02FDUIxNLfjE4qAJu6HZxOEhlcZhoyEvwRA9ax6uaCweNC+bXH6i0S7vXkqp9sRQDQ8Unce81G0qgtvbG2d7Wf9DrORaG3pMBMzB4++KpfOvdi8dk28cj1xJPjUDTsPvNvP5s2mjrNAIHHfiY2UeAj2Tu9prZxmOIow5oPYb15diM+f59z1huLEvGMcbj2r/ah0ftsPs3R2I8rByO8cC+zeEYD8iHGEfw/W/bDsC+nLXNa9zJ8Ruz4y844WOwY+H7e3qC0/73l/a/v7T//aX9f4z+PXMZIyP3/xGPwXIt8TRamn1k3vNo1sE5dytw63EFYbbaObfkeH5Wjkz7N7u0f7NL+zd7tG+zS/tXDmPMjr/gxI7BjoXe0/7S/veX9r+/tP/9pf3vr+PZ/7nWGbQZmD7s/jRg93GsIyIiIiJHR8dfIiIikjW5lnhaBcw3s9lmFgGuA+4fsc79wPvMcw7Qpf4CIiIiIsdNx18iIiKSNTk11M45lzSzTwB/wJvO94fOuZfM7GOZ5bcAD+BN5bsZbzrf92chlKyXh09w2r/Zpf2bXdq/2aN9m13avzKqHDr+OlZ6T/tL+99f2v/+0v73l/a/v455/5vzu3W8iIiIiIiIiIgUpFwbaiciIiIiIiIiIgVCiScREREREREREckKJZ4Owcy+aWYbzOwFM7vXzKr8jqkQmNnlZrbRzDab2Rf9jqdQmNl0M3vEzF4xs5fM7G/9jqkQmVnQzNaY2f/4HUuhMbMqM/tl5nP3FTM71++YCoWZfSbzubDezO40syK/YxI5ETqW8J+ZbTezF81srZmt9jueQmdmPzSz/Wa2fthjNWb2RzN7NXNd7WeMhewQ+/+rZrYr839grZm9xc8YC9WhvuPo/T8+DrP/j/n9rx5Ph2BmbwYezjTc/AaAc+4LPoeV18wsCGwCLsWblnkVcL1z7mVfAysAZjYFmOKce97MyoHngKu1b8eWmX0WWAJUOOeu9DueQmJmPwYed87dlplVq8Q51+lzWHnPzBqBJ4BTnHMDZnYP8IBz7nZ/IxM5PjqWyA1mth1Y4pxr9TuWicDM3gj0Aj9xzi3KPPZvQLtz7uuZBGy1vqtkxyH2/1eBXufct/yMrdAd6jsOcDN6/2fdYfb/X3GM739VPB2Cc+4h51wyc/cZYJqf8RSIs4HNzrmtzrk4cBdwlc8xFQTn3B7n3POZ2z3AK0Cjv1EVFjObBrwVuM3vWAqNmVUAbwT+G8A5F1fSaUyFgGIzCwElwG6f4xE5ETqWkAnHOfcY0D7i4auAH2du/xjvy6BkwSH2v4yDw3zH0ft/HIzld0wlno7OB4AH/Q6iADQCTcPuN6PkyJgzs1nAGcBKn0MpNP8H+F9A2uc4CtEcoAX4UWYo421mVup3UIXAObcL+BawE9gDdDnnHvI3KpETomOJ3OCAh8zsOTP7iN/BTFCTnHN7wPtyCDT4HM9E9IlMW5YfaqhX9o34jqP3/zgb5TvmMb3/J3Tiycz+lOl5MfJy1bB1/h5IAj/3L9KCYaM8prGeY8jMyoBfAZ92znX7HU+hMLMrgf3Ouef8jqVAhYAzge87584A+gD1bRkDmQOBq4DZwFSg1Mxu9DcqkROiY4ncsNw5dyZwBfA3maFIIhPJ94G5wOl4J3b+3ddoCpy+4/hrlP1/zO//UDYDzHXOuUsOt9zMbgKuBC52aoY1FpqB6cPuT0NDPsaMmYXxPhB+7pz7td/xFJjlwNszjfOKgAoz+5lzTl/gx0Yz0OycGzqD8kuUeBorlwDbnHMtAGb2a+A84Ge+RiVy/HQskQOcc7sz1/vN7F68IZCP+RvVhLPPzKY45/Zk+rDs9zugicQ5t2/otpn9ANDEM1lyiO84ev+Pk9H2//G8/yd0xdPhmNnlwBeAtzvn+v2Op0CsAuab2exM8+DrgPt9jqkgmJnh9cd5xTn3H37HU2icc3/nnJvmnJuF9759WEmnseOc2ws0mdlJmYcuBtQoeGzsBM4xs5LM58TFeOPzRfKVjiV8ZmalmSazZIZFvxlYf/ifkiy4H7gpc/sm4D4fY5lwMsmOIe9A/wey4jDfcfT+HweH2v/H8/7XrHaHYGabgSjQlnnoGefcx3wMqSBkKkb+DxAEfuic+xd/IyoMZnY+8DjwIq/1IPqSc+4B/6IqTGa2AvicZrUbW2Z2Ol7j9giwFXi/c67D16AKhJn9E3At3rDxNcCHnHMxf6MSOX46lvCXmc0B7s3cDQF36DXILjO7E1gB1AH7gK8AvwHuAWbgnWR4t3NODbCz4BD7fwXeMCMHbAc+OtRzSMbOob7j4PUZ0vs/yw6z/6/nGN//SjyJiIiIiIiIiEhWaKidiIiIiIiIiIhkhRJPIiIiIiIiIiKSFUo8iYiIiIiIiIhIVijxJCIiIiIiIiIiWaHEk4iIiIiIiIiIZIUSTyIybszsZjNzZnaz37GMBzOblfl9b/c7FhEREZFjkQ/HbWb2qJlpmnaRHKfEk0gOyfxxH36JmVmLmT1vZreZ2RVmFvQ7zkMxsxWZuL/qdywTnZJeIiIi2aXjNhGRoxPyOwARGdU/Za6DQBVwKvBe4IPAajN7j3Nuk0+xnYh7gWeAPX4HMk52AScDXX4HIiIiIlmj4zYRkcNQ4kkkBznnvjryMTObBPwX8G7gT2a2xDm3f7xjOxHOuS4mUBLGOZcANvgdh4iIiGSPjttERA5PQ+1E8oRzbh9wHfAoMB340vDlZrbdzLaP9rNm9tVMKfWKEY+7zNj4yZmS8F1mlhoay29mC8zs62a2OlM6HjOzHWZ2q5lNG7Gt24FHMne/MqL0fEVmnUP2CjCzs8zsV2a2f9jzfM/Mpoyy7u2Z7cwys4+a2YtmNmhm+zKxVR5hdx7SUK8AMwub2ZfNbEtm2xvM7MPD1vtY5nkHzKzZzP7JzAIjtjXqcLfjiX/otTpEzAe2l7n/VWBbZvFNI16Lm0f87GVm9oCZtWb2+xYz+6aZVR3rvhMRERGPjtsOfq5sHbcNe46QmX3JzF7NxNNkZt8ws8gh1r/YzH5vZu2ZWDZl9t1ox2Bj/lqJTDSqeBLJI865tJn9v8AK4Hoz+4xz7kQbKtbglVH3Ar8G0sC+zLJrgI/hHZg8BcTxysc/BLzNvLN3uzLr/iZzfRPwF7wDrSHbDxeAmV0J/Aow4JfADuAs4OPAVWa23Dk32jb+DbgM+C3wEHAR8GFgHvCmI/zeR3IXsAx4AEgA7wJuNbMEcBre7/k/wJ+BtwNfBvqBbxzDc2Qr/kfxSv3/FljHa68NwNqhG2b2ZbzhAe14v8t+vN/tc8BbzOxc51z3CcQhIiIyYem47XWyedx2B3AB8CDQDbwF+F9AA/D+EfF/FPg+0Af8Au/4ZwXwBbz9tNw513mC8cDhXyuRicU5p4suuuTIBXDef8vDrhPFS4Q4YPawx7cD2w/xM1/NrL9itOcDfgKERvm5RiA6yuNvBlLA90c8viKzva8eIo6bM8tvHvZYGdCa2d4FI9b/Qmb9h0Y8fnvm8Z3AjGGPh4DHMsvOPs7X4NHMz68CqoY9PgfvAK4Dr5qocdiyqszv0DJ8PwKzMtu6/UTjzzz26CFiHtrerCM997DlF2WWPzX89xzxOn3b7/8Tuuiiiy666JKrFx235dRx23NAzbDHS4HNmTgnD3t8JhDDS04tHLGt72W2deuIx8f8tdJFl4l20VA7kTzjnIsBbZm79WOwyTjwOedccpTn2pV5vpGPPwS8hHfW6kRdBdQCdzvnHh+x7N/x/thfamYzRvnZf3bO7RwWVxL4Uebu2ScY1xfdsLNdzrmtwBN4SaavudfOGJJZ77dAHd5B39HKZvxH8qnM9YfdiLN6zrnb8Sqj3pPlGERERAqajtsOks3jni8459qHbbsP+Dlea5klw9a7EYgA33HOjezD+fdAD/BeM4ueYDxwmNdKZKLRUDuR/GSZ6xMt1wbvDM6ozS7NzPCSDzcDi4FqvBlbhsTH4PnPzFw/PHKBcy5pZo/hVe+cgXembLjVo2yvKXNdfYJxjbbt3Znr50ZZNpSImoZXcn68zzFW8R/JuXhnYN9tZu8eZXkEqDezWudc2yjLRURE5OjouM0z3sdto237cPF3mNka4I3AQrx2BSfikK+VyESjxJNInjGzIrwx4+AN7TpRew+z7D+AT+NNo/sHvOTKQGbZzXjlyidqqInjoabqHXq8apRlnaM8NnRWKTjKsqPmvJlcDrXtwy0LH8PTdB5mOycU/1Goxfsb8JUjrFfGa2dqRURE5BjouO0gnaM8NlbHbUe77ROJ/1gd7rUSmVCUeBLJP+fj/d/d5w5u3JjGq1IZTdVhtjfq2Tcza8AbjrUeOM851zNi+fVHGe+RDCVxJh9i+ZQR601UjkN/Zlcdx/a6gIBzruaIa4qIiMjx0nFbbhke/0ujLB8t/jF9rUQmIvV4EskjZhbAG38O3uwdw3UAk8xstIqbJaM8diRz8D4jHhrl4GVaZvlIqcz1sZy1WpO5XjFygZmF8A7YAJ4/hm0Wog686ZgPYmZB4PRR1j/Sa/EMUG1mp45JdCIiInIQHbflpMPFX4V3TDUIvDJs0Vi/ViITjhJPInkicybrLrw/lDuBfx2xyrN4Z9RGThl7M7D8OJ5ye+b6/ExyY2h7ZcAPGL36ZmhI1mgNJQ/lN0A73jTD54xY9mm8A6U/DW9GOUE9C8wwszePePwfGL10vgPvTNuhXotvZ65/YGZTRy40s9JRXg8RERE5Cjpuy9njtp/h9bj8pJnNG7Hsa0AF8LMRTdrH+rUSmXA01E4kB5nZVzM3A3glvKfinUGK4P3xe49zrnXEj/0X3h/E75vZxXgNFRcD5wH/A1x5LDE45/aa2V3AdcBaM3sIb1z8pXhngtby+kqbjXj9BK4zszjegZYDfuqcG7XhtnOu18w+APwC+IuZ/SLzc2fhTf+7F/joscReoL6FNxvNfWZ2N95B33nAbLyphFcMXzmzX1cCF5jZz4FNeGc273fOveCc+7OZfRH438CrZvYAsA2vp9NM4EK8WfwuH4ffTUREJG/puC1/jtucc9vN7NPAd4HnzewevN5bF+JNvLIB+MKIHxvT10pkIlLiSSQ3DTV8juNN67oD+AnwK7wS6vTIH3DOvWxml+CdUXsbXkPFx/H+iF7D8f1R/CCwFbgW+Bu8P8z3A1/OxDIyhpSZvQP4OvBXQDneTC5PcJiZ3pxz95nZcuBLeMmVSrwDl1uArznndh/qZyeKTKLoarx9fx3QB/wR77X5p0P82HvxKpsuB67Hey2agRcy2/yGmT2J1xPifLwpkrvwDkJv5fXDAkREROT1dNyWR8dtzrnvmdlm4HPAO4ESvGTSN4F/HdmoPEuvlciEYs6p55mIiIiIiIiIiIw99XgSEREREREREZGsUOJJRERERERERESyQj2eRKSgZRpIVh3Fqo865x7NajAiIiIickg6bhMpTEo8iUih+zTeLG1H49HshSEiIiIiR/BpdNwmUnDUXFxERERERERERLJCPZ5ERERERERERCQrlHgSEREREREREZGsUOJJRERERERERESyQoknERERERERERHJCiWeREREREREREQkK/5/ATB+yMqx9h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36" y="0"/>
            <a:ext cx="3968054" cy="74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26" y="365126"/>
            <a:ext cx="10370574" cy="441120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Heatmap</a:t>
            </a:r>
            <a:r>
              <a:rPr lang="en-IN" b="1" dirty="0" smtClean="0"/>
              <a:t> to understand correlation between features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388" y="806246"/>
            <a:ext cx="6662527" cy="58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2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Scatter plot to check correlation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Moving forward plotting </a:t>
            </a:r>
            <a:r>
              <a:rPr lang="en-IN" dirty="0" err="1" smtClean="0"/>
              <a:t>heatmap</a:t>
            </a:r>
            <a:r>
              <a:rPr lang="en-IN" dirty="0" smtClean="0"/>
              <a:t> to check </a:t>
            </a:r>
            <a:r>
              <a:rPr lang="en-IN" dirty="0" err="1" smtClean="0"/>
              <a:t>multicollinearity</a:t>
            </a:r>
            <a:r>
              <a:rPr lang="en-IN" dirty="0" smtClean="0"/>
              <a:t> we can cross check with scatter plot where it have high score.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125" y="3366165"/>
            <a:ext cx="36957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5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372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Office Theme</vt:lpstr>
      <vt:lpstr>Flight Price prediction  </vt:lpstr>
      <vt:lpstr>Problem Statement:  </vt:lpstr>
      <vt:lpstr>EDA(Exploratory data analysis )</vt:lpstr>
      <vt:lpstr>Data Types and Shape , and column name cleaning</vt:lpstr>
      <vt:lpstr>Data cleaning </vt:lpstr>
      <vt:lpstr>Encoding Categorical data</vt:lpstr>
      <vt:lpstr>Distribution plot to get  overview how data distributed </vt:lpstr>
      <vt:lpstr>Heatmap to understand correlation between features</vt:lpstr>
      <vt:lpstr>Scatter plot to check correlation </vt:lpstr>
      <vt:lpstr>Correlation with target variable (label)</vt:lpstr>
      <vt:lpstr>Boxplot to check outliers</vt:lpstr>
      <vt:lpstr>Power Transformer and Label count</vt:lpstr>
      <vt:lpstr>Scale ,Train Test Split the features data</vt:lpstr>
      <vt:lpstr>ANALYSIS OF RESULTS </vt:lpstr>
      <vt:lpstr>Future Work</vt:lpstr>
    </vt:vector>
  </TitlesOfParts>
  <Company>Atlas Copco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of Micro-Credit Defaulter Model </dc:title>
  <dc:creator>Sharad Yadav</dc:creator>
  <cp:lastModifiedBy>Sharad Yadav</cp:lastModifiedBy>
  <cp:revision>44</cp:revision>
  <dcterms:created xsi:type="dcterms:W3CDTF">2021-08-29T02:48:22Z</dcterms:created>
  <dcterms:modified xsi:type="dcterms:W3CDTF">2021-11-04T15:37:59Z</dcterms:modified>
</cp:coreProperties>
</file>