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80F16-28CE-484C-B82F-5B61CF029C24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B387-8704-493B-8B9B-B7EDC72EE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77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80F16-28CE-484C-B82F-5B61CF029C24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B387-8704-493B-8B9B-B7EDC72EE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294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80F16-28CE-484C-B82F-5B61CF029C24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B387-8704-493B-8B9B-B7EDC72EE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006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80F16-28CE-484C-B82F-5B61CF029C24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B387-8704-493B-8B9B-B7EDC72EE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113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80F16-28CE-484C-B82F-5B61CF029C24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B387-8704-493B-8B9B-B7EDC72EE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96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80F16-28CE-484C-B82F-5B61CF029C24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B387-8704-493B-8B9B-B7EDC72EE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539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80F16-28CE-484C-B82F-5B61CF029C24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B387-8704-493B-8B9B-B7EDC72EE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975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80F16-28CE-484C-B82F-5B61CF029C24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B387-8704-493B-8B9B-B7EDC72EE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50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80F16-28CE-484C-B82F-5B61CF029C24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B387-8704-493B-8B9B-B7EDC72EE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750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80F16-28CE-484C-B82F-5B61CF029C24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B387-8704-493B-8B9B-B7EDC72EE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888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80F16-28CE-484C-B82F-5B61CF029C24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B387-8704-493B-8B9B-B7EDC72EE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642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80F16-28CE-484C-B82F-5B61CF029C24}" type="datetimeFigureOut">
              <a:rPr lang="en-IN" smtClean="0"/>
              <a:t>11-10-2021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7B387-8704-493B-8B9B-B7EDC72EE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32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794" y="137653"/>
            <a:ext cx="10304206" cy="884902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IN" sz="4400" dirty="0" smtClean="0"/>
              <a:t>MALIGNANT COMMENT CLASSIFICATION </a:t>
            </a:r>
            <a:endParaRPr lang="en-IN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82" y="1789471"/>
            <a:ext cx="5574636" cy="432830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H="1">
            <a:off x="6528619" y="2005781"/>
            <a:ext cx="4296697" cy="4111992"/>
          </a:xfrm>
        </p:spPr>
        <p:txBody>
          <a:bodyPr/>
          <a:lstStyle/>
          <a:p>
            <a:r>
              <a:rPr lang="en-IN" b="1" dirty="0" smtClean="0"/>
              <a:t>Malignant comment classification project :-</a:t>
            </a:r>
          </a:p>
          <a:p>
            <a:r>
              <a:rPr lang="en-IN" b="1" dirty="0" smtClean="0"/>
              <a:t>By Sharad Yadav</a:t>
            </a:r>
          </a:p>
          <a:p>
            <a:endParaRPr lang="en-IN" b="1" dirty="0"/>
          </a:p>
          <a:p>
            <a:r>
              <a:rPr lang="en-IN" b="1" dirty="0" smtClean="0"/>
              <a:t>Guide-</a:t>
            </a:r>
            <a:r>
              <a:rPr lang="en-IN" b="1" dirty="0" err="1" smtClean="0"/>
              <a:t>Mr.Keshav</a:t>
            </a:r>
            <a:r>
              <a:rPr lang="en-IN" b="1" dirty="0" smtClean="0"/>
              <a:t> Bansal</a:t>
            </a:r>
          </a:p>
        </p:txBody>
      </p:sp>
    </p:spTree>
    <p:extLst>
      <p:ext uri="{BB962C8B-B14F-4D97-AF65-F5344CB8AC3E}">
        <p14:creationId xmlns:p14="http://schemas.microsoft.com/office/powerpoint/2010/main" val="2543821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7923" y="127819"/>
            <a:ext cx="9960077" cy="875071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FUTURE SCOPE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0206" y="2959511"/>
            <a:ext cx="9507794" cy="3898490"/>
          </a:xfrm>
        </p:spPr>
        <p:txBody>
          <a:bodyPr/>
          <a:lstStyle/>
          <a:p>
            <a:pPr lvl="0"/>
            <a:r>
              <a:rPr lang="en-US" dirty="0" smtClean="0"/>
              <a:t>1.</a:t>
            </a:r>
            <a:r>
              <a:rPr lang="en-US" dirty="0" smtClean="0"/>
              <a:t>Analyze which age group is being toxic towards a particular group comment malignant.</a:t>
            </a:r>
          </a:p>
          <a:p>
            <a:pPr lvl="0"/>
            <a:r>
              <a:rPr lang="en-US" dirty="0" smtClean="0"/>
              <a:t>2.Add feature to automatically sensitize words which are classified as bad.</a:t>
            </a:r>
          </a:p>
          <a:p>
            <a:pPr lvl="0"/>
            <a:r>
              <a:rPr lang="en-US" dirty="0" smtClean="0"/>
              <a:t>3.Handle mistakes and short forms of words to get better accuracy of the result.</a:t>
            </a:r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>
                <a:solidFill>
                  <a:schemeClr val="accent5"/>
                </a:solidFill>
              </a:rPr>
              <a:t>Thank You</a:t>
            </a:r>
            <a:endParaRPr lang="en-IN" dirty="0">
              <a:solidFill>
                <a:schemeClr val="accent5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376516" y="1484672"/>
            <a:ext cx="9291484" cy="521110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The current project predicts the type or toxicity in the comment</a:t>
            </a:r>
            <a:r>
              <a:rPr lang="en-US" sz="2400" dirty="0" smtClean="0"/>
              <a:t>. </a:t>
            </a:r>
          </a:p>
          <a:p>
            <a:pPr algn="ctr"/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445342" y="2212258"/>
            <a:ext cx="9065340" cy="63909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</a:rPr>
              <a:t>I am planning to add following features in the future work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160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              </a:t>
            </a:r>
            <a:r>
              <a:rPr lang="en-US" dirty="0" smtClean="0"/>
              <a:t>INTRODUCTION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05822" y="3611116"/>
            <a:ext cx="780356" cy="780356"/>
          </a:xfrm>
          <a:prstGeom prst="rect">
            <a:avLst/>
          </a:prstGeom>
        </p:spPr>
      </p:pic>
      <p:sp>
        <p:nvSpPr>
          <p:cNvPr id="5" name="Rectangle 4" descr="Chat"/>
          <p:cNvSpPr/>
          <p:nvPr/>
        </p:nvSpPr>
        <p:spPr>
          <a:xfrm>
            <a:off x="5708585" y="3041585"/>
            <a:ext cx="774830" cy="774830"/>
          </a:xfrm>
          <a:prstGeom prst="rect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dgm="http://schemas.openxmlformats.org/drawingml/2006/diagram" xmlns:asvg="http://schemas.microsoft.com/office/drawing/2016/SVG/main" xmlns:lc="http://schemas.openxmlformats.org/drawingml/2006/lockedCanvas" r:embed="rId4"/>
                </a:ext>
              </a:extLst>
            </a:blip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8222" y="3191222"/>
            <a:ext cx="780356" cy="7803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074" y="1874372"/>
            <a:ext cx="10095851" cy="341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940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0232" y="365125"/>
            <a:ext cx="3431458" cy="1040887"/>
          </a:xfrm>
        </p:spPr>
        <p:txBody>
          <a:bodyPr/>
          <a:lstStyle/>
          <a:p>
            <a:r>
              <a:rPr lang="en-IN" b="1" dirty="0" smtClean="0"/>
              <a:t>Objective</a:t>
            </a:r>
            <a:endParaRPr lang="en-IN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 goal is to </a:t>
            </a: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build a prototype of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online hate and abuse comment classifier which can used to classify hate and offensive comments so that it can be controlled and restricted from spreading hatred and cyberbullying. </a:t>
            </a:r>
          </a:p>
          <a:p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7553" y="2084439"/>
            <a:ext cx="5704553" cy="338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784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4578"/>
          </a:xfrm>
        </p:spPr>
        <p:txBody>
          <a:bodyPr/>
          <a:lstStyle/>
          <a:p>
            <a:r>
              <a:rPr lang="en-US" b="1" dirty="0" smtClean="0"/>
              <a:t>PREPROCESSING OF THE DATA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9694" y="1514168"/>
            <a:ext cx="5179685" cy="34518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6477" y="1514168"/>
            <a:ext cx="536841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We have perform following pre-processing steps on dataset</a:t>
            </a:r>
          </a:p>
          <a:p>
            <a:r>
              <a:rPr lang="en-IN" sz="2800" dirty="0" smtClean="0"/>
              <a:t>1.Reading csv file </a:t>
            </a:r>
          </a:p>
          <a:p>
            <a:r>
              <a:rPr lang="en-IN" sz="2800" dirty="0" smtClean="0"/>
              <a:t>2. </a:t>
            </a:r>
            <a:r>
              <a:rPr lang="en-US" sz="2800" dirty="0"/>
              <a:t>Removed punctuations</a:t>
            </a:r>
          </a:p>
          <a:p>
            <a:r>
              <a:rPr lang="en-IN" sz="2800" dirty="0" smtClean="0"/>
              <a:t>3. </a:t>
            </a:r>
            <a:r>
              <a:rPr lang="en-US" sz="2800" dirty="0"/>
              <a:t>Applied counter </a:t>
            </a:r>
            <a:r>
              <a:rPr lang="en-US" sz="2800" dirty="0" err="1"/>
              <a:t>vectorizer</a:t>
            </a:r>
            <a:endParaRPr lang="en-US" sz="2800" dirty="0"/>
          </a:p>
          <a:p>
            <a:r>
              <a:rPr lang="en-IN" sz="2800" dirty="0" smtClean="0"/>
              <a:t>4. Comment categorization </a:t>
            </a:r>
          </a:p>
          <a:p>
            <a:r>
              <a:rPr lang="en-IN" sz="2800" dirty="0" smtClean="0"/>
              <a:t>5. Remove stop words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306196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4795684" cy="1276862"/>
          </a:xfrm>
        </p:spPr>
        <p:txBody>
          <a:bodyPr/>
          <a:lstStyle/>
          <a:p>
            <a:r>
              <a:rPr lang="en-US" dirty="0"/>
              <a:t>DATA MODELLING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Problem Analysis and transformation method</a:t>
            </a:r>
          </a:p>
          <a:p>
            <a:r>
              <a:rPr lang="en-IN" dirty="0" smtClean="0"/>
              <a:t>I installed and used </a:t>
            </a:r>
            <a:r>
              <a:rPr lang="en-IN" dirty="0" err="1" smtClean="0"/>
              <a:t>ntlk</a:t>
            </a:r>
            <a:r>
              <a:rPr lang="en-IN" dirty="0" smtClean="0"/>
              <a:t> toolkit to process </a:t>
            </a:r>
          </a:p>
          <a:p>
            <a:pPr marL="0" indent="0">
              <a:buNone/>
            </a:pPr>
            <a:r>
              <a:rPr lang="en-IN" dirty="0" smtClean="0"/>
              <a:t>text data stemming </a:t>
            </a:r>
          </a:p>
          <a:p>
            <a:pPr marL="0" indent="0">
              <a:buNone/>
            </a:pPr>
            <a:r>
              <a:rPr lang="en-IN" dirty="0" smtClean="0"/>
              <a:t>I used Logistic </a:t>
            </a:r>
            <a:r>
              <a:rPr lang="en-IN" dirty="0" err="1" smtClean="0"/>
              <a:t>regression,RandomForeset</a:t>
            </a:r>
            <a:r>
              <a:rPr lang="en-IN" dirty="0" smtClean="0"/>
              <a:t> ,Decision</a:t>
            </a:r>
          </a:p>
          <a:p>
            <a:pPr marL="0" indent="0">
              <a:buNone/>
            </a:pPr>
            <a:r>
              <a:rPr lang="en-IN" dirty="0" smtClean="0"/>
              <a:t>Tree classifier algorithm to classified all bad comments</a:t>
            </a:r>
          </a:p>
          <a:p>
            <a:pPr marL="0" indent="0">
              <a:buNone/>
            </a:pPr>
            <a:r>
              <a:rPr lang="en-US" dirty="0"/>
              <a:t>The algorithm estimates the conditional probability of a particular word given a class as the relative frequency of term t in documents belonging to </a:t>
            </a:r>
            <a:r>
              <a:rPr lang="en-US" dirty="0" smtClean="0"/>
              <a:t>class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6122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 VISUALIZATIONS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1084" y="1690688"/>
            <a:ext cx="6996113" cy="415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021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</a:t>
            </a:r>
            <a:r>
              <a:rPr lang="en-US" b="1" dirty="0" smtClean="0"/>
              <a:t>DATA VISUALIZATIONS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3432" y="1838009"/>
            <a:ext cx="6870610" cy="462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603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 </a:t>
            </a:r>
            <a:r>
              <a:rPr lang="en-US" b="1" dirty="0" smtClean="0">
                <a:solidFill>
                  <a:srgbClr val="000000"/>
                </a:solidFill>
              </a:rPr>
              <a:t>ANALYSIS OF RESULTS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72432" cy="436869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 Testing  with different ML model , </a:t>
            </a:r>
            <a:r>
              <a:rPr lang="en-US" dirty="0">
                <a:solidFill>
                  <a:srgbClr val="000000"/>
                </a:solidFill>
              </a:rPr>
              <a:t>on the malignant tweets </a:t>
            </a:r>
            <a:r>
              <a:rPr lang="en-US" dirty="0" smtClean="0">
                <a:solidFill>
                  <a:srgbClr val="000000"/>
                </a:solidFill>
              </a:rPr>
              <a:t>I have </a:t>
            </a:r>
            <a:r>
              <a:rPr lang="en-US" dirty="0">
                <a:solidFill>
                  <a:srgbClr val="000000"/>
                </a:solidFill>
              </a:rPr>
              <a:t>analyzed the following:</a:t>
            </a:r>
          </a:p>
          <a:p>
            <a:r>
              <a:rPr lang="en-US" dirty="0">
                <a:solidFill>
                  <a:srgbClr val="000000"/>
                </a:solidFill>
              </a:rPr>
              <a:t>Most of the </a:t>
            </a:r>
            <a:r>
              <a:rPr lang="en-US" dirty="0" smtClean="0">
                <a:solidFill>
                  <a:srgbClr val="000000"/>
                </a:solidFill>
              </a:rPr>
              <a:t>comments from social media </a:t>
            </a:r>
            <a:r>
              <a:rPr lang="en-US" dirty="0">
                <a:solidFill>
                  <a:srgbClr val="000000"/>
                </a:solidFill>
              </a:rPr>
              <a:t>are up to </a:t>
            </a:r>
            <a:r>
              <a:rPr lang="en-US" dirty="0" smtClean="0">
                <a:solidFill>
                  <a:srgbClr val="000000"/>
                </a:solidFill>
              </a:rPr>
              <a:t>1000 characters </a:t>
            </a:r>
            <a:r>
              <a:rPr lang="en-US" dirty="0">
                <a:solidFill>
                  <a:srgbClr val="000000"/>
                </a:solidFill>
              </a:rPr>
              <a:t>long.</a:t>
            </a:r>
          </a:p>
          <a:p>
            <a:r>
              <a:rPr lang="en-US" dirty="0">
                <a:solidFill>
                  <a:srgbClr val="000000"/>
                </a:solidFill>
              </a:rPr>
              <a:t>Most of the </a:t>
            </a:r>
            <a:r>
              <a:rPr lang="en-US" dirty="0" smtClean="0">
                <a:solidFill>
                  <a:srgbClr val="000000"/>
                </a:solidFill>
              </a:rPr>
              <a:t>comments from social media  </a:t>
            </a:r>
            <a:r>
              <a:rPr lang="en-US" dirty="0">
                <a:solidFill>
                  <a:srgbClr val="000000"/>
                </a:solidFill>
              </a:rPr>
              <a:t>fell under the </a:t>
            </a:r>
            <a:r>
              <a:rPr lang="en-US" dirty="0" smtClean="0">
                <a:solidFill>
                  <a:srgbClr val="000000"/>
                </a:solidFill>
              </a:rPr>
              <a:t>“</a:t>
            </a:r>
            <a:r>
              <a:rPr lang="en-US" dirty="0" err="1" smtClean="0">
                <a:solidFill>
                  <a:srgbClr val="000000"/>
                </a:solidFill>
              </a:rPr>
              <a:t>Malignant”,”rude</a:t>
            </a:r>
            <a:r>
              <a:rPr lang="en-US" dirty="0" smtClean="0">
                <a:solidFill>
                  <a:srgbClr val="000000"/>
                </a:solidFill>
              </a:rPr>
              <a:t>”, “</a:t>
            </a:r>
            <a:r>
              <a:rPr lang="en-US" dirty="0" err="1" smtClean="0">
                <a:solidFill>
                  <a:srgbClr val="000000"/>
                </a:solidFill>
              </a:rPr>
              <a:t>buse</a:t>
            </a:r>
            <a:r>
              <a:rPr lang="en-US" dirty="0" smtClean="0">
                <a:solidFill>
                  <a:srgbClr val="000000"/>
                </a:solidFill>
              </a:rPr>
              <a:t>” </a:t>
            </a:r>
            <a:endParaRPr lang="en-US" dirty="0">
              <a:solidFill>
                <a:srgbClr val="000000"/>
              </a:solidFill>
            </a:endParaRP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632" y="2334854"/>
            <a:ext cx="484822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090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CHALLENGES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All comments are object data type ,comments length and data size take too much time consuming to train model, difficult to extract insight of malignant comments.</a:t>
            </a:r>
          </a:p>
          <a:p>
            <a:r>
              <a:rPr lang="en-US" dirty="0" smtClean="0"/>
              <a:t>Cleaning the data – Due to the character limit tweets contain a lot of short forms which are different to classify using bag of words model.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7935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326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MALIGNANT COMMENT CLASSIFICATION </vt:lpstr>
      <vt:lpstr>                            INTRODUCTION</vt:lpstr>
      <vt:lpstr>Objective</vt:lpstr>
      <vt:lpstr>PREPROCESSING OF THE DATA</vt:lpstr>
      <vt:lpstr>DATA MODELLING</vt:lpstr>
      <vt:lpstr>DATA VISUALIZATIONS</vt:lpstr>
      <vt:lpstr>            DATA VISUALIZATIONS</vt:lpstr>
      <vt:lpstr> ANALYSIS OF RESULTS</vt:lpstr>
      <vt:lpstr>CHALLENGES</vt:lpstr>
      <vt:lpstr>FUTURE SCOPE</vt:lpstr>
    </vt:vector>
  </TitlesOfParts>
  <Company>Atlas Copco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MALIGNANT COMMENT CLASSIFICATION </dc:title>
  <dc:creator>Sharad Yadav</dc:creator>
  <cp:lastModifiedBy>Sharad Yadav</cp:lastModifiedBy>
  <cp:revision>12</cp:revision>
  <dcterms:created xsi:type="dcterms:W3CDTF">2021-10-11T04:08:19Z</dcterms:created>
  <dcterms:modified xsi:type="dcterms:W3CDTF">2021-10-11T16:36:15Z</dcterms:modified>
</cp:coreProperties>
</file>