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74"/>
  </p:normalViewPr>
  <p:slideViewPr>
    <p:cSldViewPr snapToGrid="0">
      <p:cViewPr varScale="1">
        <p:scale>
          <a:sx n="183" d="100"/>
          <a:sy n="183" d="100"/>
        </p:scale>
        <p:origin x="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CEC4-E855-34A2-BF83-AF1362A0E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E9C00-E653-93F6-8788-F9AE23663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39179-E6F0-550E-A412-C4E7E91B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AC9C6-2415-084C-F32B-6580BFE8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2839-3BFA-1FF7-FDB7-5F3885C8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2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1AAD-6C8E-D7DC-BC90-0A3B8CE2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3E370-B4EF-CF34-B618-A0AF9C32C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0100-370B-47D0-6E84-903AD3FD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31460-7D06-6685-064F-8010184B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145F0-A906-DDA8-0B30-599EB975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68CB2-DD2B-2CB5-515D-DCEF6B61A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D380A-7D37-485F-4158-1A123F4DF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1A59-9232-C26A-4F56-3F8AF635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57BF7-9EBB-8C3B-7FFA-11243983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8513-926B-CCAD-EB22-5589105B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0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3398-F577-AAE0-7C4E-1F261219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D378-ECD8-0407-65AA-9CD5D6846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135B-9561-EA55-14DA-67647658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A2B66-5091-7292-7FA6-7541FA29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1411-2F4D-BB6D-925A-A7855E4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1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5FAB-95B2-B04E-6BE6-49FAB09F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DD5BB-8F5C-2F12-CE69-8A3CD575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662A-BA6B-A1A0-BE20-4A5FA0BA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6F9A4-92A8-305C-0FBB-53D1F82A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30214-96D6-F101-E841-D5B3D8F6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A273-08A9-559C-D671-87DE60D2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DD928-E2DA-3906-F2E4-2D20CA4B8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C0241-D940-B796-3B05-F1B0C5C7D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AC83D-3B88-78DE-A556-13302350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4000A-F85B-3479-63E7-441938F7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C1805-1367-D9CD-8141-6E191895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9CA9-D8C3-38C2-2913-41035047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D287E-0E3C-3AD2-ADCA-5DE72E3AF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C3AB0-EF20-59FC-CA79-9F7C2B103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739EE-1D13-8E9E-0EE7-8A14DF776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379F2-C772-C2E4-654C-551FBB956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D1CEF-E710-189F-BA49-3A7BC6B9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72560-F549-2B6E-1CD1-5541BBCD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8C5D6-CA6C-B816-F533-A5AA583E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FC8F-A714-45D6-2727-5B69BB52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36337-BF70-3B20-1363-492E4C61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05AA-7FE9-06B6-F4A7-0DF371A2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23A2A-FE4F-6B3D-21A2-64B9F45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3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A995C-354D-20F6-A785-981566E4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7B29C-2801-9E9A-4594-F10C15B7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2D21E-E26F-02D9-5578-EEF9CD48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EAD0-D6C7-A02F-7A36-BE9AE5E4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F70F-4A57-B506-11E3-F2C00CAB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E962A-DA4F-F1DE-041D-53FA15012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5D3F-A9C1-379C-D2AA-4A06EFB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7A76F-517C-11E4-513D-9FF3A43C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E1192-D5A8-4629-62C5-479D2471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3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3A19-0EBB-CD42-81F7-A2E09902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B702B-9DAD-724A-149B-E4D2B0E55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5C4D1-1B5E-5E38-547E-C6F01BA69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3FF34-CAC8-AF35-1323-45A1126A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8F21-644B-1F27-44C4-CF5B18CE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0377D-0B8F-C39A-98F3-C97145FB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48987-C6A1-3078-4758-BF6A7B09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133AB-7162-D9B5-A2A1-CC2A03608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2270-696A-67CC-ED44-3CB113E12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D02F2-60B9-3541-A0D3-A2CD9FD1F494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8E23-E490-5461-4B98-BC18DA311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C8EC-5E57-1EFE-31CA-FB24E4162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4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A96EB1-05F4-EF74-02E9-106CE8FA9E4F}"/>
              </a:ext>
            </a:extLst>
          </p:cNvPr>
          <p:cNvGrpSpPr/>
          <p:nvPr/>
        </p:nvGrpSpPr>
        <p:grpSpPr>
          <a:xfrm>
            <a:off x="919707" y="829955"/>
            <a:ext cx="4851197" cy="4809801"/>
            <a:chOff x="7828457" y="2811870"/>
            <a:chExt cx="3669534" cy="35230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6ADF48-96F8-7170-ED88-AD0AEDB55BFF}"/>
                </a:ext>
              </a:extLst>
            </p:cNvPr>
            <p:cNvSpPr/>
            <p:nvPr/>
          </p:nvSpPr>
          <p:spPr>
            <a:xfrm>
              <a:off x="7828457" y="2811870"/>
              <a:ext cx="2178691" cy="1931783"/>
            </a:xfrm>
            <a:prstGeom prst="rect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SGM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issues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D2CC4F-4EF3-84C8-7C51-BA69E153FE93}"/>
                </a:ext>
              </a:extLst>
            </p:cNvPr>
            <p:cNvSpPr/>
            <p:nvPr/>
          </p:nvSpPr>
          <p:spPr>
            <a:xfrm>
              <a:off x="7828457" y="4307744"/>
              <a:ext cx="2178682" cy="2027175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Partisan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politics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7DDB1D-E478-5BEA-F3AA-EDF2CA3636EF}"/>
                </a:ext>
              </a:extLst>
            </p:cNvPr>
            <p:cNvSpPr/>
            <p:nvPr/>
          </p:nvSpPr>
          <p:spPr>
            <a:xfrm>
              <a:off x="9323809" y="2811870"/>
              <a:ext cx="2174182" cy="1931431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Race and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globalism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630689-B57A-1117-7E8A-D7F5BA777E87}"/>
                </a:ext>
              </a:extLst>
            </p:cNvPr>
            <p:cNvSpPr/>
            <p:nvPr/>
          </p:nvSpPr>
          <p:spPr>
            <a:xfrm>
              <a:off x="9323809" y="4307744"/>
              <a:ext cx="2173175" cy="2026262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Public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health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A005E6-E553-4885-CAE9-39CCEFF06230}"/>
                </a:ext>
              </a:extLst>
            </p:cNvPr>
            <p:cNvSpPr/>
            <p:nvPr/>
          </p:nvSpPr>
          <p:spPr>
            <a:xfrm>
              <a:off x="8494902" y="3258495"/>
              <a:ext cx="2417018" cy="2533102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Mpox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475A42D-B25D-2C9B-1459-08CEAF866361}"/>
              </a:ext>
            </a:extLst>
          </p:cNvPr>
          <p:cNvGrpSpPr/>
          <p:nvPr/>
        </p:nvGrpSpPr>
        <p:grpSpPr>
          <a:xfrm>
            <a:off x="6610000" y="829955"/>
            <a:ext cx="4008112" cy="4809801"/>
            <a:chOff x="4164980" y="1569852"/>
            <a:chExt cx="4008112" cy="4809801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26C75F-1554-145A-9BDE-DBEF6C2B2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9390" y="2170017"/>
              <a:ext cx="822083" cy="1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7323CEB-C21F-249E-95E7-6546DFF66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6385" y="2156273"/>
              <a:ext cx="1" cy="1248736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2F2BAAA-BC02-A3F1-40F0-F30500F6C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6386" y="4602247"/>
              <a:ext cx="0" cy="547399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52059E-1B9A-CF70-541A-AAAC15F47358}"/>
                </a:ext>
              </a:extLst>
            </p:cNvPr>
            <p:cNvSpPr/>
            <p:nvPr/>
          </p:nvSpPr>
          <p:spPr>
            <a:xfrm>
              <a:off x="4166657" y="1588903"/>
              <a:ext cx="1591056" cy="1200329"/>
            </a:xfrm>
            <a:prstGeom prst="rect">
              <a:avLst/>
            </a:prstGeom>
            <a:solidFill>
              <a:srgbClr val="F8A579">
                <a:alpha val="5098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7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57F243E-B891-5F93-DEC3-3164F13D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1282" y="1913913"/>
              <a:ext cx="782455" cy="782455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65050C-9B97-EFF7-6ABD-65A30A24FA3F}"/>
                </a:ext>
              </a:extLst>
            </p:cNvPr>
            <p:cNvSpPr txBox="1"/>
            <p:nvPr/>
          </p:nvSpPr>
          <p:spPr>
            <a:xfrm>
              <a:off x="4164980" y="1569853"/>
              <a:ext cx="15863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Framing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85FF9BB-1A3C-0E3C-C521-884F1DF2468F}"/>
                </a:ext>
              </a:extLst>
            </p:cNvPr>
            <p:cNvSpPr/>
            <p:nvPr/>
          </p:nvSpPr>
          <p:spPr>
            <a:xfrm>
              <a:off x="6582036" y="1569852"/>
              <a:ext cx="1591056" cy="1200329"/>
            </a:xfrm>
            <a:prstGeom prst="rect">
              <a:avLst/>
            </a:prstGeom>
            <a:solidFill>
              <a:srgbClr val="F8A57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10DADA-CCB3-25FB-60D9-7A4B863AADBC}"/>
                </a:ext>
              </a:extLst>
            </p:cNvPr>
            <p:cNvSpPr txBox="1"/>
            <p:nvPr/>
          </p:nvSpPr>
          <p:spPr>
            <a:xfrm>
              <a:off x="6595431" y="1569852"/>
              <a:ext cx="15713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Politicization</a:t>
              </a:r>
            </a:p>
          </p:txBody>
        </p: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29F1305-C1CD-9899-B0A9-219A390884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3831" t="12848" r="9299" b="19716"/>
            <a:stretch/>
          </p:blipFill>
          <p:spPr>
            <a:xfrm>
              <a:off x="6967713" y="1881613"/>
              <a:ext cx="890125" cy="847054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B7831C-85CC-FDBA-BFF6-8102E78B3105}"/>
                </a:ext>
              </a:extLst>
            </p:cNvPr>
            <p:cNvSpPr/>
            <p:nvPr/>
          </p:nvSpPr>
          <p:spPr>
            <a:xfrm>
              <a:off x="4719552" y="3405009"/>
              <a:ext cx="2893666" cy="1200329"/>
            </a:xfrm>
            <a:prstGeom prst="rect">
              <a:avLst/>
            </a:prstGeom>
            <a:solidFill>
              <a:srgbClr val="F8A57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94E304C-2C51-C840-1EBC-F77AC508E31F}"/>
                </a:ext>
              </a:extLst>
            </p:cNvPr>
            <p:cNvSpPr txBox="1"/>
            <p:nvPr/>
          </p:nvSpPr>
          <p:spPr>
            <a:xfrm>
              <a:off x="4719559" y="3680462"/>
              <a:ext cx="289365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Motivated </a:t>
              </a:r>
            </a:p>
            <a:p>
              <a:pPr algn="ctr"/>
              <a:r>
                <a:rPr lang="en-US" b="1" dirty="0"/>
                <a:t>reasoning</a:t>
              </a:r>
            </a:p>
          </p:txBody>
        </p:sp>
        <p:pic>
          <p:nvPicPr>
            <p:cNvPr id="81" name="Picture 80" descr="A black rectangle with white dots&#10;&#10;Description automatically generated">
              <a:extLst>
                <a:ext uri="{FF2B5EF4-FFF2-40B4-BE49-F238E27FC236}">
                  <a16:creationId xmlns:a16="http://schemas.microsoft.com/office/drawing/2014/main" id="{81E8A005-F973-0828-8AEF-B8C124F76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9782" y="3655166"/>
              <a:ext cx="762459" cy="762459"/>
            </a:xfrm>
            <a:prstGeom prst="rect">
              <a:avLst/>
            </a:prstGeom>
          </p:spPr>
        </p:pic>
        <p:pic>
          <p:nvPicPr>
            <p:cNvPr id="82" name="Picture 81" descr="A black rectangle with white dots&#10;&#10;Description automatically generated">
              <a:extLst>
                <a:ext uri="{FF2B5EF4-FFF2-40B4-BE49-F238E27FC236}">
                  <a16:creationId xmlns:a16="http://schemas.microsoft.com/office/drawing/2014/main" id="{3D799EB6-FED0-B62C-6EA0-44EAC4656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810097" y="3655166"/>
              <a:ext cx="758952" cy="758952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49106C5-2802-9821-1FE1-AB1BFF31AC6D}"/>
                </a:ext>
              </a:extLst>
            </p:cNvPr>
            <p:cNvSpPr/>
            <p:nvPr/>
          </p:nvSpPr>
          <p:spPr>
            <a:xfrm>
              <a:off x="4719552" y="5149646"/>
              <a:ext cx="2898648" cy="1200329"/>
            </a:xfrm>
            <a:prstGeom prst="rect">
              <a:avLst/>
            </a:prstGeom>
            <a:solidFill>
              <a:srgbClr val="F8A57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942125-BB6E-5926-F6A6-52CC674F6BD1}"/>
                </a:ext>
              </a:extLst>
            </p:cNvPr>
            <p:cNvSpPr txBox="1"/>
            <p:nvPr/>
          </p:nvSpPr>
          <p:spPr>
            <a:xfrm>
              <a:off x="4719560" y="5425100"/>
              <a:ext cx="28936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Public </a:t>
              </a:r>
            </a:p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attitudes</a:t>
              </a:r>
              <a:endParaRPr lang="en-US" b="1" dirty="0"/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4CC41FD8-EAA9-4B8D-266E-9438DC87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94936" y="5116876"/>
              <a:ext cx="1262777" cy="1262777"/>
            </a:xfrm>
            <a:prstGeom prst="rect">
              <a:avLst/>
            </a:prstGeom>
          </p:spPr>
        </p:pic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D7BBBC2F-4AA9-EC07-B995-B31EF2760F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6480" t="21475" r="22428" b="21534"/>
            <a:stretch/>
          </p:blipFill>
          <p:spPr>
            <a:xfrm>
              <a:off x="6833523" y="5351100"/>
              <a:ext cx="712099" cy="794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78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Sharaj Kunjar</dc:creator>
  <cp:lastModifiedBy>Sharaj Kunjar</cp:lastModifiedBy>
  <cp:revision>3</cp:revision>
  <dcterms:created xsi:type="dcterms:W3CDTF">2024-09-04T17:13:06Z</dcterms:created>
  <dcterms:modified xsi:type="dcterms:W3CDTF">2024-09-04T18:09:05Z</dcterms:modified>
</cp:coreProperties>
</file>