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57" r:id="rId4"/>
    <p:sldId id="272" r:id="rId5"/>
    <p:sldId id="271" r:id="rId6"/>
    <p:sldId id="280" r:id="rId7"/>
    <p:sldId id="259" r:id="rId8"/>
    <p:sldId id="273" r:id="rId9"/>
    <p:sldId id="260" r:id="rId10"/>
    <p:sldId id="281" r:id="rId11"/>
    <p:sldId id="274" r:id="rId12"/>
    <p:sldId id="275" r:id="rId13"/>
    <p:sldId id="276" r:id="rId14"/>
    <p:sldId id="290" r:id="rId15"/>
    <p:sldId id="282" r:id="rId16"/>
    <p:sldId id="277" r:id="rId17"/>
    <p:sldId id="278" r:id="rId18"/>
    <p:sldId id="283" r:id="rId19"/>
    <p:sldId id="285" r:id="rId20"/>
    <p:sldId id="286" r:id="rId21"/>
    <p:sldId id="284" r:id="rId22"/>
    <p:sldId id="287" r:id="rId23"/>
    <p:sldId id="288" r:id="rId24"/>
  </p:sldIdLst>
  <p:sldSz cx="18288000" cy="10287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Open Sans Bold" panose="020B0806030504020204" pitchFamily="34" charset="0"/>
      <p:regular r:id="rId27"/>
      <p:bold r:id="rId28"/>
    </p:embeddedFont>
    <p:embeddedFont>
      <p:font typeface="Sagona Book" panose="02020503050505020204" pitchFamily="18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BB59"/>
    <a:srgbClr val="A90505"/>
    <a:srgbClr val="3B719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DF191-EE7D-B045-88CB-9968919C6C05}" v="1656" dt="2025-01-14T08:29:06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4" autoAdjust="0"/>
    <p:restoredTop sz="92112" autoAdjust="0"/>
  </p:normalViewPr>
  <p:slideViewPr>
    <p:cSldViewPr>
      <p:cViewPr varScale="1">
        <p:scale>
          <a:sx n="73" d="100"/>
          <a:sy n="73" d="100"/>
        </p:scale>
        <p:origin x="208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j Kunjar" userId="a8833bcf-9c68-4fe3-aabe-d445377468d1" providerId="ADAL" clId="{34FDF191-EE7D-B045-88CB-9968919C6C05}"/>
    <pc:docChg chg="undo redo custSel addSld delSld modSld sldOrd">
      <pc:chgData name="Sharaj Kunjar" userId="a8833bcf-9c68-4fe3-aabe-d445377468d1" providerId="ADAL" clId="{34FDF191-EE7D-B045-88CB-9968919C6C05}" dt="2025-01-14T08:31:09.660" v="9702" actId="20577"/>
      <pc:docMkLst>
        <pc:docMk/>
      </pc:docMkLst>
      <pc:sldChg chg="addSp delSp modSp mod">
        <pc:chgData name="Sharaj Kunjar" userId="a8833bcf-9c68-4fe3-aabe-d445377468d1" providerId="ADAL" clId="{34FDF191-EE7D-B045-88CB-9968919C6C05}" dt="2025-01-04T04:41:22.776" v="1886"/>
        <pc:sldMkLst>
          <pc:docMk/>
          <pc:sldMk cId="0" sldId="256"/>
        </pc:sldMkLst>
        <pc:spChg chg="mod">
          <ac:chgData name="Sharaj Kunjar" userId="a8833bcf-9c68-4fe3-aabe-d445377468d1" providerId="ADAL" clId="{34FDF191-EE7D-B045-88CB-9968919C6C05}" dt="2025-01-03T09:19:40.065" v="480" actId="113"/>
          <ac:spMkLst>
            <pc:docMk/>
            <pc:sldMk cId="0" sldId="256"/>
            <ac:spMk id="12" creationId="{00000000-0000-0000-0000-000000000000}"/>
          </ac:spMkLst>
        </pc:spChg>
        <pc:spChg chg="mod">
          <ac:chgData name="Sharaj Kunjar" userId="a8833bcf-9c68-4fe3-aabe-d445377468d1" providerId="ADAL" clId="{34FDF191-EE7D-B045-88CB-9968919C6C05}" dt="2025-01-03T09:19:10.081" v="477"/>
          <ac:spMkLst>
            <pc:docMk/>
            <pc:sldMk cId="0" sldId="256"/>
            <ac:spMk id="14" creationId="{00000000-0000-0000-0000-000000000000}"/>
          </ac:spMkLst>
        </pc:spChg>
        <pc:spChg chg="mod">
          <ac:chgData name="Sharaj Kunjar" userId="a8833bcf-9c68-4fe3-aabe-d445377468d1" providerId="ADAL" clId="{34FDF191-EE7D-B045-88CB-9968919C6C05}" dt="2025-01-03T09:21:00.480" v="486" actId="255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Sharaj Kunjar" userId="a8833bcf-9c68-4fe3-aabe-d445377468d1" providerId="ADAL" clId="{34FDF191-EE7D-B045-88CB-9968919C6C05}" dt="2025-01-03T09:19:10.081" v="477"/>
          <ac:spMkLst>
            <pc:docMk/>
            <pc:sldMk cId="0" sldId="256"/>
            <ac:spMk id="20" creationId="{6279A5DE-AFFE-12CD-4B35-1675F74E33F7}"/>
          </ac:spMkLst>
        </pc:spChg>
        <pc:grpChg chg="mod">
          <ac:chgData name="Sharaj Kunjar" userId="a8833bcf-9c68-4fe3-aabe-d445377468d1" providerId="ADAL" clId="{34FDF191-EE7D-B045-88CB-9968919C6C05}" dt="2025-01-03T09:19:49.130" v="482" actId="1076"/>
          <ac:grpSpMkLst>
            <pc:docMk/>
            <pc:sldMk cId="0" sldId="256"/>
            <ac:grpSpMk id="2" creationId="{00000000-0000-0000-0000-000000000000}"/>
          </ac:grpSpMkLst>
        </pc:grpChg>
        <pc:picChg chg="add mod">
          <ac:chgData name="Sharaj Kunjar" userId="a8833bcf-9c68-4fe3-aabe-d445377468d1" providerId="ADAL" clId="{34FDF191-EE7D-B045-88CB-9968919C6C05}" dt="2025-01-03T06:43:21.576" v="248" actId="1076"/>
          <ac:picMkLst>
            <pc:docMk/>
            <pc:sldMk cId="0" sldId="256"/>
            <ac:picMk id="17" creationId="{85939D29-EADE-3123-1320-F22B23796AA6}"/>
          </ac:picMkLst>
        </pc:picChg>
        <pc:picChg chg="add mod">
          <ac:chgData name="Sharaj Kunjar" userId="a8833bcf-9c68-4fe3-aabe-d445377468d1" providerId="ADAL" clId="{34FDF191-EE7D-B045-88CB-9968919C6C05}" dt="2025-01-03T06:44:37.041" v="259" actId="1076"/>
          <ac:picMkLst>
            <pc:docMk/>
            <pc:sldMk cId="0" sldId="256"/>
            <ac:picMk id="18" creationId="{7B0C7B07-9617-F7E0-9D45-807333ACAA80}"/>
          </ac:picMkLst>
        </pc:picChg>
        <pc:picChg chg="add mod">
          <ac:chgData name="Sharaj Kunjar" userId="a8833bcf-9c68-4fe3-aabe-d445377468d1" providerId="ADAL" clId="{34FDF191-EE7D-B045-88CB-9968919C6C05}" dt="2025-01-04T04:38:56.375" v="1884" actId="1076"/>
          <ac:picMkLst>
            <pc:docMk/>
            <pc:sldMk cId="0" sldId="256"/>
            <ac:picMk id="19" creationId="{F7D4109C-D420-33E2-1944-C8992A19BDFC}"/>
          </ac:picMkLst>
        </pc:picChg>
      </pc:sldChg>
      <pc:sldChg chg="addSp delSp modSp mod delAnim modAnim">
        <pc:chgData name="Sharaj Kunjar" userId="a8833bcf-9c68-4fe3-aabe-d445377468d1" providerId="ADAL" clId="{34FDF191-EE7D-B045-88CB-9968919C6C05}" dt="2025-01-10T12:54:57.864" v="9141"/>
        <pc:sldMkLst>
          <pc:docMk/>
          <pc:sldMk cId="0" sldId="257"/>
        </pc:sldMkLst>
        <pc:spChg chg="mod">
          <ac:chgData name="Sharaj Kunjar" userId="a8833bcf-9c68-4fe3-aabe-d445377468d1" providerId="ADAL" clId="{34FDF191-EE7D-B045-88CB-9968919C6C05}" dt="2025-01-03T09:19:10.081" v="4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aj Kunjar" userId="a8833bcf-9c68-4fe3-aabe-d445377468d1" providerId="ADAL" clId="{34FDF191-EE7D-B045-88CB-9968919C6C05}" dt="2025-01-05T07:59:23.244" v="6553" actId="20577"/>
          <ac:spMkLst>
            <pc:docMk/>
            <pc:sldMk cId="0" sldId="257"/>
            <ac:spMk id="12" creationId="{00000000-0000-0000-0000-000000000000}"/>
          </ac:spMkLst>
        </pc:spChg>
        <pc:spChg chg="add mod">
          <ac:chgData name="Sharaj Kunjar" userId="a8833bcf-9c68-4fe3-aabe-d445377468d1" providerId="ADAL" clId="{34FDF191-EE7D-B045-88CB-9968919C6C05}" dt="2025-01-03T09:26:18.426" v="525" actId="255"/>
          <ac:spMkLst>
            <pc:docMk/>
            <pc:sldMk cId="0" sldId="257"/>
            <ac:spMk id="45" creationId="{2E3A2C7F-0691-AAA3-92A9-3A08CD8A6BFA}"/>
          </ac:spMkLst>
        </pc:spChg>
        <pc:spChg chg="add mod">
          <ac:chgData name="Sharaj Kunjar" userId="a8833bcf-9c68-4fe3-aabe-d445377468d1" providerId="ADAL" clId="{34FDF191-EE7D-B045-88CB-9968919C6C05}" dt="2025-01-03T09:26:18.426" v="525" actId="255"/>
          <ac:spMkLst>
            <pc:docMk/>
            <pc:sldMk cId="0" sldId="257"/>
            <ac:spMk id="46" creationId="{D83A8D76-F980-3D89-8F45-7B849CC6ECB4}"/>
          </ac:spMkLst>
        </pc:spChg>
        <pc:spChg chg="add mod">
          <ac:chgData name="Sharaj Kunjar" userId="a8833bcf-9c68-4fe3-aabe-d445377468d1" providerId="ADAL" clId="{34FDF191-EE7D-B045-88CB-9968919C6C05}" dt="2025-01-03T09:26:18.426" v="525" actId="255"/>
          <ac:spMkLst>
            <pc:docMk/>
            <pc:sldMk cId="0" sldId="257"/>
            <ac:spMk id="47" creationId="{1C541B6A-D518-F937-9BF8-0124D56CB0A3}"/>
          </ac:spMkLst>
        </pc:spChg>
        <pc:spChg chg="add mod">
          <ac:chgData name="Sharaj Kunjar" userId="a8833bcf-9c68-4fe3-aabe-d445377468d1" providerId="ADAL" clId="{34FDF191-EE7D-B045-88CB-9968919C6C05}" dt="2025-01-03T11:39:36.371" v="653" actId="20577"/>
          <ac:spMkLst>
            <pc:docMk/>
            <pc:sldMk cId="0" sldId="257"/>
            <ac:spMk id="58" creationId="{19FD99DE-1B3D-6E1F-AEDB-C064BE21E775}"/>
          </ac:spMkLst>
        </pc:spChg>
        <pc:spChg chg="add mod">
          <ac:chgData name="Sharaj Kunjar" userId="a8833bcf-9c68-4fe3-aabe-d445377468d1" providerId="ADAL" clId="{34FDF191-EE7D-B045-88CB-9968919C6C05}" dt="2025-01-03T11:39:32.270" v="643" actId="1076"/>
          <ac:spMkLst>
            <pc:docMk/>
            <pc:sldMk cId="0" sldId="257"/>
            <ac:spMk id="59" creationId="{E58E0775-BD35-DA71-439C-9092E8A9D4C7}"/>
          </ac:spMkLst>
        </pc:spChg>
        <pc:spChg chg="add mod">
          <ac:chgData name="Sharaj Kunjar" userId="a8833bcf-9c68-4fe3-aabe-d445377468d1" providerId="ADAL" clId="{34FDF191-EE7D-B045-88CB-9968919C6C05}" dt="2025-01-03T11:39:32.270" v="643" actId="1076"/>
          <ac:spMkLst>
            <pc:docMk/>
            <pc:sldMk cId="0" sldId="257"/>
            <ac:spMk id="60" creationId="{FB80CBF0-08F1-095A-87FE-3156846A484E}"/>
          </ac:spMkLst>
        </pc:spChg>
        <pc:grpChg chg="add del mod">
          <ac:chgData name="Sharaj Kunjar" userId="a8833bcf-9c68-4fe3-aabe-d445377468d1" providerId="ADAL" clId="{34FDF191-EE7D-B045-88CB-9968919C6C05}" dt="2025-01-04T06:13:35.091" v="3352" actId="1076"/>
          <ac:grpSpMkLst>
            <pc:docMk/>
            <pc:sldMk cId="0" sldId="257"/>
            <ac:grpSpMk id="8" creationId="{00000000-0000-0000-0000-000000000000}"/>
          </ac:grpSpMkLst>
        </pc:grpChg>
        <pc:grpChg chg="add mod">
          <ac:chgData name="Sharaj Kunjar" userId="a8833bcf-9c68-4fe3-aabe-d445377468d1" providerId="ADAL" clId="{34FDF191-EE7D-B045-88CB-9968919C6C05}" dt="2025-01-03T09:28:13.322" v="540" actId="1076"/>
          <ac:grpSpMkLst>
            <pc:docMk/>
            <pc:sldMk cId="0" sldId="257"/>
            <ac:grpSpMk id="55" creationId="{99B878BE-5CB3-5366-94A2-35219CE97083}"/>
          </ac:grpSpMkLst>
        </pc:grpChg>
        <pc:grpChg chg="add mod">
          <ac:chgData name="Sharaj Kunjar" userId="a8833bcf-9c68-4fe3-aabe-d445377468d1" providerId="ADAL" clId="{34FDF191-EE7D-B045-88CB-9968919C6C05}" dt="2025-01-03T09:28:28.821" v="541" actId="1076"/>
          <ac:grpSpMkLst>
            <pc:docMk/>
            <pc:sldMk cId="0" sldId="257"/>
            <ac:grpSpMk id="56" creationId="{6AF4E70F-39E9-6D78-1942-FC8210CC28D6}"/>
          </ac:grpSpMkLst>
        </pc:grpChg>
        <pc:grpChg chg="add mod">
          <ac:chgData name="Sharaj Kunjar" userId="a8833bcf-9c68-4fe3-aabe-d445377468d1" providerId="ADAL" clId="{34FDF191-EE7D-B045-88CB-9968919C6C05}" dt="2025-01-03T09:28:13.322" v="540" actId="1076"/>
          <ac:grpSpMkLst>
            <pc:docMk/>
            <pc:sldMk cId="0" sldId="257"/>
            <ac:grpSpMk id="57" creationId="{2D384A19-8F6E-3B1B-FA08-710E651BD636}"/>
          </ac:grpSpMkLst>
        </pc:grpChg>
        <pc:picChg chg="add mod">
          <ac:chgData name="Sharaj Kunjar" userId="a8833bcf-9c68-4fe3-aabe-d445377468d1" providerId="ADAL" clId="{34FDF191-EE7D-B045-88CB-9968919C6C05}" dt="2025-01-03T09:26:53.271" v="533" actId="1076"/>
          <ac:picMkLst>
            <pc:docMk/>
            <pc:sldMk cId="0" sldId="257"/>
            <ac:picMk id="44" creationId="{E8F37306-5AE8-421D-3C89-22139E2E0629}"/>
          </ac:picMkLst>
        </pc:picChg>
        <pc:picChg chg="add mod">
          <ac:chgData name="Sharaj Kunjar" userId="a8833bcf-9c68-4fe3-aabe-d445377468d1" providerId="ADAL" clId="{34FDF191-EE7D-B045-88CB-9968919C6C05}" dt="2025-01-03T09:26:42.471" v="531" actId="1076"/>
          <ac:picMkLst>
            <pc:docMk/>
            <pc:sldMk cId="0" sldId="257"/>
            <ac:picMk id="49" creationId="{39767CE0-B30A-08A7-EC67-74EFF7C4D3BF}"/>
          </ac:picMkLst>
        </pc:picChg>
        <pc:picChg chg="add mod">
          <ac:chgData name="Sharaj Kunjar" userId="a8833bcf-9c68-4fe3-aabe-d445377468d1" providerId="ADAL" clId="{34FDF191-EE7D-B045-88CB-9968919C6C05}" dt="2025-01-04T06:45:49.766" v="3596" actId="1076"/>
          <ac:picMkLst>
            <pc:docMk/>
            <pc:sldMk cId="0" sldId="257"/>
            <ac:picMk id="51" creationId="{7FE698E6-9002-B593-B4CE-60FC2F304C86}"/>
          </ac:picMkLst>
        </pc:picChg>
      </pc:sldChg>
      <pc:sldChg chg="modSp del mod">
        <pc:chgData name="Sharaj Kunjar" userId="a8833bcf-9c68-4fe3-aabe-d445377468d1" providerId="ADAL" clId="{34FDF191-EE7D-B045-88CB-9968919C6C05}" dt="2025-01-03T11:53:36.500" v="711" actId="2696"/>
        <pc:sldMkLst>
          <pc:docMk/>
          <pc:sldMk cId="0" sldId="258"/>
        </pc:sldMkLst>
      </pc:sldChg>
      <pc:sldChg chg="addSp delSp modSp mod modAnim">
        <pc:chgData name="Sharaj Kunjar" userId="a8833bcf-9c68-4fe3-aabe-d445377468d1" providerId="ADAL" clId="{34FDF191-EE7D-B045-88CB-9968919C6C05}" dt="2025-01-10T13:06:12.413" v="9549"/>
        <pc:sldMkLst>
          <pc:docMk/>
          <pc:sldMk cId="0" sldId="259"/>
        </pc:sldMkLst>
        <pc:spChg chg="mod">
          <ac:chgData name="Sharaj Kunjar" userId="a8833bcf-9c68-4fe3-aabe-d445377468d1" providerId="ADAL" clId="{34FDF191-EE7D-B045-88CB-9968919C6C05}" dt="2025-01-03T13:27:23.707" v="743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Sharaj Kunjar" userId="a8833bcf-9c68-4fe3-aabe-d445377468d1" providerId="ADAL" clId="{34FDF191-EE7D-B045-88CB-9968919C6C05}" dt="2025-01-03T13:29:01.525" v="767" actId="255"/>
          <ac:spMkLst>
            <pc:docMk/>
            <pc:sldMk cId="0" sldId="259"/>
            <ac:spMk id="8" creationId="{00000000-0000-0000-0000-000000000000}"/>
          </ac:spMkLst>
        </pc:spChg>
        <pc:spChg chg="add mod">
          <ac:chgData name="Sharaj Kunjar" userId="a8833bcf-9c68-4fe3-aabe-d445377468d1" providerId="ADAL" clId="{34FDF191-EE7D-B045-88CB-9968919C6C05}" dt="2025-01-10T13:05:12.520" v="9538" actId="207"/>
          <ac:spMkLst>
            <pc:docMk/>
            <pc:sldMk cId="0" sldId="259"/>
            <ac:spMk id="9" creationId="{880FD81C-66B5-A7E0-D4D8-A6C7FFB0ABA2}"/>
          </ac:spMkLst>
        </pc:spChg>
        <pc:spChg chg="add mod">
          <ac:chgData name="Sharaj Kunjar" userId="a8833bcf-9c68-4fe3-aabe-d445377468d1" providerId="ADAL" clId="{34FDF191-EE7D-B045-88CB-9968919C6C05}" dt="2025-01-10T13:05:29.725" v="9541" actId="1076"/>
          <ac:spMkLst>
            <pc:docMk/>
            <pc:sldMk cId="0" sldId="259"/>
            <ac:spMk id="10" creationId="{E87EF971-1529-0EBB-E9F4-B735804269C6}"/>
          </ac:spMkLst>
        </pc:spChg>
        <pc:spChg chg="add mod">
          <ac:chgData name="Sharaj Kunjar" userId="a8833bcf-9c68-4fe3-aabe-d445377468d1" providerId="ADAL" clId="{34FDF191-EE7D-B045-88CB-9968919C6C05}" dt="2025-01-10T13:05:39.559" v="9544" actId="1076"/>
          <ac:spMkLst>
            <pc:docMk/>
            <pc:sldMk cId="0" sldId="259"/>
            <ac:spMk id="11" creationId="{A7E7DCBF-0304-A284-D12F-ED6A7BD52CCF}"/>
          </ac:spMkLst>
        </pc:spChg>
        <pc:spChg chg="mod">
          <ac:chgData name="Sharaj Kunjar" userId="a8833bcf-9c68-4fe3-aabe-d445377468d1" providerId="ADAL" clId="{34FDF191-EE7D-B045-88CB-9968919C6C05}" dt="2025-01-05T07:59:43.199" v="6561" actId="20577"/>
          <ac:spMkLst>
            <pc:docMk/>
            <pc:sldMk cId="0" sldId="259"/>
            <ac:spMk id="15" creationId="{5BE2C126-D44C-5A49-4EBA-DA65D2F27E99}"/>
          </ac:spMkLst>
        </pc:spChg>
        <pc:spChg chg="add mod">
          <ac:chgData name="Sharaj Kunjar" userId="a8833bcf-9c68-4fe3-aabe-d445377468d1" providerId="ADAL" clId="{34FDF191-EE7D-B045-88CB-9968919C6C05}" dt="2025-01-03T13:44:44.405" v="1438" actId="1076"/>
          <ac:spMkLst>
            <pc:docMk/>
            <pc:sldMk cId="0" sldId="259"/>
            <ac:spMk id="16" creationId="{1DFF35DD-7AD4-578C-6ACB-33C2899AE9A7}"/>
          </ac:spMkLst>
        </pc:spChg>
        <pc:spChg chg="mod">
          <ac:chgData name="Sharaj Kunjar" userId="a8833bcf-9c68-4fe3-aabe-d445377468d1" providerId="ADAL" clId="{34FDF191-EE7D-B045-88CB-9968919C6C05}" dt="2025-01-04T06:14:12.424" v="3365"/>
          <ac:spMkLst>
            <pc:docMk/>
            <pc:sldMk cId="0" sldId="259"/>
            <ac:spMk id="17" creationId="{F186F231-2F2B-C151-B34E-53A1E0390642}"/>
          </ac:spMkLst>
        </pc:spChg>
        <pc:spChg chg="mod">
          <ac:chgData name="Sharaj Kunjar" userId="a8833bcf-9c68-4fe3-aabe-d445377468d1" providerId="ADAL" clId="{34FDF191-EE7D-B045-88CB-9968919C6C05}" dt="2025-01-04T06:14:12.424" v="3365"/>
          <ac:spMkLst>
            <pc:docMk/>
            <pc:sldMk cId="0" sldId="259"/>
            <ac:spMk id="18" creationId="{BC39C99C-8897-0DEF-CA20-D0745D942FFF}"/>
          </ac:spMkLst>
        </pc:spChg>
        <pc:spChg chg="add mod topLvl">
          <ac:chgData name="Sharaj Kunjar" userId="a8833bcf-9c68-4fe3-aabe-d445377468d1" providerId="ADAL" clId="{34FDF191-EE7D-B045-88CB-9968919C6C05}" dt="2025-01-10T13:02:04.777" v="9526" actId="164"/>
          <ac:spMkLst>
            <pc:docMk/>
            <pc:sldMk cId="0" sldId="259"/>
            <ac:spMk id="19" creationId="{A8A214B6-37F7-8FB2-52F9-66411154701D}"/>
          </ac:spMkLst>
        </pc:spChg>
        <pc:spChg chg="add mod topLvl">
          <ac:chgData name="Sharaj Kunjar" userId="a8833bcf-9c68-4fe3-aabe-d445377468d1" providerId="ADAL" clId="{34FDF191-EE7D-B045-88CB-9968919C6C05}" dt="2025-01-10T13:02:04.777" v="9526" actId="164"/>
          <ac:spMkLst>
            <pc:docMk/>
            <pc:sldMk cId="0" sldId="259"/>
            <ac:spMk id="20" creationId="{5E1082DF-6ADA-DA8E-8CED-D97A96FF952A}"/>
          </ac:spMkLst>
        </pc:spChg>
        <pc:spChg chg="add mod topLvl">
          <ac:chgData name="Sharaj Kunjar" userId="a8833bcf-9c68-4fe3-aabe-d445377468d1" providerId="ADAL" clId="{34FDF191-EE7D-B045-88CB-9968919C6C05}" dt="2025-01-10T13:02:04.777" v="9526" actId="164"/>
          <ac:spMkLst>
            <pc:docMk/>
            <pc:sldMk cId="0" sldId="259"/>
            <ac:spMk id="21" creationId="{3BAB0667-A79D-36D7-7C82-2BD1C304279E}"/>
          </ac:spMkLst>
        </pc:spChg>
        <pc:spChg chg="add mod">
          <ac:chgData name="Sharaj Kunjar" userId="a8833bcf-9c68-4fe3-aabe-d445377468d1" providerId="ADAL" clId="{34FDF191-EE7D-B045-88CB-9968919C6C05}" dt="2025-01-03T13:48:08.886" v="1464" actId="1076"/>
          <ac:spMkLst>
            <pc:docMk/>
            <pc:sldMk cId="0" sldId="259"/>
            <ac:spMk id="27" creationId="{B8D92FA4-BD42-01F0-77F4-FA5A5D48D544}"/>
          </ac:spMkLst>
        </pc:spChg>
        <pc:grpChg chg="add mod">
          <ac:chgData name="Sharaj Kunjar" userId="a8833bcf-9c68-4fe3-aabe-d445377468d1" providerId="ADAL" clId="{34FDF191-EE7D-B045-88CB-9968919C6C05}" dt="2025-01-04T06:14:12.424" v="3365"/>
          <ac:grpSpMkLst>
            <pc:docMk/>
            <pc:sldMk cId="0" sldId="259"/>
            <ac:grpSpMk id="6" creationId="{90BB5D3D-2B18-E660-327C-93B57E6060A7}"/>
          </ac:grpSpMkLst>
        </pc:grpChg>
        <pc:grpChg chg="mod">
          <ac:chgData name="Sharaj Kunjar" userId="a8833bcf-9c68-4fe3-aabe-d445377468d1" providerId="ADAL" clId="{34FDF191-EE7D-B045-88CB-9968919C6C05}" dt="2025-01-04T06:14:12.424" v="3365"/>
          <ac:grpSpMkLst>
            <pc:docMk/>
            <pc:sldMk cId="0" sldId="259"/>
            <ac:grpSpMk id="7" creationId="{BBEFFBCB-6E03-952C-F6EF-1C72738E4760}"/>
          </ac:grpSpMkLst>
        </pc:grpChg>
        <pc:cxnChg chg="add mod topLvl">
          <ac:chgData name="Sharaj Kunjar" userId="a8833bcf-9c68-4fe3-aabe-d445377468d1" providerId="ADAL" clId="{34FDF191-EE7D-B045-88CB-9968919C6C05}" dt="2025-01-10T13:02:04.777" v="9526" actId="164"/>
          <ac:cxnSpMkLst>
            <pc:docMk/>
            <pc:sldMk cId="0" sldId="259"/>
            <ac:cxnSpMk id="23" creationId="{46274B08-6E11-1FC0-5BC6-34E7BFEB61A2}"/>
          </ac:cxnSpMkLst>
        </pc:cxnChg>
        <pc:cxnChg chg="add mod topLvl">
          <ac:chgData name="Sharaj Kunjar" userId="a8833bcf-9c68-4fe3-aabe-d445377468d1" providerId="ADAL" clId="{34FDF191-EE7D-B045-88CB-9968919C6C05}" dt="2025-01-10T13:02:04.777" v="9526" actId="164"/>
          <ac:cxnSpMkLst>
            <pc:docMk/>
            <pc:sldMk cId="0" sldId="259"/>
            <ac:cxnSpMk id="24" creationId="{793D88F5-1FF6-1CF0-E71E-DEC065302247}"/>
          </ac:cxnSpMkLst>
        </pc:cxnChg>
        <pc:cxnChg chg="add mod topLvl">
          <ac:chgData name="Sharaj Kunjar" userId="a8833bcf-9c68-4fe3-aabe-d445377468d1" providerId="ADAL" clId="{34FDF191-EE7D-B045-88CB-9968919C6C05}" dt="2025-01-10T13:02:04.777" v="9526" actId="164"/>
          <ac:cxnSpMkLst>
            <pc:docMk/>
            <pc:sldMk cId="0" sldId="259"/>
            <ac:cxnSpMk id="25" creationId="{F46278BD-FB3D-10C0-4BE1-90AEFC17E5F4}"/>
          </ac:cxnSpMkLst>
        </pc:cxnChg>
      </pc:sldChg>
      <pc:sldChg chg="addSp delSp modSp mod ord delAnim modAnim">
        <pc:chgData name="Sharaj Kunjar" userId="a8833bcf-9c68-4fe3-aabe-d445377468d1" providerId="ADAL" clId="{34FDF191-EE7D-B045-88CB-9968919C6C05}" dt="2025-01-12T03:29:56.046" v="9632" actId="20577"/>
        <pc:sldMkLst>
          <pc:docMk/>
          <pc:sldMk cId="0" sldId="260"/>
        </pc:sldMkLst>
        <pc:spChg chg="add mod">
          <ac:chgData name="Sharaj Kunjar" userId="a8833bcf-9c68-4fe3-aabe-d445377468d1" providerId="ADAL" clId="{34FDF191-EE7D-B045-88CB-9968919C6C05}" dt="2025-01-10T13:10:17.520" v="9562" actId="14100"/>
          <ac:spMkLst>
            <pc:docMk/>
            <pc:sldMk cId="0" sldId="260"/>
            <ac:spMk id="2" creationId="{EEC7497C-91EE-B2DE-7487-4BCFE5500AB8}"/>
          </ac:spMkLst>
        </pc:spChg>
        <pc:spChg chg="add mod">
          <ac:chgData name="Sharaj Kunjar" userId="a8833bcf-9c68-4fe3-aabe-d445377468d1" providerId="ADAL" clId="{34FDF191-EE7D-B045-88CB-9968919C6C05}" dt="2025-01-10T13:10:53.785" v="9569" actId="1076"/>
          <ac:spMkLst>
            <pc:docMk/>
            <pc:sldMk cId="0" sldId="260"/>
            <ac:spMk id="4" creationId="{247FFDB9-A1DA-1719-CB3D-B4A77FF0A769}"/>
          </ac:spMkLst>
        </pc:spChg>
        <pc:spChg chg="add mod">
          <ac:chgData name="Sharaj Kunjar" userId="a8833bcf-9c68-4fe3-aabe-d445377468d1" providerId="ADAL" clId="{34FDF191-EE7D-B045-88CB-9968919C6C05}" dt="2025-01-10T13:11:05.647" v="9572" actId="1076"/>
          <ac:spMkLst>
            <pc:docMk/>
            <pc:sldMk cId="0" sldId="260"/>
            <ac:spMk id="5" creationId="{0D769599-4256-F35E-6082-79591C317B7A}"/>
          </ac:spMkLst>
        </pc:spChg>
        <pc:spChg chg="add del mod topLvl">
          <ac:chgData name="Sharaj Kunjar" userId="a8833bcf-9c68-4fe3-aabe-d445377468d1" providerId="ADAL" clId="{34FDF191-EE7D-B045-88CB-9968919C6C05}" dt="2025-01-04T04:53:39.976" v="2457" actId="478"/>
          <ac:spMkLst>
            <pc:docMk/>
            <pc:sldMk cId="0" sldId="260"/>
            <ac:spMk id="8" creationId="{00000000-0000-0000-0000-000000000000}"/>
          </ac:spMkLst>
        </pc:spChg>
        <pc:spChg chg="mod">
          <ac:chgData name="Sharaj Kunjar" userId="a8833bcf-9c68-4fe3-aabe-d445377468d1" providerId="ADAL" clId="{34FDF191-EE7D-B045-88CB-9968919C6C05}" dt="2025-01-04T04:58:09.948" v="2632" actId="1076"/>
          <ac:spMkLst>
            <pc:docMk/>
            <pc:sldMk cId="0" sldId="260"/>
            <ac:spMk id="9" creationId="{00000000-0000-0000-0000-000000000000}"/>
          </ac:spMkLst>
        </pc:spChg>
        <pc:spChg chg="add mod">
          <ac:chgData name="Sharaj Kunjar" userId="a8833bcf-9c68-4fe3-aabe-d445377468d1" providerId="ADAL" clId="{34FDF191-EE7D-B045-88CB-9968919C6C05}" dt="2025-01-04T04:56:21.914" v="2485" actId="1076"/>
          <ac:spMkLst>
            <pc:docMk/>
            <pc:sldMk cId="0" sldId="260"/>
            <ac:spMk id="27" creationId="{840C72D2-9F7A-49EF-7BBD-F59827B24AD6}"/>
          </ac:spMkLst>
        </pc:spChg>
        <pc:spChg chg="add mod">
          <ac:chgData name="Sharaj Kunjar" userId="a8833bcf-9c68-4fe3-aabe-d445377468d1" providerId="ADAL" clId="{34FDF191-EE7D-B045-88CB-9968919C6C05}" dt="2025-01-04T04:56:21.914" v="2485" actId="1076"/>
          <ac:spMkLst>
            <pc:docMk/>
            <pc:sldMk cId="0" sldId="260"/>
            <ac:spMk id="28" creationId="{FCDE3F93-A9DE-D5B9-B404-1A10F94A6657}"/>
          </ac:spMkLst>
        </pc:spChg>
        <pc:spChg chg="add mod">
          <ac:chgData name="Sharaj Kunjar" userId="a8833bcf-9c68-4fe3-aabe-d445377468d1" providerId="ADAL" clId="{34FDF191-EE7D-B045-88CB-9968919C6C05}" dt="2025-01-04T04:56:21.914" v="2485" actId="1076"/>
          <ac:spMkLst>
            <pc:docMk/>
            <pc:sldMk cId="0" sldId="260"/>
            <ac:spMk id="29" creationId="{66B572B0-4D3B-D4E1-28CF-E9F6A8D2AFDB}"/>
          </ac:spMkLst>
        </pc:spChg>
        <pc:spChg chg="add mod">
          <ac:chgData name="Sharaj Kunjar" userId="a8833bcf-9c68-4fe3-aabe-d445377468d1" providerId="ADAL" clId="{34FDF191-EE7D-B045-88CB-9968919C6C05}" dt="2025-01-04T04:55:00.559" v="2468" actId="20577"/>
          <ac:spMkLst>
            <pc:docMk/>
            <pc:sldMk cId="0" sldId="260"/>
            <ac:spMk id="38" creationId="{D9FA270C-46FE-3974-F492-4519E6A872CC}"/>
          </ac:spMkLst>
        </pc:spChg>
        <pc:spChg chg="mod">
          <ac:chgData name="Sharaj Kunjar" userId="a8833bcf-9c68-4fe3-aabe-d445377468d1" providerId="ADAL" clId="{34FDF191-EE7D-B045-88CB-9968919C6C05}" dt="2025-01-04T05:47:00.146" v="2696" actId="20577"/>
          <ac:spMkLst>
            <pc:docMk/>
            <pc:sldMk cId="0" sldId="260"/>
            <ac:spMk id="42" creationId="{36778B19-AE7F-188C-11AF-815FC21C66A0}"/>
          </ac:spMkLst>
        </pc:spChg>
        <pc:spChg chg="mod">
          <ac:chgData name="Sharaj Kunjar" userId="a8833bcf-9c68-4fe3-aabe-d445377468d1" providerId="ADAL" clId="{34FDF191-EE7D-B045-88CB-9968919C6C05}" dt="2025-01-04T05:46:17.255" v="2689" actId="20577"/>
          <ac:spMkLst>
            <pc:docMk/>
            <pc:sldMk cId="0" sldId="260"/>
            <ac:spMk id="43" creationId="{78520A08-D998-48EA-10E0-8F20FA5C4563}"/>
          </ac:spMkLst>
        </pc:spChg>
        <pc:spChg chg="mod">
          <ac:chgData name="Sharaj Kunjar" userId="a8833bcf-9c68-4fe3-aabe-d445377468d1" providerId="ADAL" clId="{34FDF191-EE7D-B045-88CB-9968919C6C05}" dt="2025-01-04T05:46:58.311" v="2694" actId="20577"/>
          <ac:spMkLst>
            <pc:docMk/>
            <pc:sldMk cId="0" sldId="260"/>
            <ac:spMk id="48" creationId="{7903AAA5-021B-CD62-9759-5BFCA11ECDEE}"/>
          </ac:spMkLst>
        </pc:spChg>
        <pc:spChg chg="mod">
          <ac:chgData name="Sharaj Kunjar" userId="a8833bcf-9c68-4fe3-aabe-d445377468d1" providerId="ADAL" clId="{34FDF191-EE7D-B045-88CB-9968919C6C05}" dt="2025-01-04T04:57:47.257" v="2629" actId="20577"/>
          <ac:spMkLst>
            <pc:docMk/>
            <pc:sldMk cId="0" sldId="260"/>
            <ac:spMk id="49" creationId="{8BF0DCAF-B595-1C63-4AC7-783E2FA25685}"/>
          </ac:spMkLst>
        </pc:spChg>
        <pc:spChg chg="mod">
          <ac:chgData name="Sharaj Kunjar" userId="a8833bcf-9c68-4fe3-aabe-d445377468d1" providerId="ADAL" clId="{34FDF191-EE7D-B045-88CB-9968919C6C05}" dt="2025-01-12T03:29:56.046" v="9632" actId="20577"/>
          <ac:spMkLst>
            <pc:docMk/>
            <pc:sldMk cId="0" sldId="260"/>
            <ac:spMk id="52" creationId="{7C11422A-92FA-CB09-5D48-603CE99CF775}"/>
          </ac:spMkLst>
        </pc:spChg>
        <pc:spChg chg="mod">
          <ac:chgData name="Sharaj Kunjar" userId="a8833bcf-9c68-4fe3-aabe-d445377468d1" providerId="ADAL" clId="{34FDF191-EE7D-B045-88CB-9968919C6C05}" dt="2025-01-04T06:14:39.357" v="3375"/>
          <ac:spMkLst>
            <pc:docMk/>
            <pc:sldMk cId="0" sldId="260"/>
            <ac:spMk id="53" creationId="{07AE27BA-E832-3671-D6BA-735F5EC9F116}"/>
          </ac:spMkLst>
        </pc:spChg>
        <pc:spChg chg="mod">
          <ac:chgData name="Sharaj Kunjar" userId="a8833bcf-9c68-4fe3-aabe-d445377468d1" providerId="ADAL" clId="{34FDF191-EE7D-B045-88CB-9968919C6C05}" dt="2025-01-04T06:14:39.357" v="3375"/>
          <ac:spMkLst>
            <pc:docMk/>
            <pc:sldMk cId="0" sldId="260"/>
            <ac:spMk id="54" creationId="{46415E89-CC6E-D370-027A-6EDA2A15E3C8}"/>
          </ac:spMkLst>
        </pc:spChg>
        <pc:grpChg chg="add">
          <ac:chgData name="Sharaj Kunjar" userId="a8833bcf-9c68-4fe3-aabe-d445377468d1" providerId="ADAL" clId="{34FDF191-EE7D-B045-88CB-9968919C6C05}" dt="2025-01-04T04:55:18.736" v="2470" actId="164"/>
          <ac:grpSpMkLst>
            <pc:docMk/>
            <pc:sldMk cId="0" sldId="260"/>
            <ac:grpSpMk id="40" creationId="{4DF5752E-E589-6FB1-EC6E-E4D890E2F88B}"/>
          </ac:grpSpMkLst>
        </pc:grpChg>
        <pc:grpChg chg="add mod">
          <ac:chgData name="Sharaj Kunjar" userId="a8833bcf-9c68-4fe3-aabe-d445377468d1" providerId="ADAL" clId="{34FDF191-EE7D-B045-88CB-9968919C6C05}" dt="2025-01-04T05:46:46.435" v="2691" actId="1076"/>
          <ac:grpSpMkLst>
            <pc:docMk/>
            <pc:sldMk cId="0" sldId="260"/>
            <ac:grpSpMk id="41" creationId="{7F4C9EBA-4039-6A1F-2BBC-5DD5FA9D0A89}"/>
          </ac:grpSpMkLst>
        </pc:grpChg>
        <pc:grpChg chg="add mod">
          <ac:chgData name="Sharaj Kunjar" userId="a8833bcf-9c68-4fe3-aabe-d445377468d1" providerId="ADAL" clId="{34FDF191-EE7D-B045-88CB-9968919C6C05}" dt="2025-01-04T05:47:05.920" v="2697" actId="1076"/>
          <ac:grpSpMkLst>
            <pc:docMk/>
            <pc:sldMk cId="0" sldId="260"/>
            <ac:grpSpMk id="47" creationId="{4D78BDA9-E4EA-6C94-256F-FC898F8ADCFD}"/>
          </ac:grpSpMkLst>
        </pc:grpChg>
        <pc:grpChg chg="add mod">
          <ac:chgData name="Sharaj Kunjar" userId="a8833bcf-9c68-4fe3-aabe-d445377468d1" providerId="ADAL" clId="{34FDF191-EE7D-B045-88CB-9968919C6C05}" dt="2025-01-04T06:14:39.357" v="3375"/>
          <ac:grpSpMkLst>
            <pc:docMk/>
            <pc:sldMk cId="0" sldId="260"/>
            <ac:grpSpMk id="50" creationId="{1F3AFFE5-0A64-6D9D-B41B-CF6F35DC09CE}"/>
          </ac:grpSpMkLst>
        </pc:grpChg>
        <pc:grpChg chg="mod">
          <ac:chgData name="Sharaj Kunjar" userId="a8833bcf-9c68-4fe3-aabe-d445377468d1" providerId="ADAL" clId="{34FDF191-EE7D-B045-88CB-9968919C6C05}" dt="2025-01-04T06:14:39.357" v="3375"/>
          <ac:grpSpMkLst>
            <pc:docMk/>
            <pc:sldMk cId="0" sldId="260"/>
            <ac:grpSpMk id="51" creationId="{C60EE390-1799-9EC2-F99C-30116C5F9BCB}"/>
          </ac:grpSpMkLst>
        </pc:grpChg>
      </pc:sldChg>
      <pc:sldChg chg="addSp delSp modSp del mod">
        <pc:chgData name="Sharaj Kunjar" userId="a8833bcf-9c68-4fe3-aabe-d445377468d1" providerId="ADAL" clId="{34FDF191-EE7D-B045-88CB-9968919C6C05}" dt="2025-01-04T06:54:46.816" v="3611" actId="2696"/>
        <pc:sldMkLst>
          <pc:docMk/>
          <pc:sldMk cId="0" sldId="261"/>
        </pc:sldMkLst>
      </pc:sldChg>
      <pc:sldChg chg="addSp delSp modSp del">
        <pc:chgData name="Sharaj Kunjar" userId="a8833bcf-9c68-4fe3-aabe-d445377468d1" providerId="ADAL" clId="{34FDF191-EE7D-B045-88CB-9968919C6C05}" dt="2025-01-05T07:03:50.499" v="5304" actId="2696"/>
        <pc:sldMkLst>
          <pc:docMk/>
          <pc:sldMk cId="0" sldId="262"/>
        </pc:sldMkLst>
      </pc:sldChg>
      <pc:sldChg chg="addSp delSp modSp del">
        <pc:chgData name="Sharaj Kunjar" userId="a8833bcf-9c68-4fe3-aabe-d445377468d1" providerId="ADAL" clId="{34FDF191-EE7D-B045-88CB-9968919C6C05}" dt="2025-01-05T07:03:50.554" v="5305" actId="2696"/>
        <pc:sldMkLst>
          <pc:docMk/>
          <pc:sldMk cId="0" sldId="263"/>
        </pc:sldMkLst>
      </pc:sldChg>
      <pc:sldChg chg="addSp delSp modSp del">
        <pc:chgData name="Sharaj Kunjar" userId="a8833bcf-9c68-4fe3-aabe-d445377468d1" providerId="ADAL" clId="{34FDF191-EE7D-B045-88CB-9968919C6C05}" dt="2025-01-05T07:03:50.620" v="5306" actId="2696"/>
        <pc:sldMkLst>
          <pc:docMk/>
          <pc:sldMk cId="0" sldId="264"/>
        </pc:sldMkLst>
      </pc:sldChg>
      <pc:sldChg chg="addSp delSp modSp del">
        <pc:chgData name="Sharaj Kunjar" userId="a8833bcf-9c68-4fe3-aabe-d445377468d1" providerId="ADAL" clId="{34FDF191-EE7D-B045-88CB-9968919C6C05}" dt="2025-01-05T07:03:50.680" v="5307" actId="2696"/>
        <pc:sldMkLst>
          <pc:docMk/>
          <pc:sldMk cId="0" sldId="265"/>
        </pc:sldMkLst>
      </pc:sldChg>
      <pc:sldChg chg="addSp delSp modSp del">
        <pc:chgData name="Sharaj Kunjar" userId="a8833bcf-9c68-4fe3-aabe-d445377468d1" providerId="ADAL" clId="{34FDF191-EE7D-B045-88CB-9968919C6C05}" dt="2025-01-05T07:03:50.727" v="5308" actId="2696"/>
        <pc:sldMkLst>
          <pc:docMk/>
          <pc:sldMk cId="0" sldId="266"/>
        </pc:sldMkLst>
      </pc:sldChg>
      <pc:sldChg chg="addSp delSp modSp del mod delAnim modAnim">
        <pc:chgData name="Sharaj Kunjar" userId="a8833bcf-9c68-4fe3-aabe-d445377468d1" providerId="ADAL" clId="{34FDF191-EE7D-B045-88CB-9968919C6C05}" dt="2025-01-05T07:03:50.783" v="5309" actId="2696"/>
        <pc:sldMkLst>
          <pc:docMk/>
          <pc:sldMk cId="0" sldId="267"/>
        </pc:sldMkLst>
      </pc:sldChg>
      <pc:sldChg chg="addSp delSp modSp del">
        <pc:chgData name="Sharaj Kunjar" userId="a8833bcf-9c68-4fe3-aabe-d445377468d1" providerId="ADAL" clId="{34FDF191-EE7D-B045-88CB-9968919C6C05}" dt="2025-01-05T07:03:50.832" v="5310" actId="2696"/>
        <pc:sldMkLst>
          <pc:docMk/>
          <pc:sldMk cId="0" sldId="268"/>
        </pc:sldMkLst>
      </pc:sldChg>
      <pc:sldChg chg="addSp delSp modSp del">
        <pc:chgData name="Sharaj Kunjar" userId="a8833bcf-9c68-4fe3-aabe-d445377468d1" providerId="ADAL" clId="{34FDF191-EE7D-B045-88CB-9968919C6C05}" dt="2025-01-05T07:03:50.872" v="5311" actId="2696"/>
        <pc:sldMkLst>
          <pc:docMk/>
          <pc:sldMk cId="0" sldId="269"/>
        </pc:sldMkLst>
      </pc:sldChg>
      <pc:sldChg chg="addSp delSp modSp del">
        <pc:chgData name="Sharaj Kunjar" userId="a8833bcf-9c68-4fe3-aabe-d445377468d1" providerId="ADAL" clId="{34FDF191-EE7D-B045-88CB-9968919C6C05}" dt="2025-01-05T08:01:07.359" v="6593" actId="2696"/>
        <pc:sldMkLst>
          <pc:docMk/>
          <pc:sldMk cId="0" sldId="270"/>
        </pc:sldMkLst>
      </pc:sldChg>
      <pc:sldChg chg="addSp delSp modSp add mod delAnim modAnim">
        <pc:chgData name="Sharaj Kunjar" userId="a8833bcf-9c68-4fe3-aabe-d445377468d1" providerId="ADAL" clId="{34FDF191-EE7D-B045-88CB-9968919C6C05}" dt="2025-01-10T13:18:13.059" v="9586" actId="1076"/>
        <pc:sldMkLst>
          <pc:docMk/>
          <pc:sldMk cId="164656516" sldId="271"/>
        </pc:sldMkLst>
        <pc:spChg chg="add mod">
          <ac:chgData name="Sharaj Kunjar" userId="a8833bcf-9c68-4fe3-aabe-d445377468d1" providerId="ADAL" clId="{34FDF191-EE7D-B045-88CB-9968919C6C05}" dt="2025-01-10T13:17:48.877" v="9584" actId="1076"/>
          <ac:spMkLst>
            <pc:docMk/>
            <pc:sldMk cId="164656516" sldId="271"/>
            <ac:spMk id="3" creationId="{7F337E9F-C8CD-C488-1881-1D3FBD5F6C82}"/>
          </ac:spMkLst>
        </pc:spChg>
        <pc:spChg chg="add mod">
          <ac:chgData name="Sharaj Kunjar" userId="a8833bcf-9c68-4fe3-aabe-d445377468d1" providerId="ADAL" clId="{34FDF191-EE7D-B045-88CB-9968919C6C05}" dt="2025-01-10T13:18:13.059" v="9586" actId="1076"/>
          <ac:spMkLst>
            <pc:docMk/>
            <pc:sldMk cId="164656516" sldId="271"/>
            <ac:spMk id="5" creationId="{BA83648A-B6E7-1601-DFF6-DDF916E0EF11}"/>
          </ac:spMkLst>
        </pc:spChg>
        <pc:spChg chg="mod">
          <ac:chgData name="Sharaj Kunjar" userId="a8833bcf-9c68-4fe3-aabe-d445377468d1" providerId="ADAL" clId="{34FDF191-EE7D-B045-88CB-9968919C6C05}" dt="2025-01-05T07:59:31.319" v="6557" actId="20577"/>
          <ac:spMkLst>
            <pc:docMk/>
            <pc:sldMk cId="164656516" sldId="271"/>
            <ac:spMk id="7" creationId="{3C0B1B3F-7DED-53B0-1F39-F892B4088DDD}"/>
          </ac:spMkLst>
        </pc:spChg>
        <pc:spChg chg="topLvl">
          <ac:chgData name="Sharaj Kunjar" userId="a8833bcf-9c68-4fe3-aabe-d445377468d1" providerId="ADAL" clId="{34FDF191-EE7D-B045-88CB-9968919C6C05}" dt="2025-01-04T06:14:04.797" v="3361" actId="478"/>
          <ac:spMkLst>
            <pc:docMk/>
            <pc:sldMk cId="164656516" sldId="271"/>
            <ac:spMk id="11" creationId="{7E6DF651-12A0-C7CE-503D-5FEA9A2B7CDB}"/>
          </ac:spMkLst>
        </pc:spChg>
        <pc:spChg chg="mod">
          <ac:chgData name="Sharaj Kunjar" userId="a8833bcf-9c68-4fe3-aabe-d445377468d1" providerId="ADAL" clId="{34FDF191-EE7D-B045-88CB-9968919C6C05}" dt="2025-01-03T09:29:51.903" v="556" actId="14100"/>
          <ac:spMkLst>
            <pc:docMk/>
            <pc:sldMk cId="164656516" sldId="271"/>
            <ac:spMk id="13" creationId="{4B583161-3887-83B5-80EC-4EC0CCF89FB5}"/>
          </ac:spMkLst>
        </pc:spChg>
        <pc:spChg chg="mod">
          <ac:chgData name="Sharaj Kunjar" userId="a8833bcf-9c68-4fe3-aabe-d445377468d1" providerId="ADAL" clId="{34FDF191-EE7D-B045-88CB-9968919C6C05}" dt="2025-01-04T06:14:00.883" v="3360"/>
          <ac:spMkLst>
            <pc:docMk/>
            <pc:sldMk cId="164656516" sldId="271"/>
            <ac:spMk id="14" creationId="{1EEAE966-7401-AB97-DB4D-181B0B291CDB}"/>
          </ac:spMkLst>
        </pc:spChg>
        <pc:spChg chg="mod">
          <ac:chgData name="Sharaj Kunjar" userId="a8833bcf-9c68-4fe3-aabe-d445377468d1" providerId="ADAL" clId="{34FDF191-EE7D-B045-88CB-9968919C6C05}" dt="2025-01-04T06:14:00.883" v="3360"/>
          <ac:spMkLst>
            <pc:docMk/>
            <pc:sldMk cId="164656516" sldId="271"/>
            <ac:spMk id="15" creationId="{C5F9BD9C-F793-2027-805D-DEA91B88A317}"/>
          </ac:spMkLst>
        </pc:spChg>
        <pc:spChg chg="add mod">
          <ac:chgData name="Sharaj Kunjar" userId="a8833bcf-9c68-4fe3-aabe-d445377468d1" providerId="ADAL" clId="{34FDF191-EE7D-B045-88CB-9968919C6C05}" dt="2025-01-04T07:03:01.406" v="3699" actId="20577"/>
          <ac:spMkLst>
            <pc:docMk/>
            <pc:sldMk cId="164656516" sldId="271"/>
            <ac:spMk id="16" creationId="{1933B1D1-6F9F-4B2E-E281-067558D51B13}"/>
          </ac:spMkLst>
        </pc:spChg>
        <pc:spChg chg="add mod">
          <ac:chgData name="Sharaj Kunjar" userId="a8833bcf-9c68-4fe3-aabe-d445377468d1" providerId="ADAL" clId="{34FDF191-EE7D-B045-88CB-9968919C6C05}" dt="2025-01-04T07:02:41.766" v="3688"/>
          <ac:spMkLst>
            <pc:docMk/>
            <pc:sldMk cId="164656516" sldId="271"/>
            <ac:spMk id="17" creationId="{B4CF3DA5-6C7E-3724-BB4B-36B505CC1429}"/>
          </ac:spMkLst>
        </pc:spChg>
        <pc:spChg chg="add mod">
          <ac:chgData name="Sharaj Kunjar" userId="a8833bcf-9c68-4fe3-aabe-d445377468d1" providerId="ADAL" clId="{34FDF191-EE7D-B045-88CB-9968919C6C05}" dt="2025-01-04T07:02:41.766" v="3688"/>
          <ac:spMkLst>
            <pc:docMk/>
            <pc:sldMk cId="164656516" sldId="271"/>
            <ac:spMk id="18" creationId="{0F1AF728-A7E6-46B3-20B1-BC7224B1FA60}"/>
          </ac:spMkLst>
        </pc:spChg>
        <pc:grpChg chg="add mod">
          <ac:chgData name="Sharaj Kunjar" userId="a8833bcf-9c68-4fe3-aabe-d445377468d1" providerId="ADAL" clId="{34FDF191-EE7D-B045-88CB-9968919C6C05}" dt="2025-01-04T06:14:00.883" v="3360"/>
          <ac:grpSpMkLst>
            <pc:docMk/>
            <pc:sldMk cId="164656516" sldId="271"/>
            <ac:grpSpMk id="4" creationId="{42974987-1462-A7D6-8863-2D430E99480A}"/>
          </ac:grpSpMkLst>
        </pc:grpChg>
        <pc:grpChg chg="mod">
          <ac:chgData name="Sharaj Kunjar" userId="a8833bcf-9c68-4fe3-aabe-d445377468d1" providerId="ADAL" clId="{34FDF191-EE7D-B045-88CB-9968919C6C05}" dt="2025-01-04T06:14:00.883" v="3360"/>
          <ac:grpSpMkLst>
            <pc:docMk/>
            <pc:sldMk cId="164656516" sldId="271"/>
            <ac:grpSpMk id="6" creationId="{87648DCD-29B7-4597-23B9-6BB04642F84E}"/>
          </ac:grpSpMkLst>
        </pc:grpChg>
        <pc:picChg chg="add mod">
          <ac:chgData name="Sharaj Kunjar" userId="a8833bcf-9c68-4fe3-aabe-d445377468d1" providerId="ADAL" clId="{34FDF191-EE7D-B045-88CB-9968919C6C05}" dt="2025-01-10T13:17:37.326" v="9583" actId="167"/>
          <ac:picMkLst>
            <pc:docMk/>
            <pc:sldMk cId="164656516" sldId="271"/>
            <ac:picMk id="8" creationId="{0730AC01-E2FF-9A66-895F-45DE4E8F404E}"/>
          </ac:picMkLst>
        </pc:picChg>
      </pc:sldChg>
      <pc:sldChg chg="addSp delSp modSp add mod ord delAnim modAnim">
        <pc:chgData name="Sharaj Kunjar" userId="a8833bcf-9c68-4fe3-aabe-d445377468d1" providerId="ADAL" clId="{34FDF191-EE7D-B045-88CB-9968919C6C05}" dt="2025-01-10T12:55:39.594" v="9149"/>
        <pc:sldMkLst>
          <pc:docMk/>
          <pc:sldMk cId="3255983493" sldId="272"/>
        </pc:sldMkLst>
        <pc:spChg chg="add mod">
          <ac:chgData name="Sharaj Kunjar" userId="a8833bcf-9c68-4fe3-aabe-d445377468d1" providerId="ADAL" clId="{34FDF191-EE7D-B045-88CB-9968919C6C05}" dt="2025-01-04T06:45:08.856" v="3593" actId="207"/>
          <ac:spMkLst>
            <pc:docMk/>
            <pc:sldMk cId="3255983493" sldId="272"/>
            <ac:spMk id="3" creationId="{F0A38CC9-7298-CF2C-EBB9-B9A4D12E9C61}"/>
          </ac:spMkLst>
        </pc:spChg>
        <pc:spChg chg="add mod">
          <ac:chgData name="Sharaj Kunjar" userId="a8833bcf-9c68-4fe3-aabe-d445377468d1" providerId="ADAL" clId="{34FDF191-EE7D-B045-88CB-9968919C6C05}" dt="2025-01-04T07:01:59.721" v="3687" actId="20577"/>
          <ac:spMkLst>
            <pc:docMk/>
            <pc:sldMk cId="3255983493" sldId="272"/>
            <ac:spMk id="4" creationId="{6298A4E1-9A4B-977B-E848-E26D92336448}"/>
          </ac:spMkLst>
        </pc:spChg>
        <pc:spChg chg="add mod">
          <ac:chgData name="Sharaj Kunjar" userId="a8833bcf-9c68-4fe3-aabe-d445377468d1" providerId="ADAL" clId="{34FDF191-EE7D-B045-88CB-9968919C6C05}" dt="2025-01-03T11:39:47.642" v="654"/>
          <ac:spMkLst>
            <pc:docMk/>
            <pc:sldMk cId="3255983493" sldId="272"/>
            <ac:spMk id="6" creationId="{8E6F7A85-A3E5-E0D2-BC07-1806DE5FDD79}"/>
          </ac:spMkLst>
        </pc:spChg>
        <pc:spChg chg="add mod">
          <ac:chgData name="Sharaj Kunjar" userId="a8833bcf-9c68-4fe3-aabe-d445377468d1" providerId="ADAL" clId="{34FDF191-EE7D-B045-88CB-9968919C6C05}" dt="2025-01-03T11:39:47.642" v="654"/>
          <ac:spMkLst>
            <pc:docMk/>
            <pc:sldMk cId="3255983493" sldId="272"/>
            <ac:spMk id="7" creationId="{21A0C059-27AF-B5FE-B87F-9567D558F6FD}"/>
          </ac:spMkLst>
        </pc:spChg>
        <pc:spChg chg="add mod">
          <ac:chgData name="Sharaj Kunjar" userId="a8833bcf-9c68-4fe3-aabe-d445377468d1" providerId="ADAL" clId="{34FDF191-EE7D-B045-88CB-9968919C6C05}" dt="2025-01-03T11:39:47.642" v="654"/>
          <ac:spMkLst>
            <pc:docMk/>
            <pc:sldMk cId="3255983493" sldId="272"/>
            <ac:spMk id="14" creationId="{81009DAA-A29E-0899-F105-6F33E64C5A7B}"/>
          </ac:spMkLst>
        </pc:spChg>
        <pc:spChg chg="mod">
          <ac:chgData name="Sharaj Kunjar" userId="a8833bcf-9c68-4fe3-aabe-d445377468d1" providerId="ADAL" clId="{34FDF191-EE7D-B045-88CB-9968919C6C05}" dt="2025-01-05T07:59:27.063" v="6555" actId="20577"/>
          <ac:spMkLst>
            <pc:docMk/>
            <pc:sldMk cId="3255983493" sldId="272"/>
            <ac:spMk id="17" creationId="{87A6885C-EC74-4926-C03B-775F00FC7C1F}"/>
          </ac:spMkLst>
        </pc:spChg>
        <pc:spChg chg="mod">
          <ac:chgData name="Sharaj Kunjar" userId="a8833bcf-9c68-4fe3-aabe-d445377468d1" providerId="ADAL" clId="{34FDF191-EE7D-B045-88CB-9968919C6C05}" dt="2025-01-04T06:13:53.471" v="3356"/>
          <ac:spMkLst>
            <pc:docMk/>
            <pc:sldMk cId="3255983493" sldId="272"/>
            <ac:spMk id="18" creationId="{8A84A112-AB39-78BE-E768-2ABF910F4A15}"/>
          </ac:spMkLst>
        </pc:spChg>
        <pc:spChg chg="mod">
          <ac:chgData name="Sharaj Kunjar" userId="a8833bcf-9c68-4fe3-aabe-d445377468d1" providerId="ADAL" clId="{34FDF191-EE7D-B045-88CB-9968919C6C05}" dt="2025-01-04T06:13:53.471" v="3356"/>
          <ac:spMkLst>
            <pc:docMk/>
            <pc:sldMk cId="3255983493" sldId="272"/>
            <ac:spMk id="19" creationId="{4B71B4D5-BAE6-4F72-F987-142D23D8B208}"/>
          </ac:spMkLst>
        </pc:spChg>
        <pc:grpChg chg="add mod">
          <ac:chgData name="Sharaj Kunjar" userId="a8833bcf-9c68-4fe3-aabe-d445377468d1" providerId="ADAL" clId="{34FDF191-EE7D-B045-88CB-9968919C6C05}" dt="2025-01-04T06:13:53.471" v="3356"/>
          <ac:grpSpMkLst>
            <pc:docMk/>
            <pc:sldMk cId="3255983493" sldId="272"/>
            <ac:grpSpMk id="15" creationId="{77905601-A0D4-A76E-A277-B7571E09C0B9}"/>
          </ac:grpSpMkLst>
        </pc:grpChg>
        <pc:grpChg chg="mod">
          <ac:chgData name="Sharaj Kunjar" userId="a8833bcf-9c68-4fe3-aabe-d445377468d1" providerId="ADAL" clId="{34FDF191-EE7D-B045-88CB-9968919C6C05}" dt="2025-01-04T06:13:53.471" v="3356"/>
          <ac:grpSpMkLst>
            <pc:docMk/>
            <pc:sldMk cId="3255983493" sldId="272"/>
            <ac:grpSpMk id="16" creationId="{AF90120D-4F81-0729-9306-7E413F0A3BF3}"/>
          </ac:grpSpMkLst>
        </pc:grpChg>
      </pc:sldChg>
      <pc:sldChg chg="addSp delSp modSp add mod modAnim">
        <pc:chgData name="Sharaj Kunjar" userId="a8833bcf-9c68-4fe3-aabe-d445377468d1" providerId="ADAL" clId="{34FDF191-EE7D-B045-88CB-9968919C6C05}" dt="2025-01-10T13:07:02.408" v="9554"/>
        <pc:sldMkLst>
          <pc:docMk/>
          <pc:sldMk cId="1275327605" sldId="273"/>
        </pc:sldMkLst>
        <pc:spChg chg="add mod">
          <ac:chgData name="Sharaj Kunjar" userId="a8833bcf-9c68-4fe3-aabe-d445377468d1" providerId="ADAL" clId="{34FDF191-EE7D-B045-88CB-9968919C6C05}" dt="2025-01-03T13:57:15.888" v="1627" actId="1035"/>
          <ac:spMkLst>
            <pc:docMk/>
            <pc:sldMk cId="1275327605" sldId="273"/>
            <ac:spMk id="5" creationId="{8BE469BA-D0BF-BDB1-3A3C-F0FCFE695A14}"/>
          </ac:spMkLst>
        </pc:spChg>
        <pc:spChg chg="add mod">
          <ac:chgData name="Sharaj Kunjar" userId="a8833bcf-9c68-4fe3-aabe-d445377468d1" providerId="ADAL" clId="{34FDF191-EE7D-B045-88CB-9968919C6C05}" dt="2025-01-10T13:06:48.941" v="9552" actId="1076"/>
          <ac:spMkLst>
            <pc:docMk/>
            <pc:sldMk cId="1275327605" sldId="273"/>
            <ac:spMk id="7" creationId="{719716F7-7EB0-9BC2-9E07-311BCC4E0212}"/>
          </ac:spMkLst>
        </pc:spChg>
        <pc:spChg chg="mod">
          <ac:chgData name="Sharaj Kunjar" userId="a8833bcf-9c68-4fe3-aabe-d445377468d1" providerId="ADAL" clId="{34FDF191-EE7D-B045-88CB-9968919C6C05}" dt="2025-01-03T13:49:21.585" v="1478" actId="20577"/>
          <ac:spMkLst>
            <pc:docMk/>
            <pc:sldMk cId="1275327605" sldId="273"/>
            <ac:spMk id="8" creationId="{8A887166-372E-D3C8-2547-B2A16F8EBF31}"/>
          </ac:spMkLst>
        </pc:spChg>
        <pc:spChg chg="mod">
          <ac:chgData name="Sharaj Kunjar" userId="a8833bcf-9c68-4fe3-aabe-d445377468d1" providerId="ADAL" clId="{34FDF191-EE7D-B045-88CB-9968919C6C05}" dt="2025-01-03T13:58:52.677" v="1880" actId="1076"/>
          <ac:spMkLst>
            <pc:docMk/>
            <pc:sldMk cId="1275327605" sldId="273"/>
            <ac:spMk id="16" creationId="{EDC42BD2-BE7C-9AE3-FB97-B2AB2679AD79}"/>
          </ac:spMkLst>
        </pc:spChg>
        <pc:spChg chg="mod">
          <ac:chgData name="Sharaj Kunjar" userId="a8833bcf-9c68-4fe3-aabe-d445377468d1" providerId="ADAL" clId="{34FDF191-EE7D-B045-88CB-9968919C6C05}" dt="2025-01-05T07:59:47.904" v="6563" actId="20577"/>
          <ac:spMkLst>
            <pc:docMk/>
            <pc:sldMk cId="1275327605" sldId="273"/>
            <ac:spMk id="18" creationId="{22EEBFF8-93BE-7E3B-B46E-120CC0922BD3}"/>
          </ac:spMkLst>
        </pc:spChg>
        <pc:spChg chg="mod">
          <ac:chgData name="Sharaj Kunjar" userId="a8833bcf-9c68-4fe3-aabe-d445377468d1" providerId="ADAL" clId="{34FDF191-EE7D-B045-88CB-9968919C6C05}" dt="2025-01-03T13:59:03.129" v="1881" actId="1076"/>
          <ac:spMkLst>
            <pc:docMk/>
            <pc:sldMk cId="1275327605" sldId="273"/>
            <ac:spMk id="19" creationId="{8CC1860E-1CD9-179D-3C50-586AAE75F33B}"/>
          </ac:spMkLst>
        </pc:spChg>
        <pc:spChg chg="mod">
          <ac:chgData name="Sharaj Kunjar" userId="a8833bcf-9c68-4fe3-aabe-d445377468d1" providerId="ADAL" clId="{34FDF191-EE7D-B045-88CB-9968919C6C05}" dt="2025-01-03T13:59:03.129" v="1881" actId="1076"/>
          <ac:spMkLst>
            <pc:docMk/>
            <pc:sldMk cId="1275327605" sldId="273"/>
            <ac:spMk id="20" creationId="{C4592F10-1895-DE76-322B-B8ACC395D388}"/>
          </ac:spMkLst>
        </pc:spChg>
        <pc:spChg chg="mod">
          <ac:chgData name="Sharaj Kunjar" userId="a8833bcf-9c68-4fe3-aabe-d445377468d1" providerId="ADAL" clId="{34FDF191-EE7D-B045-88CB-9968919C6C05}" dt="2025-01-03T13:59:03.129" v="1881" actId="1076"/>
          <ac:spMkLst>
            <pc:docMk/>
            <pc:sldMk cId="1275327605" sldId="273"/>
            <ac:spMk id="21" creationId="{88702163-5B58-E1EC-DCC3-E1786CBE466C}"/>
          </ac:spMkLst>
        </pc:spChg>
        <pc:spChg chg="mod">
          <ac:chgData name="Sharaj Kunjar" userId="a8833bcf-9c68-4fe3-aabe-d445377468d1" providerId="ADAL" clId="{34FDF191-EE7D-B045-88CB-9968919C6C05}" dt="2025-01-04T06:14:19.897" v="3371"/>
          <ac:spMkLst>
            <pc:docMk/>
            <pc:sldMk cId="1275327605" sldId="273"/>
            <ac:spMk id="22" creationId="{140C31A2-AF2A-19E1-1453-E12925A0EA3D}"/>
          </ac:spMkLst>
        </pc:spChg>
        <pc:spChg chg="mod">
          <ac:chgData name="Sharaj Kunjar" userId="a8833bcf-9c68-4fe3-aabe-d445377468d1" providerId="ADAL" clId="{34FDF191-EE7D-B045-88CB-9968919C6C05}" dt="2025-01-04T06:14:19.897" v="3371"/>
          <ac:spMkLst>
            <pc:docMk/>
            <pc:sldMk cId="1275327605" sldId="273"/>
            <ac:spMk id="26" creationId="{089DA4D5-E298-9048-12F1-4C2408F7057C}"/>
          </ac:spMkLst>
        </pc:spChg>
        <pc:grpChg chg="add mod">
          <ac:chgData name="Sharaj Kunjar" userId="a8833bcf-9c68-4fe3-aabe-d445377468d1" providerId="ADAL" clId="{34FDF191-EE7D-B045-88CB-9968919C6C05}" dt="2025-01-03T13:59:03.129" v="1881" actId="1076"/>
          <ac:grpSpMkLst>
            <pc:docMk/>
            <pc:sldMk cId="1275327605" sldId="273"/>
            <ac:grpSpMk id="6" creationId="{C6EAEB33-5F45-F0CD-0D85-03A0F1C15348}"/>
          </ac:grpSpMkLst>
        </pc:grpChg>
        <pc:grpChg chg="add mod">
          <ac:chgData name="Sharaj Kunjar" userId="a8833bcf-9c68-4fe3-aabe-d445377468d1" providerId="ADAL" clId="{34FDF191-EE7D-B045-88CB-9968919C6C05}" dt="2025-01-04T06:14:19.897" v="3371"/>
          <ac:grpSpMkLst>
            <pc:docMk/>
            <pc:sldMk cId="1275327605" sldId="273"/>
            <ac:grpSpMk id="15" creationId="{FE2895BF-FA76-A96B-684E-3BF72C63B9B3}"/>
          </ac:grpSpMkLst>
        </pc:grpChg>
        <pc:grpChg chg="mod">
          <ac:chgData name="Sharaj Kunjar" userId="a8833bcf-9c68-4fe3-aabe-d445377468d1" providerId="ADAL" clId="{34FDF191-EE7D-B045-88CB-9968919C6C05}" dt="2025-01-04T06:14:19.897" v="3371"/>
          <ac:grpSpMkLst>
            <pc:docMk/>
            <pc:sldMk cId="1275327605" sldId="273"/>
            <ac:grpSpMk id="17" creationId="{1418F1A2-86A4-84C3-FCB4-6DD33C139FA3}"/>
          </ac:grpSpMkLst>
        </pc:grpChg>
        <pc:cxnChg chg="mod">
          <ac:chgData name="Sharaj Kunjar" userId="a8833bcf-9c68-4fe3-aabe-d445377468d1" providerId="ADAL" clId="{34FDF191-EE7D-B045-88CB-9968919C6C05}" dt="2025-01-03T13:59:03.129" v="1881" actId="1076"/>
          <ac:cxnSpMkLst>
            <pc:docMk/>
            <pc:sldMk cId="1275327605" sldId="273"/>
            <ac:cxnSpMk id="23" creationId="{718ECFED-2B7C-5443-9A8D-3CC23B6F7BC7}"/>
          </ac:cxnSpMkLst>
        </pc:cxnChg>
        <pc:cxnChg chg="mod">
          <ac:chgData name="Sharaj Kunjar" userId="a8833bcf-9c68-4fe3-aabe-d445377468d1" providerId="ADAL" clId="{34FDF191-EE7D-B045-88CB-9968919C6C05}" dt="2025-01-03T13:59:03.129" v="1881" actId="1076"/>
          <ac:cxnSpMkLst>
            <pc:docMk/>
            <pc:sldMk cId="1275327605" sldId="273"/>
            <ac:cxnSpMk id="24" creationId="{D1596B95-51B8-16A2-EB6F-4744312D78CF}"/>
          </ac:cxnSpMkLst>
        </pc:cxnChg>
        <pc:cxnChg chg="mod">
          <ac:chgData name="Sharaj Kunjar" userId="a8833bcf-9c68-4fe3-aabe-d445377468d1" providerId="ADAL" clId="{34FDF191-EE7D-B045-88CB-9968919C6C05}" dt="2025-01-03T13:59:03.129" v="1881" actId="1076"/>
          <ac:cxnSpMkLst>
            <pc:docMk/>
            <pc:sldMk cId="1275327605" sldId="273"/>
            <ac:cxnSpMk id="25" creationId="{2FAD064C-414F-5D3E-0B3E-70AA700D7148}"/>
          </ac:cxnSpMkLst>
        </pc:cxnChg>
      </pc:sldChg>
      <pc:sldChg chg="addSp delSp modSp add del mod delAnim modAnim">
        <pc:chgData name="Sharaj Kunjar" userId="a8833bcf-9c68-4fe3-aabe-d445377468d1" providerId="ADAL" clId="{34FDF191-EE7D-B045-88CB-9968919C6C05}" dt="2025-01-03T11:52:16.026" v="661" actId="2696"/>
        <pc:sldMkLst>
          <pc:docMk/>
          <pc:sldMk cId="2426513628" sldId="273"/>
        </pc:sldMkLst>
      </pc:sldChg>
      <pc:sldChg chg="addSp delSp modSp add mod modAnim">
        <pc:chgData name="Sharaj Kunjar" userId="a8833bcf-9c68-4fe3-aabe-d445377468d1" providerId="ADAL" clId="{34FDF191-EE7D-B045-88CB-9968919C6C05}" dt="2025-01-12T03:30:05.273" v="9637" actId="20577"/>
        <pc:sldMkLst>
          <pc:docMk/>
          <pc:sldMk cId="1102359344" sldId="274"/>
        </pc:sldMkLst>
        <pc:spChg chg="add mod">
          <ac:chgData name="Sharaj Kunjar" userId="a8833bcf-9c68-4fe3-aabe-d445377468d1" providerId="ADAL" clId="{34FDF191-EE7D-B045-88CB-9968919C6C05}" dt="2025-01-04T06:09:38.531" v="3342" actId="20577"/>
          <ac:spMkLst>
            <pc:docMk/>
            <pc:sldMk cId="1102359344" sldId="274"/>
            <ac:spMk id="2" creationId="{E3F6A1B5-51D2-1B56-0EDE-6A89D94481E3}"/>
          </ac:spMkLst>
        </pc:spChg>
        <pc:spChg chg="add mod">
          <ac:chgData name="Sharaj Kunjar" userId="a8833bcf-9c68-4fe3-aabe-d445377468d1" providerId="ADAL" clId="{34FDF191-EE7D-B045-88CB-9968919C6C05}" dt="2025-01-04T05:48:19.790" v="2731" actId="2711"/>
          <ac:spMkLst>
            <pc:docMk/>
            <pc:sldMk cId="1102359344" sldId="274"/>
            <ac:spMk id="3" creationId="{64B7892C-D630-31F7-EC69-06665687CB80}"/>
          </ac:spMkLst>
        </pc:spChg>
        <pc:spChg chg="add mod">
          <ac:chgData name="Sharaj Kunjar" userId="a8833bcf-9c68-4fe3-aabe-d445377468d1" providerId="ADAL" clId="{34FDF191-EE7D-B045-88CB-9968919C6C05}" dt="2025-01-04T05:48:19.790" v="2731" actId="2711"/>
          <ac:spMkLst>
            <pc:docMk/>
            <pc:sldMk cId="1102359344" sldId="274"/>
            <ac:spMk id="4" creationId="{4EE8B95C-F86F-EE65-E798-648157C7BA6E}"/>
          </ac:spMkLst>
        </pc:spChg>
        <pc:spChg chg="add mod">
          <ac:chgData name="Sharaj Kunjar" userId="a8833bcf-9c68-4fe3-aabe-d445377468d1" providerId="ADAL" clId="{34FDF191-EE7D-B045-88CB-9968919C6C05}" dt="2025-01-04T05:48:19.790" v="2731" actId="2711"/>
          <ac:spMkLst>
            <pc:docMk/>
            <pc:sldMk cId="1102359344" sldId="274"/>
            <ac:spMk id="5" creationId="{A4B2B295-0AF0-F7BE-3111-A956ADAC2F43}"/>
          </ac:spMkLst>
        </pc:spChg>
        <pc:spChg chg="add del mod">
          <ac:chgData name="Sharaj Kunjar" userId="a8833bcf-9c68-4fe3-aabe-d445377468d1" providerId="ADAL" clId="{34FDF191-EE7D-B045-88CB-9968919C6C05}" dt="2025-01-10T13:18:39.831" v="9593" actId="20577"/>
          <ac:spMkLst>
            <pc:docMk/>
            <pc:sldMk cId="1102359344" sldId="274"/>
            <ac:spMk id="6" creationId="{A2AD9C29-4395-FB9B-3647-509E208078DA}"/>
          </ac:spMkLst>
        </pc:spChg>
        <pc:spChg chg="add mod">
          <ac:chgData name="Sharaj Kunjar" userId="a8833bcf-9c68-4fe3-aabe-d445377468d1" providerId="ADAL" clId="{34FDF191-EE7D-B045-88CB-9968919C6C05}" dt="2025-01-04T05:48:19.790" v="2731" actId="2711"/>
          <ac:spMkLst>
            <pc:docMk/>
            <pc:sldMk cId="1102359344" sldId="274"/>
            <ac:spMk id="7" creationId="{519DFF58-03AD-C7F5-36A7-84782B2350E0}"/>
          </ac:spMkLst>
        </pc:spChg>
        <pc:spChg chg="add mod">
          <ac:chgData name="Sharaj Kunjar" userId="a8833bcf-9c68-4fe3-aabe-d445377468d1" providerId="ADAL" clId="{34FDF191-EE7D-B045-88CB-9968919C6C05}" dt="2025-01-04T05:48:19.790" v="2731" actId="2711"/>
          <ac:spMkLst>
            <pc:docMk/>
            <pc:sldMk cId="1102359344" sldId="274"/>
            <ac:spMk id="10" creationId="{9EFBCAD1-6CD8-E906-E476-4E2D2B09EB8D}"/>
          </ac:spMkLst>
        </pc:spChg>
        <pc:spChg chg="add mod">
          <ac:chgData name="Sharaj Kunjar" userId="a8833bcf-9c68-4fe3-aabe-d445377468d1" providerId="ADAL" clId="{34FDF191-EE7D-B045-88CB-9968919C6C05}" dt="2025-01-04T05:58:33.422" v="2808" actId="20577"/>
          <ac:spMkLst>
            <pc:docMk/>
            <pc:sldMk cId="1102359344" sldId="274"/>
            <ac:spMk id="12" creationId="{A3BE7DEE-07EB-A4CE-FDDA-B2F0CF804733}"/>
          </ac:spMkLst>
        </pc:spChg>
        <pc:spChg chg="add mod">
          <ac:chgData name="Sharaj Kunjar" userId="a8833bcf-9c68-4fe3-aabe-d445377468d1" providerId="ADAL" clId="{34FDF191-EE7D-B045-88CB-9968919C6C05}" dt="2025-01-04T05:59:37.770" v="2931" actId="20577"/>
          <ac:spMkLst>
            <pc:docMk/>
            <pc:sldMk cId="1102359344" sldId="274"/>
            <ac:spMk id="13" creationId="{7A2D05D6-C293-8EFA-B3E5-2448A6DA2A76}"/>
          </ac:spMkLst>
        </pc:spChg>
        <pc:spChg chg="add mod">
          <ac:chgData name="Sharaj Kunjar" userId="a8833bcf-9c68-4fe3-aabe-d445377468d1" providerId="ADAL" clId="{34FDF191-EE7D-B045-88CB-9968919C6C05}" dt="2025-01-04T06:08:33.421" v="3299" actId="1076"/>
          <ac:spMkLst>
            <pc:docMk/>
            <pc:sldMk cId="1102359344" sldId="274"/>
            <ac:spMk id="14" creationId="{616EF5DB-483D-6E25-8BB2-3950330DF1F2}"/>
          </ac:spMkLst>
        </pc:spChg>
        <pc:spChg chg="add mod">
          <ac:chgData name="Sharaj Kunjar" userId="a8833bcf-9c68-4fe3-aabe-d445377468d1" providerId="ADAL" clId="{34FDF191-EE7D-B045-88CB-9968919C6C05}" dt="2025-01-04T06:05:06.673" v="3040" actId="14100"/>
          <ac:spMkLst>
            <pc:docMk/>
            <pc:sldMk cId="1102359344" sldId="274"/>
            <ac:spMk id="15" creationId="{3863C430-8D02-731F-4B6E-420BB2589627}"/>
          </ac:spMkLst>
        </pc:spChg>
        <pc:spChg chg="add mod">
          <ac:chgData name="Sharaj Kunjar" userId="a8833bcf-9c68-4fe3-aabe-d445377468d1" providerId="ADAL" clId="{34FDF191-EE7D-B045-88CB-9968919C6C05}" dt="2025-01-04T06:04:51.619" v="3038" actId="14100"/>
          <ac:spMkLst>
            <pc:docMk/>
            <pc:sldMk cId="1102359344" sldId="274"/>
            <ac:spMk id="16" creationId="{B8F9334F-F139-6B21-DAD5-21DF26CD6DB5}"/>
          </ac:spMkLst>
        </pc:spChg>
        <pc:spChg chg="add mod">
          <ac:chgData name="Sharaj Kunjar" userId="a8833bcf-9c68-4fe3-aabe-d445377468d1" providerId="ADAL" clId="{34FDF191-EE7D-B045-88CB-9968919C6C05}" dt="2025-01-04T06:05:13.602" v="3041" actId="1076"/>
          <ac:spMkLst>
            <pc:docMk/>
            <pc:sldMk cId="1102359344" sldId="274"/>
            <ac:spMk id="17" creationId="{842F5621-6007-064D-0011-5057BDD7CC1D}"/>
          </ac:spMkLst>
        </pc:spChg>
        <pc:spChg chg="add mod">
          <ac:chgData name="Sharaj Kunjar" userId="a8833bcf-9c68-4fe3-aabe-d445377468d1" providerId="ADAL" clId="{34FDF191-EE7D-B045-88CB-9968919C6C05}" dt="2025-01-04T06:05:13.602" v="3041" actId="1076"/>
          <ac:spMkLst>
            <pc:docMk/>
            <pc:sldMk cId="1102359344" sldId="274"/>
            <ac:spMk id="18" creationId="{9ED3AE21-8D7F-7AFE-19D2-BD6ECBB0D656}"/>
          </ac:spMkLst>
        </pc:spChg>
        <pc:spChg chg="add mod">
          <ac:chgData name="Sharaj Kunjar" userId="a8833bcf-9c68-4fe3-aabe-d445377468d1" providerId="ADAL" clId="{34FDF191-EE7D-B045-88CB-9968919C6C05}" dt="2025-01-04T06:05:20.240" v="3042" actId="14100"/>
          <ac:spMkLst>
            <pc:docMk/>
            <pc:sldMk cId="1102359344" sldId="274"/>
            <ac:spMk id="25" creationId="{01B50FD1-4EDD-59E1-CB55-A725CD76AA46}"/>
          </ac:spMkLst>
        </pc:spChg>
        <pc:spChg chg="add mod">
          <ac:chgData name="Sharaj Kunjar" userId="a8833bcf-9c68-4fe3-aabe-d445377468d1" providerId="ADAL" clId="{34FDF191-EE7D-B045-88CB-9968919C6C05}" dt="2025-01-04T06:08:53.997" v="3317" actId="20577"/>
          <ac:spMkLst>
            <pc:docMk/>
            <pc:sldMk cId="1102359344" sldId="274"/>
            <ac:spMk id="26" creationId="{2148B130-8E46-EC6D-6DE7-907F0276F99A}"/>
          </ac:spMkLst>
        </pc:spChg>
        <pc:spChg chg="mod">
          <ac:chgData name="Sharaj Kunjar" userId="a8833bcf-9c68-4fe3-aabe-d445377468d1" providerId="ADAL" clId="{34FDF191-EE7D-B045-88CB-9968919C6C05}" dt="2025-01-04T05:57:37.999" v="2751" actId="20577"/>
          <ac:spMkLst>
            <pc:docMk/>
            <pc:sldMk cId="1102359344" sldId="274"/>
            <ac:spMk id="27" creationId="{03929026-9E13-9CBF-71F8-19B576249CB3}"/>
          </ac:spMkLst>
        </pc:spChg>
        <pc:spChg chg="add mod">
          <ac:chgData name="Sharaj Kunjar" userId="a8833bcf-9c68-4fe3-aabe-d445377468d1" providerId="ADAL" clId="{34FDF191-EE7D-B045-88CB-9968919C6C05}" dt="2025-01-04T06:09:15.470" v="3334" actId="14100"/>
          <ac:spMkLst>
            <pc:docMk/>
            <pc:sldMk cId="1102359344" sldId="274"/>
            <ac:spMk id="30" creationId="{FB0D751E-8DC8-A414-0ECF-4AE29C292B4B}"/>
          </ac:spMkLst>
        </pc:spChg>
        <pc:spChg chg="add mod">
          <ac:chgData name="Sharaj Kunjar" userId="a8833bcf-9c68-4fe3-aabe-d445377468d1" providerId="ADAL" clId="{34FDF191-EE7D-B045-88CB-9968919C6C05}" dt="2025-01-04T06:08:13.004" v="3296" actId="14100"/>
          <ac:spMkLst>
            <pc:docMk/>
            <pc:sldMk cId="1102359344" sldId="274"/>
            <ac:spMk id="31" creationId="{E3FD544C-8757-870F-CE6C-7A9510AA579E}"/>
          </ac:spMkLst>
        </pc:spChg>
        <pc:spChg chg="add mod">
          <ac:chgData name="Sharaj Kunjar" userId="a8833bcf-9c68-4fe3-aabe-d445377468d1" providerId="ADAL" clId="{34FDF191-EE7D-B045-88CB-9968919C6C05}" dt="2025-01-04T06:08:22.274" v="3298" actId="1076"/>
          <ac:spMkLst>
            <pc:docMk/>
            <pc:sldMk cId="1102359344" sldId="274"/>
            <ac:spMk id="32" creationId="{FACB3330-6919-D3FF-2500-771FEA7DE9E7}"/>
          </ac:spMkLst>
        </pc:spChg>
        <pc:spChg chg="add mod">
          <ac:chgData name="Sharaj Kunjar" userId="a8833bcf-9c68-4fe3-aabe-d445377468d1" providerId="ADAL" clId="{34FDF191-EE7D-B045-88CB-9968919C6C05}" dt="2025-01-04T06:09:02.519" v="3333" actId="1076"/>
          <ac:spMkLst>
            <pc:docMk/>
            <pc:sldMk cId="1102359344" sldId="274"/>
            <ac:spMk id="33" creationId="{F5DE7E06-8D60-D726-5EC8-E9A1087F930B}"/>
          </ac:spMkLst>
        </pc:spChg>
        <pc:spChg chg="mod">
          <ac:chgData name="Sharaj Kunjar" userId="a8833bcf-9c68-4fe3-aabe-d445377468d1" providerId="ADAL" clId="{34FDF191-EE7D-B045-88CB-9968919C6C05}" dt="2025-01-12T03:30:05.273" v="9637" actId="20577"/>
          <ac:spMkLst>
            <pc:docMk/>
            <pc:sldMk cId="1102359344" sldId="274"/>
            <ac:spMk id="44" creationId="{93D244ED-2B98-C11B-F8E2-09D27904279D}"/>
          </ac:spMkLst>
        </pc:spChg>
        <pc:spChg chg="mod">
          <ac:chgData name="Sharaj Kunjar" userId="a8833bcf-9c68-4fe3-aabe-d445377468d1" providerId="ADAL" clId="{34FDF191-EE7D-B045-88CB-9968919C6C05}" dt="2025-01-04T06:14:48.276" v="3379"/>
          <ac:spMkLst>
            <pc:docMk/>
            <pc:sldMk cId="1102359344" sldId="274"/>
            <ac:spMk id="45" creationId="{BF5ECCD5-4065-7D81-9F6C-B4EFFCE20D45}"/>
          </ac:spMkLst>
        </pc:spChg>
        <pc:spChg chg="mod">
          <ac:chgData name="Sharaj Kunjar" userId="a8833bcf-9c68-4fe3-aabe-d445377468d1" providerId="ADAL" clId="{34FDF191-EE7D-B045-88CB-9968919C6C05}" dt="2025-01-04T06:14:48.276" v="3379"/>
          <ac:spMkLst>
            <pc:docMk/>
            <pc:sldMk cId="1102359344" sldId="274"/>
            <ac:spMk id="46" creationId="{D05A92A4-4020-784F-B79B-0C0D92E6E919}"/>
          </ac:spMkLst>
        </pc:spChg>
        <pc:grpChg chg="add">
          <ac:chgData name="Sharaj Kunjar" userId="a8833bcf-9c68-4fe3-aabe-d445377468d1" providerId="ADAL" clId="{34FDF191-EE7D-B045-88CB-9968919C6C05}" dt="2025-01-04T06:12:43.485" v="3346" actId="164"/>
          <ac:grpSpMkLst>
            <pc:docMk/>
            <pc:sldMk cId="1102359344" sldId="274"/>
            <ac:grpSpMk id="34" creationId="{77FC6E0C-EBD9-2DEA-6689-84BDC3806FA0}"/>
          </ac:grpSpMkLst>
        </pc:grpChg>
        <pc:grpChg chg="add">
          <ac:chgData name="Sharaj Kunjar" userId="a8833bcf-9c68-4fe3-aabe-d445377468d1" providerId="ADAL" clId="{34FDF191-EE7D-B045-88CB-9968919C6C05}" dt="2025-01-04T06:12:48.499" v="3347" actId="164"/>
          <ac:grpSpMkLst>
            <pc:docMk/>
            <pc:sldMk cId="1102359344" sldId="274"/>
            <ac:grpSpMk id="35" creationId="{4849F5BF-FD66-3267-5D6E-2676928AFDB8}"/>
          </ac:grpSpMkLst>
        </pc:grpChg>
        <pc:grpChg chg="add">
          <ac:chgData name="Sharaj Kunjar" userId="a8833bcf-9c68-4fe3-aabe-d445377468d1" providerId="ADAL" clId="{34FDF191-EE7D-B045-88CB-9968919C6C05}" dt="2025-01-04T06:12:53.099" v="3348" actId="164"/>
          <ac:grpSpMkLst>
            <pc:docMk/>
            <pc:sldMk cId="1102359344" sldId="274"/>
            <ac:grpSpMk id="36" creationId="{48E2E2D3-D3E4-EB2D-EA59-61DBBD15BEA8}"/>
          </ac:grpSpMkLst>
        </pc:grpChg>
        <pc:grpChg chg="add mod">
          <ac:chgData name="Sharaj Kunjar" userId="a8833bcf-9c68-4fe3-aabe-d445377468d1" providerId="ADAL" clId="{34FDF191-EE7D-B045-88CB-9968919C6C05}" dt="2025-01-04T06:14:48.276" v="3379"/>
          <ac:grpSpMkLst>
            <pc:docMk/>
            <pc:sldMk cId="1102359344" sldId="274"/>
            <ac:grpSpMk id="37" creationId="{39183F14-6B66-286D-7918-9DD3EF9CCEDC}"/>
          </ac:grpSpMkLst>
        </pc:grpChg>
        <pc:grpChg chg="mod">
          <ac:chgData name="Sharaj Kunjar" userId="a8833bcf-9c68-4fe3-aabe-d445377468d1" providerId="ADAL" clId="{34FDF191-EE7D-B045-88CB-9968919C6C05}" dt="2025-01-04T06:14:48.276" v="3379"/>
          <ac:grpSpMkLst>
            <pc:docMk/>
            <pc:sldMk cId="1102359344" sldId="274"/>
            <ac:grpSpMk id="39" creationId="{CF499564-0E47-5F82-3CE6-831FE4EA216E}"/>
          </ac:grpSpMkLst>
        </pc:grpChg>
      </pc:sldChg>
      <pc:sldChg chg="addSp delSp modSp add mod modAnim modNotesTx">
        <pc:chgData name="Sharaj Kunjar" userId="a8833bcf-9c68-4fe3-aabe-d445377468d1" providerId="ADAL" clId="{34FDF191-EE7D-B045-88CB-9968919C6C05}" dt="2025-01-14T08:31:09.660" v="9702" actId="20577"/>
        <pc:sldMkLst>
          <pc:docMk/>
          <pc:sldMk cId="1949926442" sldId="275"/>
        </pc:sldMkLst>
        <pc:spChg chg="add mod">
          <ac:chgData name="Sharaj Kunjar" userId="a8833bcf-9c68-4fe3-aabe-d445377468d1" providerId="ADAL" clId="{34FDF191-EE7D-B045-88CB-9968919C6C05}" dt="2025-01-10T12:33:52.785" v="7933" actId="20577"/>
          <ac:spMkLst>
            <pc:docMk/>
            <pc:sldMk cId="1949926442" sldId="275"/>
            <ac:spMk id="2" creationId="{4FCD3579-9E50-6B74-C4C6-9E7BB124670E}"/>
          </ac:spMkLst>
        </pc:spChg>
        <pc:spChg chg="add mod">
          <ac:chgData name="Sharaj Kunjar" userId="a8833bcf-9c68-4fe3-aabe-d445377468d1" providerId="ADAL" clId="{34FDF191-EE7D-B045-88CB-9968919C6C05}" dt="2025-01-10T12:18:41.577" v="7911" actId="1035"/>
          <ac:spMkLst>
            <pc:docMk/>
            <pc:sldMk cId="1949926442" sldId="275"/>
            <ac:spMk id="4" creationId="{CEE0FE84-D52B-2A0E-7758-E5B8567DEDEB}"/>
          </ac:spMkLst>
        </pc:spChg>
        <pc:spChg chg="add mod">
          <ac:chgData name="Sharaj Kunjar" userId="a8833bcf-9c68-4fe3-aabe-d445377468d1" providerId="ADAL" clId="{34FDF191-EE7D-B045-88CB-9968919C6C05}" dt="2025-01-10T12:16:42.128" v="7872" actId="1076"/>
          <ac:spMkLst>
            <pc:docMk/>
            <pc:sldMk cId="1949926442" sldId="275"/>
            <ac:spMk id="8" creationId="{FA836773-8181-45A2-064B-91F2EF5AB3A1}"/>
          </ac:spMkLst>
        </pc:spChg>
        <pc:spChg chg="add mod">
          <ac:chgData name="Sharaj Kunjar" userId="a8833bcf-9c68-4fe3-aabe-d445377468d1" providerId="ADAL" clId="{34FDF191-EE7D-B045-88CB-9968919C6C05}" dt="2025-01-10T12:02:53.609" v="6815" actId="20577"/>
          <ac:spMkLst>
            <pc:docMk/>
            <pc:sldMk cId="1949926442" sldId="275"/>
            <ac:spMk id="23" creationId="{68A6A931-006A-729F-3E35-07E73AC2B898}"/>
          </ac:spMkLst>
        </pc:spChg>
        <pc:spChg chg="mod">
          <ac:chgData name="Sharaj Kunjar" userId="a8833bcf-9c68-4fe3-aabe-d445377468d1" providerId="ADAL" clId="{34FDF191-EE7D-B045-88CB-9968919C6C05}" dt="2025-01-04T06:32:06.551" v="3418" actId="20577"/>
          <ac:spMkLst>
            <pc:docMk/>
            <pc:sldMk cId="1949926442" sldId="275"/>
            <ac:spMk id="27" creationId="{200A7D50-0E2A-9889-93F6-3A3A5AA951A1}"/>
          </ac:spMkLst>
        </pc:spChg>
        <pc:spChg chg="mod">
          <ac:chgData name="Sharaj Kunjar" userId="a8833bcf-9c68-4fe3-aabe-d445377468d1" providerId="ADAL" clId="{34FDF191-EE7D-B045-88CB-9968919C6C05}" dt="2025-01-04T06:32:05.279" v="3417" actId="14100"/>
          <ac:spMkLst>
            <pc:docMk/>
            <pc:sldMk cId="1949926442" sldId="275"/>
            <ac:spMk id="28" creationId="{B882F4D3-3A86-C442-1EF4-485F1D1F3413}"/>
          </ac:spMkLst>
        </pc:spChg>
        <pc:spChg chg="mod">
          <ac:chgData name="Sharaj Kunjar" userId="a8833bcf-9c68-4fe3-aabe-d445377468d1" providerId="ADAL" clId="{34FDF191-EE7D-B045-88CB-9968919C6C05}" dt="2025-01-04T06:31:59.946" v="3416" actId="14100"/>
          <ac:spMkLst>
            <pc:docMk/>
            <pc:sldMk cId="1949926442" sldId="275"/>
            <ac:spMk id="29" creationId="{FE13292E-5FAB-6289-F4B8-601EB0B5D105}"/>
          </ac:spMkLst>
        </pc:spChg>
        <pc:spChg chg="add mod">
          <ac:chgData name="Sharaj Kunjar" userId="a8833bcf-9c68-4fe3-aabe-d445377468d1" providerId="ADAL" clId="{34FDF191-EE7D-B045-88CB-9968919C6C05}" dt="2025-01-10T12:02:56.085" v="6817" actId="20577"/>
          <ac:spMkLst>
            <pc:docMk/>
            <pc:sldMk cId="1949926442" sldId="275"/>
            <ac:spMk id="38" creationId="{8FDE048C-FEEC-6951-C63A-81721C0C064D}"/>
          </ac:spMkLst>
        </pc:spChg>
        <pc:spChg chg="add mod">
          <ac:chgData name="Sharaj Kunjar" userId="a8833bcf-9c68-4fe3-aabe-d445377468d1" providerId="ADAL" clId="{34FDF191-EE7D-B045-88CB-9968919C6C05}" dt="2025-01-10T12:02:58.254" v="6819" actId="20577"/>
          <ac:spMkLst>
            <pc:docMk/>
            <pc:sldMk cId="1949926442" sldId="275"/>
            <ac:spMk id="40" creationId="{EE552930-49D6-8D59-BB4E-D81EA4657F9C}"/>
          </ac:spMkLst>
        </pc:spChg>
        <pc:spChg chg="mod">
          <ac:chgData name="Sharaj Kunjar" userId="a8833bcf-9c68-4fe3-aabe-d445377468d1" providerId="ADAL" clId="{34FDF191-EE7D-B045-88CB-9968919C6C05}" dt="2025-01-12T03:30:13.374" v="9639" actId="20577"/>
          <ac:spMkLst>
            <pc:docMk/>
            <pc:sldMk cId="1949926442" sldId="275"/>
            <ac:spMk id="44" creationId="{3413593D-A65D-FA11-FC68-99152E27E539}"/>
          </ac:spMkLst>
        </pc:spChg>
        <pc:spChg chg="add mod">
          <ac:chgData name="Sharaj Kunjar" userId="a8833bcf-9c68-4fe3-aabe-d445377468d1" providerId="ADAL" clId="{34FDF191-EE7D-B045-88CB-9968919C6C05}" dt="2025-01-04T06:40:09.235" v="3541" actId="14100"/>
          <ac:spMkLst>
            <pc:docMk/>
            <pc:sldMk cId="1949926442" sldId="275"/>
            <ac:spMk id="59" creationId="{71638680-9977-D83D-EA5C-83ED48CB5D09}"/>
          </ac:spMkLst>
        </pc:spChg>
        <pc:spChg chg="add mod">
          <ac:chgData name="Sharaj Kunjar" userId="a8833bcf-9c68-4fe3-aabe-d445377468d1" providerId="ADAL" clId="{34FDF191-EE7D-B045-88CB-9968919C6C05}" dt="2025-01-04T06:40:12.569" v="3542" actId="14100"/>
          <ac:spMkLst>
            <pc:docMk/>
            <pc:sldMk cId="1949926442" sldId="275"/>
            <ac:spMk id="60" creationId="{BE206529-6248-DB38-8EE1-D40C6D8DB691}"/>
          </ac:spMkLst>
        </pc:spChg>
        <pc:spChg chg="add mod">
          <ac:chgData name="Sharaj Kunjar" userId="a8833bcf-9c68-4fe3-aabe-d445377468d1" providerId="ADAL" clId="{34FDF191-EE7D-B045-88CB-9968919C6C05}" dt="2025-01-04T06:40:16.087" v="3543" actId="14100"/>
          <ac:spMkLst>
            <pc:docMk/>
            <pc:sldMk cId="1949926442" sldId="275"/>
            <ac:spMk id="61" creationId="{87ABC07B-4704-EFAE-8CAF-F71233D52E1F}"/>
          </ac:spMkLst>
        </pc:spChg>
        <pc:grpChg chg="add mod">
          <ac:chgData name="Sharaj Kunjar" userId="a8833bcf-9c68-4fe3-aabe-d445377468d1" providerId="ADAL" clId="{34FDF191-EE7D-B045-88CB-9968919C6C05}" dt="2025-01-10T12:42:18.132" v="8601" actId="1076"/>
          <ac:grpSpMkLst>
            <pc:docMk/>
            <pc:sldMk cId="1949926442" sldId="275"/>
            <ac:grpSpMk id="62" creationId="{CF04ECD6-1575-C053-F0E5-38037EA5806D}"/>
          </ac:grpSpMkLst>
        </pc:grpChg>
        <pc:grpChg chg="add">
          <ac:chgData name="Sharaj Kunjar" userId="a8833bcf-9c68-4fe3-aabe-d445377468d1" providerId="ADAL" clId="{34FDF191-EE7D-B045-88CB-9968919C6C05}" dt="2025-01-04T06:40:48.519" v="3545" actId="164"/>
          <ac:grpSpMkLst>
            <pc:docMk/>
            <pc:sldMk cId="1949926442" sldId="275"/>
            <ac:grpSpMk id="63" creationId="{E5E45636-A8C2-E697-A599-606F74C44CD0}"/>
          </ac:grpSpMkLst>
        </pc:grpChg>
        <pc:cxnChg chg="add mod">
          <ac:chgData name="Sharaj Kunjar" userId="a8833bcf-9c68-4fe3-aabe-d445377468d1" providerId="ADAL" clId="{34FDF191-EE7D-B045-88CB-9968919C6C05}" dt="2025-01-04T06:39:28.916" v="3538" actId="692"/>
          <ac:cxnSpMkLst>
            <pc:docMk/>
            <pc:sldMk cId="1949926442" sldId="275"/>
            <ac:cxnSpMk id="41" creationId="{9892B02C-4DA0-54D8-DD7F-9FD56434B55F}"/>
          </ac:cxnSpMkLst>
        </pc:cxnChg>
        <pc:cxnChg chg="add mod">
          <ac:chgData name="Sharaj Kunjar" userId="a8833bcf-9c68-4fe3-aabe-d445377468d1" providerId="ADAL" clId="{34FDF191-EE7D-B045-88CB-9968919C6C05}" dt="2025-01-04T06:39:28.916" v="3538" actId="692"/>
          <ac:cxnSpMkLst>
            <pc:docMk/>
            <pc:sldMk cId="1949926442" sldId="275"/>
            <ac:cxnSpMk id="43" creationId="{394C35AE-E68E-B84E-845B-606AEE168D00}"/>
          </ac:cxnSpMkLst>
        </pc:cxnChg>
        <pc:cxnChg chg="add mod">
          <ac:chgData name="Sharaj Kunjar" userId="a8833bcf-9c68-4fe3-aabe-d445377468d1" providerId="ADAL" clId="{34FDF191-EE7D-B045-88CB-9968919C6C05}" dt="2025-01-04T06:39:28.916" v="3538" actId="692"/>
          <ac:cxnSpMkLst>
            <pc:docMk/>
            <pc:sldMk cId="1949926442" sldId="275"/>
            <ac:cxnSpMk id="58" creationId="{37148A00-F880-4918-50D3-A636E9060313}"/>
          </ac:cxnSpMkLst>
        </pc:cxnChg>
      </pc:sldChg>
      <pc:sldChg chg="addSp delSp modSp add mod modAnim">
        <pc:chgData name="Sharaj Kunjar" userId="a8833bcf-9c68-4fe3-aabe-d445377468d1" providerId="ADAL" clId="{34FDF191-EE7D-B045-88CB-9968919C6C05}" dt="2025-01-12T03:30:17.196" v="9641" actId="20577"/>
        <pc:sldMkLst>
          <pc:docMk/>
          <pc:sldMk cId="2727928218" sldId="276"/>
        </pc:sldMkLst>
        <pc:spChg chg="add mod">
          <ac:chgData name="Sharaj Kunjar" userId="a8833bcf-9c68-4fe3-aabe-d445377468d1" providerId="ADAL" clId="{34FDF191-EE7D-B045-88CB-9968919C6C05}" dt="2025-01-10T12:41:14.846" v="8576" actId="1036"/>
          <ac:spMkLst>
            <pc:docMk/>
            <pc:sldMk cId="2727928218" sldId="276"/>
            <ac:spMk id="2" creationId="{5D88564F-CFC2-51DD-5F48-A1CE83E1E6E6}"/>
          </ac:spMkLst>
        </pc:spChg>
        <pc:spChg chg="mod">
          <ac:chgData name="Sharaj Kunjar" userId="a8833bcf-9c68-4fe3-aabe-d445377468d1" providerId="ADAL" clId="{34FDF191-EE7D-B045-88CB-9968919C6C05}" dt="2025-01-04T06:42:01.798" v="3587" actId="20577"/>
          <ac:spMkLst>
            <pc:docMk/>
            <pc:sldMk cId="2727928218" sldId="276"/>
            <ac:spMk id="8" creationId="{AA3E7FB8-FFA4-4CA0-E52D-5576F198BB4E}"/>
          </ac:spMkLst>
        </pc:spChg>
        <pc:spChg chg="mod">
          <ac:chgData name="Sharaj Kunjar" userId="a8833bcf-9c68-4fe3-aabe-d445377468d1" providerId="ADAL" clId="{34FDF191-EE7D-B045-88CB-9968919C6C05}" dt="2025-01-10T12:30:58.206" v="7919" actId="20577"/>
          <ac:spMkLst>
            <pc:docMk/>
            <pc:sldMk cId="2727928218" sldId="276"/>
            <ac:spMk id="23" creationId="{685D8AEF-304F-5FC8-4936-F4D2F8139107}"/>
          </ac:spMkLst>
        </pc:spChg>
        <pc:spChg chg="mod">
          <ac:chgData name="Sharaj Kunjar" userId="a8833bcf-9c68-4fe3-aabe-d445377468d1" providerId="ADAL" clId="{34FDF191-EE7D-B045-88CB-9968919C6C05}" dt="2025-01-10T12:31:00.053" v="7921" actId="20577"/>
          <ac:spMkLst>
            <pc:docMk/>
            <pc:sldMk cId="2727928218" sldId="276"/>
            <ac:spMk id="38" creationId="{3585E5BD-FC85-EB62-A571-858BB8216B7C}"/>
          </ac:spMkLst>
        </pc:spChg>
        <pc:spChg chg="mod">
          <ac:chgData name="Sharaj Kunjar" userId="a8833bcf-9c68-4fe3-aabe-d445377468d1" providerId="ADAL" clId="{34FDF191-EE7D-B045-88CB-9968919C6C05}" dt="2025-01-10T12:31:02.740" v="7923" actId="20577"/>
          <ac:spMkLst>
            <pc:docMk/>
            <pc:sldMk cId="2727928218" sldId="276"/>
            <ac:spMk id="40" creationId="{35DC9D3B-C309-48E2-9562-F443D32935BC}"/>
          </ac:spMkLst>
        </pc:spChg>
        <pc:spChg chg="mod">
          <ac:chgData name="Sharaj Kunjar" userId="a8833bcf-9c68-4fe3-aabe-d445377468d1" providerId="ADAL" clId="{34FDF191-EE7D-B045-88CB-9968919C6C05}" dt="2025-01-12T03:30:17.196" v="9641" actId="20577"/>
          <ac:spMkLst>
            <pc:docMk/>
            <pc:sldMk cId="2727928218" sldId="276"/>
            <ac:spMk id="44" creationId="{8229EE08-018F-323E-F495-5597247BB03D}"/>
          </ac:spMkLst>
        </pc:spChg>
      </pc:sldChg>
      <pc:sldChg chg="addSp delSp modSp add mod modAnim">
        <pc:chgData name="Sharaj Kunjar" userId="a8833bcf-9c68-4fe3-aabe-d445377468d1" providerId="ADAL" clId="{34FDF191-EE7D-B045-88CB-9968919C6C05}" dt="2025-01-12T03:30:29.897" v="9647" actId="20577"/>
        <pc:sldMkLst>
          <pc:docMk/>
          <pc:sldMk cId="3144641465" sldId="277"/>
        </pc:sldMkLst>
        <pc:spChg chg="add mod">
          <ac:chgData name="Sharaj Kunjar" userId="a8833bcf-9c68-4fe3-aabe-d445377468d1" providerId="ADAL" clId="{34FDF191-EE7D-B045-88CB-9968919C6C05}" dt="2025-01-04T06:56:39.033" v="3650" actId="20577"/>
          <ac:spMkLst>
            <pc:docMk/>
            <pc:sldMk cId="3144641465" sldId="277"/>
            <ac:spMk id="4" creationId="{FCF3A851-306B-B4B4-13F7-942F8F2B314B}"/>
          </ac:spMkLst>
        </pc:spChg>
        <pc:spChg chg="add mod">
          <ac:chgData name="Sharaj Kunjar" userId="a8833bcf-9c68-4fe3-aabe-d445377468d1" providerId="ADAL" clId="{34FDF191-EE7D-B045-88CB-9968919C6C05}" dt="2025-01-04T06:56:28.517" v="3642" actId="1076"/>
          <ac:spMkLst>
            <pc:docMk/>
            <pc:sldMk cId="3144641465" sldId="277"/>
            <ac:spMk id="5" creationId="{DC71D446-46CB-7411-8036-5788BD4BFCE9}"/>
          </ac:spMkLst>
        </pc:spChg>
        <pc:spChg chg="add mod">
          <ac:chgData name="Sharaj Kunjar" userId="a8833bcf-9c68-4fe3-aabe-d445377468d1" providerId="ADAL" clId="{34FDF191-EE7D-B045-88CB-9968919C6C05}" dt="2025-01-04T06:56:28.517" v="3642" actId="1076"/>
          <ac:spMkLst>
            <pc:docMk/>
            <pc:sldMk cId="3144641465" sldId="277"/>
            <ac:spMk id="6" creationId="{B33E7217-A4F9-3F83-91E8-2FDC839F9D3E}"/>
          </ac:spMkLst>
        </pc:spChg>
        <pc:spChg chg="add mod">
          <ac:chgData name="Sharaj Kunjar" userId="a8833bcf-9c68-4fe3-aabe-d445377468d1" providerId="ADAL" clId="{34FDF191-EE7D-B045-88CB-9968919C6C05}" dt="2025-01-05T06:54:40.372" v="5085" actId="20577"/>
          <ac:spMkLst>
            <pc:docMk/>
            <pc:sldMk cId="3144641465" sldId="277"/>
            <ac:spMk id="7" creationId="{C00A7B82-A8A2-CC1D-4076-553339C78D31}"/>
          </ac:spMkLst>
        </pc:spChg>
        <pc:spChg chg="mod">
          <ac:chgData name="Sharaj Kunjar" userId="a8833bcf-9c68-4fe3-aabe-d445377468d1" providerId="ADAL" clId="{34FDF191-EE7D-B045-88CB-9968919C6C05}" dt="2025-01-12T03:30:29.897" v="9647" actId="20577"/>
          <ac:spMkLst>
            <pc:docMk/>
            <pc:sldMk cId="3144641465" sldId="277"/>
            <ac:spMk id="44" creationId="{70A7A178-22BE-C65F-6F88-C20E2C50679D}"/>
          </ac:spMkLst>
        </pc:spChg>
        <pc:picChg chg="add mod">
          <ac:chgData name="Sharaj Kunjar" userId="a8833bcf-9c68-4fe3-aabe-d445377468d1" providerId="ADAL" clId="{34FDF191-EE7D-B045-88CB-9968919C6C05}" dt="2025-01-04T06:56:10.788" v="3640" actId="14100"/>
          <ac:picMkLst>
            <pc:docMk/>
            <pc:sldMk cId="3144641465" sldId="277"/>
            <ac:picMk id="3" creationId="{CFA0E856-1D06-A13C-F621-8E6F9688E06F}"/>
          </ac:picMkLst>
        </pc:picChg>
      </pc:sldChg>
      <pc:sldChg chg="modSp add mod modAnim">
        <pc:chgData name="Sharaj Kunjar" userId="a8833bcf-9c68-4fe3-aabe-d445377468d1" providerId="ADAL" clId="{34FDF191-EE7D-B045-88CB-9968919C6C05}" dt="2025-01-12T03:30:34.733" v="9649" actId="20577"/>
        <pc:sldMkLst>
          <pc:docMk/>
          <pc:sldMk cId="995659639" sldId="278"/>
        </pc:sldMkLst>
        <pc:spChg chg="mod">
          <ac:chgData name="Sharaj Kunjar" userId="a8833bcf-9c68-4fe3-aabe-d445377468d1" providerId="ADAL" clId="{34FDF191-EE7D-B045-88CB-9968919C6C05}" dt="2025-01-05T06:54:50.246" v="5112" actId="20577"/>
          <ac:spMkLst>
            <pc:docMk/>
            <pc:sldMk cId="995659639" sldId="278"/>
            <ac:spMk id="7" creationId="{0DD7213C-DE24-EEE8-571F-782409FACE8C}"/>
          </ac:spMkLst>
        </pc:spChg>
        <pc:spChg chg="mod">
          <ac:chgData name="Sharaj Kunjar" userId="a8833bcf-9c68-4fe3-aabe-d445377468d1" providerId="ADAL" clId="{34FDF191-EE7D-B045-88CB-9968919C6C05}" dt="2025-01-12T03:30:34.733" v="9649" actId="20577"/>
          <ac:spMkLst>
            <pc:docMk/>
            <pc:sldMk cId="995659639" sldId="278"/>
            <ac:spMk id="44" creationId="{D5E3CB88-70C6-2392-9681-003568410D89}"/>
          </ac:spMkLst>
        </pc:spChg>
      </pc:sldChg>
      <pc:sldChg chg="addSp delSp modSp add mod">
        <pc:chgData name="Sharaj Kunjar" userId="a8833bcf-9c68-4fe3-aabe-d445377468d1" providerId="ADAL" clId="{34FDF191-EE7D-B045-88CB-9968919C6C05}" dt="2025-01-05T05:32:48.684" v="4405"/>
        <pc:sldMkLst>
          <pc:docMk/>
          <pc:sldMk cId="3790011208" sldId="279"/>
        </pc:sldMkLst>
        <pc:spChg chg="mod">
          <ac:chgData name="Sharaj Kunjar" userId="a8833bcf-9c68-4fe3-aabe-d445377468d1" providerId="ADAL" clId="{34FDF191-EE7D-B045-88CB-9968919C6C05}" dt="2025-01-05T05:31:07.237" v="4329" actId="20577"/>
          <ac:spMkLst>
            <pc:docMk/>
            <pc:sldMk cId="3790011208" sldId="279"/>
            <ac:spMk id="2" creationId="{EAF5A306-690B-BC6F-58B9-FFE35201B9A8}"/>
          </ac:spMkLst>
        </pc:spChg>
        <pc:spChg chg="mod">
          <ac:chgData name="Sharaj Kunjar" userId="a8833bcf-9c68-4fe3-aabe-d445377468d1" providerId="ADAL" clId="{34FDF191-EE7D-B045-88CB-9968919C6C05}" dt="2025-01-05T05:32:48.684" v="4405"/>
          <ac:spMkLst>
            <pc:docMk/>
            <pc:sldMk cId="3790011208" sldId="279"/>
            <ac:spMk id="19" creationId="{91C160B3-2568-CB7E-CAAA-4BF0D66B3D04}"/>
          </ac:spMkLst>
        </pc:spChg>
        <pc:spChg chg="mod">
          <ac:chgData name="Sharaj Kunjar" userId="a8833bcf-9c68-4fe3-aabe-d445377468d1" providerId="ADAL" clId="{34FDF191-EE7D-B045-88CB-9968919C6C05}" dt="2025-01-05T05:32:48.684" v="4405"/>
          <ac:spMkLst>
            <pc:docMk/>
            <pc:sldMk cId="3790011208" sldId="279"/>
            <ac:spMk id="20" creationId="{A1A407C3-4F8F-BAFC-BCE6-2934739D76CB}"/>
          </ac:spMkLst>
        </pc:spChg>
        <pc:spChg chg="mod">
          <ac:chgData name="Sharaj Kunjar" userId="a8833bcf-9c68-4fe3-aabe-d445377468d1" providerId="ADAL" clId="{34FDF191-EE7D-B045-88CB-9968919C6C05}" dt="2025-01-05T05:32:48.684" v="4405"/>
          <ac:spMkLst>
            <pc:docMk/>
            <pc:sldMk cId="3790011208" sldId="279"/>
            <ac:spMk id="21" creationId="{7C723546-24E7-05E8-8424-D8E27FDFEF78}"/>
          </ac:spMkLst>
        </pc:spChg>
        <pc:grpChg chg="add mod">
          <ac:chgData name="Sharaj Kunjar" userId="a8833bcf-9c68-4fe3-aabe-d445377468d1" providerId="ADAL" clId="{34FDF191-EE7D-B045-88CB-9968919C6C05}" dt="2025-01-05T05:32:48.684" v="4405"/>
          <ac:grpSpMkLst>
            <pc:docMk/>
            <pc:sldMk cId="3790011208" sldId="279"/>
            <ac:grpSpMk id="17" creationId="{50A0A3D6-4997-DE60-7D50-C43615DD22F2}"/>
          </ac:grpSpMkLst>
        </pc:grpChg>
        <pc:grpChg chg="mod">
          <ac:chgData name="Sharaj Kunjar" userId="a8833bcf-9c68-4fe3-aabe-d445377468d1" providerId="ADAL" clId="{34FDF191-EE7D-B045-88CB-9968919C6C05}" dt="2025-01-05T05:32:48.684" v="4405"/>
          <ac:grpSpMkLst>
            <pc:docMk/>
            <pc:sldMk cId="3790011208" sldId="279"/>
            <ac:grpSpMk id="18" creationId="{5BDD4E2C-ACBB-4660-2FAE-81B210682B1E}"/>
          </ac:grpSpMkLst>
        </pc:grpChg>
      </pc:sldChg>
      <pc:sldChg chg="addSp modSp add mod">
        <pc:chgData name="Sharaj Kunjar" userId="a8833bcf-9c68-4fe3-aabe-d445377468d1" providerId="ADAL" clId="{34FDF191-EE7D-B045-88CB-9968919C6C05}" dt="2025-01-05T07:59:37.809" v="6559" actId="20577"/>
        <pc:sldMkLst>
          <pc:docMk/>
          <pc:sldMk cId="375159183" sldId="280"/>
        </pc:sldMkLst>
        <pc:spChg chg="mod">
          <ac:chgData name="Sharaj Kunjar" userId="a8833bcf-9c68-4fe3-aabe-d445377468d1" providerId="ADAL" clId="{34FDF191-EE7D-B045-88CB-9968919C6C05}" dt="2025-01-05T05:31:51.983" v="4374" actId="20577"/>
          <ac:spMkLst>
            <pc:docMk/>
            <pc:sldMk cId="375159183" sldId="280"/>
            <ac:spMk id="2" creationId="{970B1BA0-D26D-3C96-3F58-015AC9F5EFDD}"/>
          </ac:spMkLst>
        </pc:spChg>
        <pc:spChg chg="mod">
          <ac:chgData name="Sharaj Kunjar" userId="a8833bcf-9c68-4fe3-aabe-d445377468d1" providerId="ADAL" clId="{34FDF191-EE7D-B045-88CB-9968919C6C05}" dt="2025-01-05T07:59:37.809" v="6559" actId="20577"/>
          <ac:spMkLst>
            <pc:docMk/>
            <pc:sldMk cId="375159183" sldId="280"/>
            <ac:spMk id="17" creationId="{47527445-335A-5074-5F62-A3439D2CCCB2}"/>
          </ac:spMkLst>
        </pc:spChg>
        <pc:spChg chg="mod">
          <ac:chgData name="Sharaj Kunjar" userId="a8833bcf-9c68-4fe3-aabe-d445377468d1" providerId="ADAL" clId="{34FDF191-EE7D-B045-88CB-9968919C6C05}" dt="2025-01-05T05:32:52.336" v="4406"/>
          <ac:spMkLst>
            <pc:docMk/>
            <pc:sldMk cId="375159183" sldId="280"/>
            <ac:spMk id="18" creationId="{DEA811EE-7A3D-5D38-F490-5E514D7751D0}"/>
          </ac:spMkLst>
        </pc:spChg>
        <pc:spChg chg="mod">
          <ac:chgData name="Sharaj Kunjar" userId="a8833bcf-9c68-4fe3-aabe-d445377468d1" providerId="ADAL" clId="{34FDF191-EE7D-B045-88CB-9968919C6C05}" dt="2025-01-05T05:32:52.336" v="4406"/>
          <ac:spMkLst>
            <pc:docMk/>
            <pc:sldMk cId="375159183" sldId="280"/>
            <ac:spMk id="19" creationId="{F317708F-7472-1D1F-5335-1530AED3CFE3}"/>
          </ac:spMkLst>
        </pc:spChg>
        <pc:grpChg chg="add mod">
          <ac:chgData name="Sharaj Kunjar" userId="a8833bcf-9c68-4fe3-aabe-d445377468d1" providerId="ADAL" clId="{34FDF191-EE7D-B045-88CB-9968919C6C05}" dt="2025-01-05T05:32:52.336" v="4406"/>
          <ac:grpSpMkLst>
            <pc:docMk/>
            <pc:sldMk cId="375159183" sldId="280"/>
            <ac:grpSpMk id="3" creationId="{F4DAC21C-DFB1-9F3E-65E3-5273F9BB25E2}"/>
          </ac:grpSpMkLst>
        </pc:grpChg>
        <pc:grpChg chg="mod">
          <ac:chgData name="Sharaj Kunjar" userId="a8833bcf-9c68-4fe3-aabe-d445377468d1" providerId="ADAL" clId="{34FDF191-EE7D-B045-88CB-9968919C6C05}" dt="2025-01-05T05:32:52.336" v="4406"/>
          <ac:grpSpMkLst>
            <pc:docMk/>
            <pc:sldMk cId="375159183" sldId="280"/>
            <ac:grpSpMk id="4" creationId="{A36046BD-15F0-8A6A-D758-236FB9C6E468}"/>
          </ac:grpSpMkLst>
        </pc:grpChg>
      </pc:sldChg>
      <pc:sldChg chg="add del">
        <pc:chgData name="Sharaj Kunjar" userId="a8833bcf-9c68-4fe3-aabe-d445377468d1" providerId="ADAL" clId="{34FDF191-EE7D-B045-88CB-9968919C6C05}" dt="2025-01-05T05:31:17.993" v="4331" actId="2696"/>
        <pc:sldMkLst>
          <pc:docMk/>
          <pc:sldMk cId="3836802510" sldId="280"/>
        </pc:sldMkLst>
      </pc:sldChg>
      <pc:sldChg chg="addSp modSp add mod">
        <pc:chgData name="Sharaj Kunjar" userId="a8833bcf-9c68-4fe3-aabe-d445377468d1" providerId="ADAL" clId="{34FDF191-EE7D-B045-88CB-9968919C6C05}" dt="2025-01-12T03:29:59.925" v="9634" actId="20577"/>
        <pc:sldMkLst>
          <pc:docMk/>
          <pc:sldMk cId="505151891" sldId="281"/>
        </pc:sldMkLst>
        <pc:spChg chg="mod">
          <ac:chgData name="Sharaj Kunjar" userId="a8833bcf-9c68-4fe3-aabe-d445377468d1" providerId="ADAL" clId="{34FDF191-EE7D-B045-88CB-9968919C6C05}" dt="2025-01-05T05:32:09.997" v="4392" actId="1076"/>
          <ac:spMkLst>
            <pc:docMk/>
            <pc:sldMk cId="505151891" sldId="281"/>
            <ac:spMk id="2" creationId="{926D54FA-C6B7-9026-EA4E-00446A3127B6}"/>
          </ac:spMkLst>
        </pc:spChg>
        <pc:spChg chg="mod">
          <ac:chgData name="Sharaj Kunjar" userId="a8833bcf-9c68-4fe3-aabe-d445377468d1" providerId="ADAL" clId="{34FDF191-EE7D-B045-88CB-9968919C6C05}" dt="2025-01-12T03:29:59.925" v="9634" actId="20577"/>
          <ac:spMkLst>
            <pc:docMk/>
            <pc:sldMk cId="505151891" sldId="281"/>
            <ac:spMk id="17" creationId="{F2CC5516-457A-3C21-58CF-06EA7D80C49D}"/>
          </ac:spMkLst>
        </pc:spChg>
        <pc:spChg chg="mod">
          <ac:chgData name="Sharaj Kunjar" userId="a8833bcf-9c68-4fe3-aabe-d445377468d1" providerId="ADAL" clId="{34FDF191-EE7D-B045-88CB-9968919C6C05}" dt="2025-01-05T05:32:55.227" v="4407"/>
          <ac:spMkLst>
            <pc:docMk/>
            <pc:sldMk cId="505151891" sldId="281"/>
            <ac:spMk id="18" creationId="{098B31C6-6335-BAFE-4537-E676A192FAEC}"/>
          </ac:spMkLst>
        </pc:spChg>
        <pc:spChg chg="mod">
          <ac:chgData name="Sharaj Kunjar" userId="a8833bcf-9c68-4fe3-aabe-d445377468d1" providerId="ADAL" clId="{34FDF191-EE7D-B045-88CB-9968919C6C05}" dt="2025-01-05T05:32:55.227" v="4407"/>
          <ac:spMkLst>
            <pc:docMk/>
            <pc:sldMk cId="505151891" sldId="281"/>
            <ac:spMk id="19" creationId="{0D302A76-C5BE-696A-0794-6565CBC7054E}"/>
          </ac:spMkLst>
        </pc:spChg>
        <pc:grpChg chg="add mod">
          <ac:chgData name="Sharaj Kunjar" userId="a8833bcf-9c68-4fe3-aabe-d445377468d1" providerId="ADAL" clId="{34FDF191-EE7D-B045-88CB-9968919C6C05}" dt="2025-01-05T05:32:55.227" v="4407"/>
          <ac:grpSpMkLst>
            <pc:docMk/>
            <pc:sldMk cId="505151891" sldId="281"/>
            <ac:grpSpMk id="3" creationId="{C7F5945F-4EE6-1F2B-6A27-C8FDD6ACF807}"/>
          </ac:grpSpMkLst>
        </pc:grpChg>
        <pc:grpChg chg="mod">
          <ac:chgData name="Sharaj Kunjar" userId="a8833bcf-9c68-4fe3-aabe-d445377468d1" providerId="ADAL" clId="{34FDF191-EE7D-B045-88CB-9968919C6C05}" dt="2025-01-05T05:32:55.227" v="4407"/>
          <ac:grpSpMkLst>
            <pc:docMk/>
            <pc:sldMk cId="505151891" sldId="281"/>
            <ac:grpSpMk id="4" creationId="{590EA060-9C7B-9680-06A6-2639730B65EE}"/>
          </ac:grpSpMkLst>
        </pc:grpChg>
      </pc:sldChg>
      <pc:sldChg chg="addSp modSp add mod">
        <pc:chgData name="Sharaj Kunjar" userId="a8833bcf-9c68-4fe3-aabe-d445377468d1" providerId="ADAL" clId="{34FDF191-EE7D-B045-88CB-9968919C6C05}" dt="2025-01-12T03:30:25.678" v="9645" actId="20577"/>
        <pc:sldMkLst>
          <pc:docMk/>
          <pc:sldMk cId="1945675625" sldId="282"/>
        </pc:sldMkLst>
        <pc:spChg chg="mod">
          <ac:chgData name="Sharaj Kunjar" userId="a8833bcf-9c68-4fe3-aabe-d445377468d1" providerId="ADAL" clId="{34FDF191-EE7D-B045-88CB-9968919C6C05}" dt="2025-01-05T05:32:19.223" v="4404" actId="20577"/>
          <ac:spMkLst>
            <pc:docMk/>
            <pc:sldMk cId="1945675625" sldId="282"/>
            <ac:spMk id="2" creationId="{31F1AA3A-9F70-D6FE-52D7-EC29725467D3}"/>
          </ac:spMkLst>
        </pc:spChg>
        <pc:spChg chg="mod">
          <ac:chgData name="Sharaj Kunjar" userId="a8833bcf-9c68-4fe3-aabe-d445377468d1" providerId="ADAL" clId="{34FDF191-EE7D-B045-88CB-9968919C6C05}" dt="2025-01-12T03:30:25.678" v="9645" actId="20577"/>
          <ac:spMkLst>
            <pc:docMk/>
            <pc:sldMk cId="1945675625" sldId="282"/>
            <ac:spMk id="17" creationId="{2F89E755-467E-6897-FCEA-FAD26C618C92}"/>
          </ac:spMkLst>
        </pc:spChg>
        <pc:spChg chg="mod">
          <ac:chgData name="Sharaj Kunjar" userId="a8833bcf-9c68-4fe3-aabe-d445377468d1" providerId="ADAL" clId="{34FDF191-EE7D-B045-88CB-9968919C6C05}" dt="2025-01-05T05:32:58.640" v="4408"/>
          <ac:spMkLst>
            <pc:docMk/>
            <pc:sldMk cId="1945675625" sldId="282"/>
            <ac:spMk id="18" creationId="{919AF04E-2B68-57D9-1864-CF912D6B6B7A}"/>
          </ac:spMkLst>
        </pc:spChg>
        <pc:spChg chg="mod">
          <ac:chgData name="Sharaj Kunjar" userId="a8833bcf-9c68-4fe3-aabe-d445377468d1" providerId="ADAL" clId="{34FDF191-EE7D-B045-88CB-9968919C6C05}" dt="2025-01-05T05:32:58.640" v="4408"/>
          <ac:spMkLst>
            <pc:docMk/>
            <pc:sldMk cId="1945675625" sldId="282"/>
            <ac:spMk id="19" creationId="{CD63B573-3D16-55F6-6491-CB1D40D72B8B}"/>
          </ac:spMkLst>
        </pc:spChg>
        <pc:grpChg chg="add mod">
          <ac:chgData name="Sharaj Kunjar" userId="a8833bcf-9c68-4fe3-aabe-d445377468d1" providerId="ADAL" clId="{34FDF191-EE7D-B045-88CB-9968919C6C05}" dt="2025-01-05T05:32:58.640" v="4408"/>
          <ac:grpSpMkLst>
            <pc:docMk/>
            <pc:sldMk cId="1945675625" sldId="282"/>
            <ac:grpSpMk id="3" creationId="{3BFD4DE5-A1C6-3402-C3CC-CAA97F295906}"/>
          </ac:grpSpMkLst>
        </pc:grpChg>
        <pc:grpChg chg="mod">
          <ac:chgData name="Sharaj Kunjar" userId="a8833bcf-9c68-4fe3-aabe-d445377468d1" providerId="ADAL" clId="{34FDF191-EE7D-B045-88CB-9968919C6C05}" dt="2025-01-05T05:32:58.640" v="4408"/>
          <ac:grpSpMkLst>
            <pc:docMk/>
            <pc:sldMk cId="1945675625" sldId="282"/>
            <ac:grpSpMk id="4" creationId="{3874F12A-912B-B5BB-32A5-73597C98D64C}"/>
          </ac:grpSpMkLst>
        </pc:grpChg>
      </pc:sldChg>
      <pc:sldChg chg="addSp delSp modSp add mod modAnim">
        <pc:chgData name="Sharaj Kunjar" userId="a8833bcf-9c68-4fe3-aabe-d445377468d1" providerId="ADAL" clId="{34FDF191-EE7D-B045-88CB-9968919C6C05}" dt="2025-01-12T03:30:39.192" v="9651" actId="20577"/>
        <pc:sldMkLst>
          <pc:docMk/>
          <pc:sldMk cId="601364884" sldId="283"/>
        </pc:sldMkLst>
        <pc:spChg chg="mod">
          <ac:chgData name="Sharaj Kunjar" userId="a8833bcf-9c68-4fe3-aabe-d445377468d1" providerId="ADAL" clId="{34FDF191-EE7D-B045-88CB-9968919C6C05}" dt="2025-01-05T06:55:05.907" v="5152" actId="20577"/>
          <ac:spMkLst>
            <pc:docMk/>
            <pc:sldMk cId="601364884" sldId="283"/>
            <ac:spMk id="7" creationId="{74186283-783D-D615-ED40-D73E0DC6D9CB}"/>
          </ac:spMkLst>
        </pc:spChg>
        <pc:spChg chg="mod">
          <ac:chgData name="Sharaj Kunjar" userId="a8833bcf-9c68-4fe3-aabe-d445377468d1" providerId="ADAL" clId="{34FDF191-EE7D-B045-88CB-9968919C6C05}" dt="2025-01-12T03:30:39.192" v="9651" actId="20577"/>
          <ac:spMkLst>
            <pc:docMk/>
            <pc:sldMk cId="601364884" sldId="283"/>
            <ac:spMk id="44" creationId="{A416C98E-7773-433D-9670-74ABCD2376E3}"/>
          </ac:spMkLst>
        </pc:spChg>
        <pc:picChg chg="add mod">
          <ac:chgData name="Sharaj Kunjar" userId="a8833bcf-9c68-4fe3-aabe-d445377468d1" providerId="ADAL" clId="{34FDF191-EE7D-B045-88CB-9968919C6C05}" dt="2025-01-05T07:31:06.605" v="5323"/>
          <ac:picMkLst>
            <pc:docMk/>
            <pc:sldMk cId="601364884" sldId="283"/>
            <ac:picMk id="11" creationId="{0868D84B-72DA-59BE-FB55-52A5299B4723}"/>
          </ac:picMkLst>
        </pc:picChg>
      </pc:sldChg>
      <pc:sldChg chg="addSp delSp modSp add mod addAnim delAnim modAnim">
        <pc:chgData name="Sharaj Kunjar" userId="a8833bcf-9c68-4fe3-aabe-d445377468d1" providerId="ADAL" clId="{34FDF191-EE7D-B045-88CB-9968919C6C05}" dt="2025-01-14T08:27:50.916" v="9685"/>
        <pc:sldMkLst>
          <pc:docMk/>
          <pc:sldMk cId="637813230" sldId="284"/>
        </pc:sldMkLst>
        <pc:spChg chg="add mod">
          <ac:chgData name="Sharaj Kunjar" userId="a8833bcf-9c68-4fe3-aabe-d445377468d1" providerId="ADAL" clId="{34FDF191-EE7D-B045-88CB-9968919C6C05}" dt="2025-01-12T03:29:09.032" v="9628" actId="113"/>
          <ac:spMkLst>
            <pc:docMk/>
            <pc:sldMk cId="637813230" sldId="284"/>
            <ac:spMk id="3" creationId="{07C7BD9B-64D4-B70C-8A16-AAD72617C3E9}"/>
          </ac:spMkLst>
        </pc:spChg>
        <pc:spChg chg="mod">
          <ac:chgData name="Sharaj Kunjar" userId="a8833bcf-9c68-4fe3-aabe-d445377468d1" providerId="ADAL" clId="{34FDF191-EE7D-B045-88CB-9968919C6C05}" dt="2025-01-05T07:52:22.417" v="5998" actId="20577"/>
          <ac:spMkLst>
            <pc:docMk/>
            <pc:sldMk cId="637813230" sldId="284"/>
            <ac:spMk id="4" creationId="{A1C36A4C-9A07-BAD6-D482-57880E609C44}"/>
          </ac:spMkLst>
        </pc:spChg>
        <pc:spChg chg="add del mod">
          <ac:chgData name="Sharaj Kunjar" userId="a8833bcf-9c68-4fe3-aabe-d445377468d1" providerId="ADAL" clId="{34FDF191-EE7D-B045-88CB-9968919C6C05}" dt="2025-01-05T07:02:38.856" v="5301" actId="47"/>
          <ac:spMkLst>
            <pc:docMk/>
            <pc:sldMk cId="637813230" sldId="284"/>
            <ac:spMk id="7" creationId="{AF4BCE41-614F-807B-279F-96FB8A7351E0}"/>
          </ac:spMkLst>
        </pc:spChg>
        <pc:spChg chg="mod">
          <ac:chgData name="Sharaj Kunjar" userId="a8833bcf-9c68-4fe3-aabe-d445377468d1" providerId="ADAL" clId="{34FDF191-EE7D-B045-88CB-9968919C6C05}" dt="2025-01-05T07:04:38.969" v="5312" actId="166"/>
          <ac:spMkLst>
            <pc:docMk/>
            <pc:sldMk cId="637813230" sldId="284"/>
            <ac:spMk id="24" creationId="{27F8F32E-23C1-AC50-7B85-4862A5B0D1F6}"/>
          </ac:spMkLst>
        </pc:spChg>
        <pc:spChg chg="mod">
          <ac:chgData name="Sharaj Kunjar" userId="a8833bcf-9c68-4fe3-aabe-d445377468d1" providerId="ADAL" clId="{34FDF191-EE7D-B045-88CB-9968919C6C05}" dt="2025-01-12T03:31:00.658" v="9655" actId="20577"/>
          <ac:spMkLst>
            <pc:docMk/>
            <pc:sldMk cId="637813230" sldId="284"/>
            <ac:spMk id="44" creationId="{3967DDA0-2A9F-492F-C5D2-F1705A409435}"/>
          </ac:spMkLst>
        </pc:spChg>
        <pc:picChg chg="add mod">
          <ac:chgData name="Sharaj Kunjar" userId="a8833bcf-9c68-4fe3-aabe-d445377468d1" providerId="ADAL" clId="{34FDF191-EE7D-B045-88CB-9968919C6C05}" dt="2025-01-12T03:52:38.425" v="9661" actId="14100"/>
          <ac:picMkLst>
            <pc:docMk/>
            <pc:sldMk cId="637813230" sldId="284"/>
            <ac:picMk id="8" creationId="{D1CCB4AD-0281-567D-EBFF-2DC21D9024D8}"/>
          </ac:picMkLst>
        </pc:picChg>
      </pc:sldChg>
      <pc:sldChg chg="addSp delSp modSp add mod modShow">
        <pc:chgData name="Sharaj Kunjar" userId="a8833bcf-9c68-4fe3-aabe-d445377468d1" providerId="ADAL" clId="{34FDF191-EE7D-B045-88CB-9968919C6C05}" dt="2025-01-05T08:00:46.753" v="6585" actId="20577"/>
        <pc:sldMkLst>
          <pc:docMk/>
          <pc:sldMk cId="765064414" sldId="285"/>
        </pc:sldMkLst>
        <pc:spChg chg="add mod">
          <ac:chgData name="Sharaj Kunjar" userId="a8833bcf-9c68-4fe3-aabe-d445377468d1" providerId="ADAL" clId="{34FDF191-EE7D-B045-88CB-9968919C6C05}" dt="2025-01-05T07:36:47.016" v="5399" actId="20577"/>
          <ac:spMkLst>
            <pc:docMk/>
            <pc:sldMk cId="765064414" sldId="285"/>
            <ac:spMk id="13" creationId="{7C4CAF15-3DDB-6BC1-BAE2-0C0E25FFD36C}"/>
          </ac:spMkLst>
        </pc:spChg>
        <pc:spChg chg="mod">
          <ac:chgData name="Sharaj Kunjar" userId="a8833bcf-9c68-4fe3-aabe-d445377468d1" providerId="ADAL" clId="{34FDF191-EE7D-B045-88CB-9968919C6C05}" dt="2025-01-05T08:00:46.753" v="6585" actId="20577"/>
          <ac:spMkLst>
            <pc:docMk/>
            <pc:sldMk cId="765064414" sldId="285"/>
            <ac:spMk id="44" creationId="{9C714262-3655-E975-C160-334E4B7CD0D4}"/>
          </ac:spMkLst>
        </pc:spChg>
        <pc:picChg chg="add mod">
          <ac:chgData name="Sharaj Kunjar" userId="a8833bcf-9c68-4fe3-aabe-d445377468d1" providerId="ADAL" clId="{34FDF191-EE7D-B045-88CB-9968919C6C05}" dt="2025-01-05T07:34:31.202" v="5338" actId="1076"/>
          <ac:picMkLst>
            <pc:docMk/>
            <pc:sldMk cId="765064414" sldId="285"/>
            <ac:picMk id="9" creationId="{745E5D2A-7CE4-BE1E-EADB-2CA6C7AC1205}"/>
          </ac:picMkLst>
        </pc:picChg>
        <pc:picChg chg="add mod">
          <ac:chgData name="Sharaj Kunjar" userId="a8833bcf-9c68-4fe3-aabe-d445377468d1" providerId="ADAL" clId="{34FDF191-EE7D-B045-88CB-9968919C6C05}" dt="2025-01-05T07:34:11.585" v="5336" actId="14100"/>
          <ac:picMkLst>
            <pc:docMk/>
            <pc:sldMk cId="765064414" sldId="285"/>
            <ac:picMk id="12" creationId="{C0E8C793-B2AA-318F-8841-4E21208124D0}"/>
          </ac:picMkLst>
        </pc:picChg>
      </pc:sldChg>
      <pc:sldChg chg="modSp add mod">
        <pc:chgData name="Sharaj Kunjar" userId="a8833bcf-9c68-4fe3-aabe-d445377468d1" providerId="ADAL" clId="{34FDF191-EE7D-B045-88CB-9968919C6C05}" dt="2025-01-12T03:30:49.752" v="9653" actId="20577"/>
        <pc:sldMkLst>
          <pc:docMk/>
          <pc:sldMk cId="2055635932" sldId="286"/>
        </pc:sldMkLst>
        <pc:spChg chg="mod">
          <ac:chgData name="Sharaj Kunjar" userId="a8833bcf-9c68-4fe3-aabe-d445377468d1" providerId="ADAL" clId="{34FDF191-EE7D-B045-88CB-9968919C6C05}" dt="2025-01-05T07:52:16.818" v="5988" actId="20577"/>
          <ac:spMkLst>
            <pc:docMk/>
            <pc:sldMk cId="2055635932" sldId="286"/>
            <ac:spMk id="2" creationId="{34C8FE88-4AC7-4BA6-F4E5-E495F82C615B}"/>
          </ac:spMkLst>
        </pc:spChg>
        <pc:spChg chg="mod">
          <ac:chgData name="Sharaj Kunjar" userId="a8833bcf-9c68-4fe3-aabe-d445377468d1" providerId="ADAL" clId="{34FDF191-EE7D-B045-88CB-9968919C6C05}" dt="2025-01-12T03:30:49.752" v="9653" actId="20577"/>
          <ac:spMkLst>
            <pc:docMk/>
            <pc:sldMk cId="2055635932" sldId="286"/>
            <ac:spMk id="17" creationId="{490EC025-1D7A-F157-1C17-930139A9936B}"/>
          </ac:spMkLst>
        </pc:spChg>
      </pc:sldChg>
      <pc:sldChg chg="addSp delSp modSp add mod delAnim modAnim">
        <pc:chgData name="Sharaj Kunjar" userId="a8833bcf-9c68-4fe3-aabe-d445377468d1" providerId="ADAL" clId="{34FDF191-EE7D-B045-88CB-9968919C6C05}" dt="2025-01-14T08:28:53.900" v="9686"/>
        <pc:sldMkLst>
          <pc:docMk/>
          <pc:sldMk cId="879174552" sldId="287"/>
        </pc:sldMkLst>
        <pc:spChg chg="mod">
          <ac:chgData name="Sharaj Kunjar" userId="a8833bcf-9c68-4fe3-aabe-d445377468d1" providerId="ADAL" clId="{34FDF191-EE7D-B045-88CB-9968919C6C05}" dt="2025-01-05T07:59:13.063" v="6549" actId="20577"/>
          <ac:spMkLst>
            <pc:docMk/>
            <pc:sldMk cId="879174552" sldId="287"/>
            <ac:spMk id="3" creationId="{07C7BD9B-64D4-B70C-8A16-AAD72617C3E9}"/>
          </ac:spMkLst>
        </pc:spChg>
        <pc:spChg chg="mod">
          <ac:chgData name="Sharaj Kunjar" userId="a8833bcf-9c68-4fe3-aabe-d445377468d1" providerId="ADAL" clId="{34FDF191-EE7D-B045-88CB-9968919C6C05}" dt="2025-01-12T03:31:05.739" v="9657" actId="20577"/>
          <ac:spMkLst>
            <pc:docMk/>
            <pc:sldMk cId="879174552" sldId="287"/>
            <ac:spMk id="44" creationId="{3967DDA0-2A9F-492F-C5D2-F1705A409435}"/>
          </ac:spMkLst>
        </pc:spChg>
        <pc:picChg chg="add mod">
          <ac:chgData name="Sharaj Kunjar" userId="a8833bcf-9c68-4fe3-aabe-d445377468d1" providerId="ADAL" clId="{34FDF191-EE7D-B045-88CB-9968919C6C05}" dt="2025-01-12T03:52:56.124" v="9665" actId="14100"/>
          <ac:picMkLst>
            <pc:docMk/>
            <pc:sldMk cId="879174552" sldId="287"/>
            <ac:picMk id="8" creationId="{8AADA0B2-8BF5-6DCA-59AC-B46B4CEFC44E}"/>
          </ac:picMkLst>
        </pc:picChg>
      </pc:sldChg>
      <pc:sldChg chg="addSp delSp modSp add mod delAnim modAnim">
        <pc:chgData name="Sharaj Kunjar" userId="a8833bcf-9c68-4fe3-aabe-d445377468d1" providerId="ADAL" clId="{34FDF191-EE7D-B045-88CB-9968919C6C05}" dt="2025-01-14T08:29:06.297" v="9687"/>
        <pc:sldMkLst>
          <pc:docMk/>
          <pc:sldMk cId="255198849" sldId="288"/>
        </pc:sldMkLst>
        <pc:spChg chg="add mod">
          <ac:chgData name="Sharaj Kunjar" userId="a8833bcf-9c68-4fe3-aabe-d445377468d1" providerId="ADAL" clId="{34FDF191-EE7D-B045-88CB-9968919C6C05}" dt="2025-01-05T08:15:23.158" v="6760" actId="14100"/>
          <ac:spMkLst>
            <pc:docMk/>
            <pc:sldMk cId="255198849" sldId="288"/>
            <ac:spMk id="24" creationId="{3002FCCC-C52E-697D-349A-C7513D0DCC1F}"/>
          </ac:spMkLst>
        </pc:spChg>
        <pc:spChg chg="add mod">
          <ac:chgData name="Sharaj Kunjar" userId="a8833bcf-9c68-4fe3-aabe-d445377468d1" providerId="ADAL" clId="{34FDF191-EE7D-B045-88CB-9968919C6C05}" dt="2025-01-05T08:18:42.653" v="6789" actId="14100"/>
          <ac:spMkLst>
            <pc:docMk/>
            <pc:sldMk cId="255198849" sldId="288"/>
            <ac:spMk id="33" creationId="{0E3E965D-78E0-C49E-35C3-45E0AAB1CD75}"/>
          </ac:spMkLst>
        </pc:spChg>
        <pc:grpChg chg="mod">
          <ac:chgData name="Sharaj Kunjar" userId="a8833bcf-9c68-4fe3-aabe-d445377468d1" providerId="ADAL" clId="{34FDF191-EE7D-B045-88CB-9968919C6C05}" dt="2025-01-05T08:02:16.947" v="6615" actId="1076"/>
          <ac:grpSpMkLst>
            <pc:docMk/>
            <pc:sldMk cId="255198849" sldId="288"/>
            <ac:grpSpMk id="2" creationId="{628E641C-B9AD-DDDA-1619-E48C269901C2}"/>
          </ac:grpSpMkLst>
        </pc:grpChg>
        <pc:picChg chg="add mod">
          <ac:chgData name="Sharaj Kunjar" userId="a8833bcf-9c68-4fe3-aabe-d445377468d1" providerId="ADAL" clId="{34FDF191-EE7D-B045-88CB-9968919C6C05}" dt="2025-01-12T03:53:22.557" v="9672" actId="1076"/>
          <ac:picMkLst>
            <pc:docMk/>
            <pc:sldMk cId="255198849" sldId="288"/>
            <ac:picMk id="12" creationId="{53D01C0D-75A1-4B5D-28B5-43047FF810AE}"/>
          </ac:picMkLst>
        </pc:picChg>
        <pc:picChg chg="mod">
          <ac:chgData name="Sharaj Kunjar" userId="a8833bcf-9c68-4fe3-aabe-d445377468d1" providerId="ADAL" clId="{34FDF191-EE7D-B045-88CB-9968919C6C05}" dt="2025-01-05T08:17:59.320" v="6780" actId="1076"/>
          <ac:picMkLst>
            <pc:docMk/>
            <pc:sldMk cId="255198849" sldId="288"/>
            <ac:picMk id="18" creationId="{D9BDFD94-2C6B-A116-F8E5-AD548C24D8C5}"/>
          </ac:picMkLst>
        </pc:picChg>
        <pc:picChg chg="mod">
          <ac:chgData name="Sharaj Kunjar" userId="a8833bcf-9c68-4fe3-aabe-d445377468d1" providerId="ADAL" clId="{34FDF191-EE7D-B045-88CB-9968919C6C05}" dt="2025-01-05T08:18:03.306" v="6781" actId="1076"/>
          <ac:picMkLst>
            <pc:docMk/>
            <pc:sldMk cId="255198849" sldId="288"/>
            <ac:picMk id="19" creationId="{BE228D0C-8741-3F65-C076-92ACDA687DBE}"/>
          </ac:picMkLst>
        </pc:picChg>
        <pc:picChg chg="add mod">
          <ac:chgData name="Sharaj Kunjar" userId="a8833bcf-9c68-4fe3-aabe-d445377468d1" providerId="ADAL" clId="{34FDF191-EE7D-B045-88CB-9968919C6C05}" dt="2025-01-05T08:18:45.674" v="6790" actId="1076"/>
          <ac:picMkLst>
            <pc:docMk/>
            <pc:sldMk cId="255198849" sldId="288"/>
            <ac:picMk id="22" creationId="{98B8DBEE-6A47-BE40-2687-42DE3046032C}"/>
          </ac:picMkLst>
        </pc:picChg>
      </pc:sldChg>
      <pc:sldChg chg="modSp add del mod">
        <pc:chgData name="Sharaj Kunjar" userId="a8833bcf-9c68-4fe3-aabe-d445377468d1" providerId="ADAL" clId="{34FDF191-EE7D-B045-88CB-9968919C6C05}" dt="2025-01-10T12:54:15.159" v="9138" actId="2696"/>
        <pc:sldMkLst>
          <pc:docMk/>
          <pc:sldMk cId="3338598820" sldId="289"/>
        </pc:sldMkLst>
      </pc:sldChg>
      <pc:sldChg chg="addSp delSp modSp add mod modAnim">
        <pc:chgData name="Sharaj Kunjar" userId="a8833bcf-9c68-4fe3-aabe-d445377468d1" providerId="ADAL" clId="{34FDF191-EE7D-B045-88CB-9968919C6C05}" dt="2025-01-14T08:19:22.269" v="9684" actId="20577"/>
        <pc:sldMkLst>
          <pc:docMk/>
          <pc:sldMk cId="3099597160" sldId="290"/>
        </pc:sldMkLst>
        <pc:spChg chg="mod">
          <ac:chgData name="Sharaj Kunjar" userId="a8833bcf-9c68-4fe3-aabe-d445377468d1" providerId="ADAL" clId="{34FDF191-EE7D-B045-88CB-9968919C6C05}" dt="2025-01-10T12:42:42.891" v="8603"/>
          <ac:spMkLst>
            <pc:docMk/>
            <pc:sldMk cId="3099597160" sldId="290"/>
            <ac:spMk id="4" creationId="{D5AC5BF5-6F4B-A972-E6FA-26F294CDF45F}"/>
          </ac:spMkLst>
        </pc:spChg>
        <pc:spChg chg="mod">
          <ac:chgData name="Sharaj Kunjar" userId="a8833bcf-9c68-4fe3-aabe-d445377468d1" providerId="ADAL" clId="{34FDF191-EE7D-B045-88CB-9968919C6C05}" dt="2025-01-10T12:42:42.891" v="8603"/>
          <ac:spMkLst>
            <pc:docMk/>
            <pc:sldMk cId="3099597160" sldId="290"/>
            <ac:spMk id="5" creationId="{9364919C-7DF9-5CB4-1192-039B4169C617}"/>
          </ac:spMkLst>
        </pc:spChg>
        <pc:spChg chg="mod">
          <ac:chgData name="Sharaj Kunjar" userId="a8833bcf-9c68-4fe3-aabe-d445377468d1" providerId="ADAL" clId="{34FDF191-EE7D-B045-88CB-9968919C6C05}" dt="2025-01-10T12:42:42.891" v="8603"/>
          <ac:spMkLst>
            <pc:docMk/>
            <pc:sldMk cId="3099597160" sldId="290"/>
            <ac:spMk id="7" creationId="{AAAC38F6-F25F-B242-B3E4-E017C1EEDA42}"/>
          </ac:spMkLst>
        </pc:spChg>
        <pc:spChg chg="add del mod">
          <ac:chgData name="Sharaj Kunjar" userId="a8833bcf-9c68-4fe3-aabe-d445377468d1" providerId="ADAL" clId="{34FDF191-EE7D-B045-88CB-9968919C6C05}" dt="2025-01-10T12:53:50.429" v="9090" actId="1036"/>
          <ac:spMkLst>
            <pc:docMk/>
            <pc:sldMk cId="3099597160" sldId="290"/>
            <ac:spMk id="8" creationId="{5C0BBE08-D9FA-6C71-5AE3-E2E0D8BBE83E}"/>
          </ac:spMkLst>
        </pc:spChg>
        <pc:spChg chg="mod">
          <ac:chgData name="Sharaj Kunjar" userId="a8833bcf-9c68-4fe3-aabe-d445377468d1" providerId="ADAL" clId="{34FDF191-EE7D-B045-88CB-9968919C6C05}" dt="2025-01-10T12:42:42.891" v="8603"/>
          <ac:spMkLst>
            <pc:docMk/>
            <pc:sldMk cId="3099597160" sldId="290"/>
            <ac:spMk id="9" creationId="{04AE8588-DFB6-C8E8-66FF-CEAA259618A4}"/>
          </ac:spMkLst>
        </pc:spChg>
        <pc:spChg chg="mod">
          <ac:chgData name="Sharaj Kunjar" userId="a8833bcf-9c68-4fe3-aabe-d445377468d1" providerId="ADAL" clId="{34FDF191-EE7D-B045-88CB-9968919C6C05}" dt="2025-01-10T12:42:42.891" v="8603"/>
          <ac:spMkLst>
            <pc:docMk/>
            <pc:sldMk cId="3099597160" sldId="290"/>
            <ac:spMk id="11" creationId="{0649F63F-092A-96D3-FB91-B5445B927FB6}"/>
          </ac:spMkLst>
        </pc:spChg>
        <pc:spChg chg="mod">
          <ac:chgData name="Sharaj Kunjar" userId="a8833bcf-9c68-4fe3-aabe-d445377468d1" providerId="ADAL" clId="{34FDF191-EE7D-B045-88CB-9968919C6C05}" dt="2025-01-10T12:42:42.891" v="8603"/>
          <ac:spMkLst>
            <pc:docMk/>
            <pc:sldMk cId="3099597160" sldId="290"/>
            <ac:spMk id="14" creationId="{664AD640-76D9-A6C3-0B2A-7035D386F011}"/>
          </ac:spMkLst>
        </pc:spChg>
        <pc:spChg chg="add mod">
          <ac:chgData name="Sharaj Kunjar" userId="a8833bcf-9c68-4fe3-aabe-d445377468d1" providerId="ADAL" clId="{34FDF191-EE7D-B045-88CB-9968919C6C05}" dt="2025-01-14T08:19:22.269" v="9684" actId="20577"/>
          <ac:spMkLst>
            <pc:docMk/>
            <pc:sldMk cId="3099597160" sldId="290"/>
            <ac:spMk id="16" creationId="{57294A87-D1C5-4DA6-7C57-4D23DCBC756F}"/>
          </ac:spMkLst>
        </pc:spChg>
        <pc:spChg chg="mod">
          <ac:chgData name="Sharaj Kunjar" userId="a8833bcf-9c68-4fe3-aabe-d445377468d1" providerId="ADAL" clId="{34FDF191-EE7D-B045-88CB-9968919C6C05}" dt="2025-01-12T03:30:21.325" v="9643" actId="20577"/>
          <ac:spMkLst>
            <pc:docMk/>
            <pc:sldMk cId="3099597160" sldId="290"/>
            <ac:spMk id="44" creationId="{F6A8B5D2-E53B-9333-374B-209BABCCC088}"/>
          </ac:spMkLst>
        </pc:spChg>
        <pc:grpChg chg="add mod">
          <ac:chgData name="Sharaj Kunjar" userId="a8833bcf-9c68-4fe3-aabe-d445377468d1" providerId="ADAL" clId="{34FDF191-EE7D-B045-88CB-9968919C6C05}" dt="2025-01-10T12:42:42.891" v="8603"/>
          <ac:grpSpMkLst>
            <pc:docMk/>
            <pc:sldMk cId="3099597160" sldId="290"/>
            <ac:grpSpMk id="3" creationId="{DF6DC1DC-8337-72F9-6AB4-9A0F3FCF8109}"/>
          </ac:grpSpMkLst>
        </pc:grpChg>
        <pc:grpChg chg="add mod">
          <ac:chgData name="Sharaj Kunjar" userId="a8833bcf-9c68-4fe3-aabe-d445377468d1" providerId="ADAL" clId="{34FDF191-EE7D-B045-88CB-9968919C6C05}" dt="2025-01-10T12:42:42.891" v="8603"/>
          <ac:grpSpMkLst>
            <pc:docMk/>
            <pc:sldMk cId="3099597160" sldId="290"/>
            <ac:grpSpMk id="10" creationId="{DEF6772C-E95D-881D-573C-87DB76AEB41A}"/>
          </ac:grpSpMkLst>
        </pc:grpChg>
        <pc:cxnChg chg="mod">
          <ac:chgData name="Sharaj Kunjar" userId="a8833bcf-9c68-4fe3-aabe-d445377468d1" providerId="ADAL" clId="{34FDF191-EE7D-B045-88CB-9968919C6C05}" dt="2025-01-10T12:42:42.891" v="8603"/>
          <ac:cxnSpMkLst>
            <pc:docMk/>
            <pc:sldMk cId="3099597160" sldId="290"/>
            <ac:cxnSpMk id="6" creationId="{05625CC8-1399-6DF0-E585-9AAAF3F3B53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6D218-C6CB-2D4E-A293-5F9B0C6ED77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16755-5A1C-7C49-BFB6-B7711A73F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2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Confounders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6755-5A1C-7C49-BFB6-B7711A73FC0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6755-5A1C-7C49-BFB6-B7711A73FC0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3F9-D793-604B-8D45-8FF835C37EFF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25-C174-B04A-93EC-D21AF063DEB4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7340-27C2-D84A-BAE6-F5F9F2C1A0A7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B917-F978-AA43-8497-2683671F455A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62C-6580-B64B-B423-12CADBBF2A9F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8D33-C3E3-3E41-AEF3-FDC86FFCFA1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AE65-69D5-EE49-9D28-6DA4182BBE9E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B1C-E259-1243-A414-7D28EE6ED0DE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76B-2477-A74E-BE36-AC5117197423}" type="datetime1">
              <a:rPr lang="en-GB" smtClean="0"/>
              <a:t>14/01/2025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BA04-3FE1-364C-A414-7AE6D1CA0C30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DD1-8F23-4949-A8A0-DBB7819CA969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D07A-5444-8A45-BF1A-8A83B3198822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7024459" y="-976544"/>
            <a:ext cx="4239083" cy="18288001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6329" y="2758234"/>
            <a:ext cx="18288000" cy="2172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INTERMEDIA FRAME-BUILDING NETWORKS</a:t>
            </a:r>
          </a:p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DURING THE MPOX EPIDEMIC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5981700"/>
            <a:ext cx="18288000" cy="904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Network Science X, 2025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06200" y="8902090"/>
            <a:ext cx="6585857" cy="1094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376"/>
              </a:lnSpc>
            </a:pP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Sharaj Kunjar</a:t>
            </a:r>
          </a:p>
          <a:p>
            <a:pPr algn="r">
              <a:lnSpc>
                <a:spcPts val="4376"/>
              </a:lnSpc>
            </a:pP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17</a:t>
            </a:r>
            <a:r>
              <a:rPr lang="en-US" sz="3500" baseline="30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th</a:t>
            </a: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 January 2025</a:t>
            </a:r>
          </a:p>
        </p:txBody>
      </p:sp>
      <p:pic>
        <p:nvPicPr>
          <p:cNvPr id="17" name="Picture 1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5939D29-EADE-3123-1320-F22B2379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8705107"/>
            <a:ext cx="6634453" cy="1355598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B0C7B07-9617-F7E0-9D45-807333AC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7924"/>
            <a:ext cx="2318657" cy="191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nstitute for Experiential AI – Medium">
            <a:extLst>
              <a:ext uri="{FF2B5EF4-FFF2-40B4-BE49-F238E27FC236}">
                <a16:creationId xmlns:a16="http://schemas.microsoft.com/office/drawing/2014/main" id="{F7D4109C-D420-33E2-1944-C8992A19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0" y="290893"/>
            <a:ext cx="1789807" cy="178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6279A5DE-AFFE-12CD-4B35-1675F74E33F7}"/>
              </a:ext>
            </a:extLst>
          </p:cNvPr>
          <p:cNvSpPr txBox="1"/>
          <p:nvPr/>
        </p:nvSpPr>
        <p:spPr>
          <a:xfrm>
            <a:off x="0" y="7080141"/>
            <a:ext cx="18288000" cy="904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Collaborators: Samuel Scarpino, Brooke Foucault Welles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E9CD1-469B-1D4F-B678-A4AA25CD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26D54FA-C6B7-9026-EA4E-00446A3127B6}"/>
              </a:ext>
            </a:extLst>
          </p:cNvPr>
          <p:cNvSpPr txBox="1"/>
          <p:nvPr/>
        </p:nvSpPr>
        <p:spPr>
          <a:xfrm>
            <a:off x="4572032" y="2429873"/>
            <a:ext cx="11627497" cy="507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Data and methods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15B3C29-72DF-C22C-29DA-44D8748EA1A9}"/>
              </a:ext>
            </a:extLst>
          </p:cNvPr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8AFD9BA-77DE-54BE-8CF3-5E06A3FB205B}"/>
                </a:ext>
              </a:extLst>
            </p:cNvPr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7C9D99EE-A15C-B586-960F-9744D1EA9B3D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6EB40C61-CBE6-56FB-2818-217AA73E000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A3ADF593-0579-C4D6-D8FC-8E4ECF2BCD41}"/>
                </a:ext>
              </a:extLst>
            </p:cNvPr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DBC606FA-3511-16E9-E3EE-566C38F878A2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A5B8F64-A02D-903B-0037-4F8874D8538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759ACA88-E018-5288-FDBD-15AFB81D0963}"/>
                </a:ext>
              </a:extLst>
            </p:cNvPr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84CF9F95-6121-7B2C-033D-345A8F70CD74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12364E15-E6C2-EA60-2E14-6F2278088C6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>
            <a:extLst>
              <a:ext uri="{FF2B5EF4-FFF2-40B4-BE49-F238E27FC236}">
                <a16:creationId xmlns:a16="http://schemas.microsoft.com/office/drawing/2014/main" id="{6079A2BF-53FA-B7C2-10D2-A1ED46C65E40}"/>
              </a:ext>
            </a:extLst>
          </p:cNvPr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E429088-DB44-11EC-98D1-A22EDDAFB83E}"/>
              </a:ext>
            </a:extLst>
          </p:cNvPr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C7F5945F-4EE6-1F2B-6A27-C8FDD6ACF807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590EA060-9C7B-9680-06A6-2639730B65EE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098B31C6-6335-BAFE-4537-E676A192FAEC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0D302A76-C5BE-696A-0794-6565CBC7054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F2CC5516-457A-3C21-58CF-06EA7D80C49D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15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550DA-C258-9BB5-920C-B8497CCAA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6FC7548D-57B7-D0FE-9165-9A4E6D6A4A7E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03929026-9E13-9CBF-71F8-19B576249CB3}"/>
              </a:ext>
            </a:extLst>
          </p:cNvPr>
          <p:cNvSpPr txBox="1"/>
          <p:nvPr/>
        </p:nvSpPr>
        <p:spPr>
          <a:xfrm>
            <a:off x="5702777" y="9511127"/>
            <a:ext cx="6882108" cy="4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Dataset</a:t>
            </a:r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C4F5690C-8C01-A549-40A1-8EB00F1E0D11}"/>
              </a:ext>
            </a:extLst>
          </p:cNvPr>
          <p:cNvSpPr/>
          <p:nvPr/>
        </p:nvSpPr>
        <p:spPr>
          <a:xfrm>
            <a:off x="-260768" y="9772112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21C724CD-8680-1CED-1735-72480FE67A72}"/>
              </a:ext>
            </a:extLst>
          </p:cNvPr>
          <p:cNvSpPr/>
          <p:nvPr/>
        </p:nvSpPr>
        <p:spPr>
          <a:xfrm>
            <a:off x="11430000" y="9772112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6A1B5-51D2-1B56-0EDE-6A89D94481E3}"/>
              </a:ext>
            </a:extLst>
          </p:cNvPr>
          <p:cNvSpPr txBox="1"/>
          <p:nvPr/>
        </p:nvSpPr>
        <p:spPr>
          <a:xfrm>
            <a:off x="990600" y="2247900"/>
            <a:ext cx="3439611" cy="1708160"/>
          </a:xfrm>
          <a:prstGeom prst="rect">
            <a:avLst/>
          </a:prstGeom>
          <a:solidFill>
            <a:schemeClr val="accent3">
              <a:lumMod val="60000"/>
              <a:lumOff val="40000"/>
              <a:alpha val="309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Sagona Book" panose="02020503050505020204" pitchFamily="18" charset="0"/>
              </a:rPr>
              <a:t>7721 news articles from </a:t>
            </a:r>
            <a:r>
              <a:rPr lang="en-US" sz="3500" dirty="0" err="1">
                <a:latin typeface="Sagona Book" panose="02020503050505020204" pitchFamily="18" charset="0"/>
              </a:rPr>
              <a:t>Mediacloud</a:t>
            </a:r>
            <a:endParaRPr lang="en-US" sz="3500" dirty="0">
              <a:latin typeface="Sagona Book" panose="02020503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7892C-D630-31F7-EC69-06665687CB80}"/>
              </a:ext>
            </a:extLst>
          </p:cNvPr>
          <p:cNvSpPr txBox="1"/>
          <p:nvPr/>
        </p:nvSpPr>
        <p:spPr>
          <a:xfrm>
            <a:off x="5486657" y="2247900"/>
            <a:ext cx="3324952" cy="1708160"/>
          </a:xfrm>
          <a:prstGeom prst="rect">
            <a:avLst/>
          </a:prstGeom>
          <a:solidFill>
            <a:schemeClr val="accent3">
              <a:lumMod val="60000"/>
              <a:lumOff val="40000"/>
              <a:alpha val="309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Sagona Book" panose="02020503050505020204" pitchFamily="18" charset="0"/>
              </a:rPr>
              <a:t>5756 articles scraped from newspaper4k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8B95C-F86F-EE65-E798-648157C7BA6E}"/>
              </a:ext>
            </a:extLst>
          </p:cNvPr>
          <p:cNvSpPr txBox="1"/>
          <p:nvPr/>
        </p:nvSpPr>
        <p:spPr>
          <a:xfrm>
            <a:off x="9837643" y="2247705"/>
            <a:ext cx="3324952" cy="1708160"/>
          </a:xfrm>
          <a:prstGeom prst="rect">
            <a:avLst/>
          </a:prstGeom>
          <a:solidFill>
            <a:schemeClr val="accent3">
              <a:lumMod val="60000"/>
              <a:lumOff val="40000"/>
              <a:alpha val="309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>
                <a:latin typeface="Sagona Book" panose="02020503050505020204" pitchFamily="18" charset="0"/>
              </a:rPr>
              <a:t>4142 articles after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2B295-0AF0-F7BE-3111-A956ADAC2F43}"/>
              </a:ext>
            </a:extLst>
          </p:cNvPr>
          <p:cNvSpPr txBox="1"/>
          <p:nvPr/>
        </p:nvSpPr>
        <p:spPr>
          <a:xfrm>
            <a:off x="14188629" y="2247705"/>
            <a:ext cx="2888223" cy="1708160"/>
          </a:xfrm>
          <a:prstGeom prst="rect">
            <a:avLst/>
          </a:prstGeom>
          <a:solidFill>
            <a:schemeClr val="accent3">
              <a:lumMod val="60000"/>
              <a:lumOff val="40000"/>
              <a:alpha val="309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>
                <a:latin typeface="Sagona Book" panose="02020503050505020204" pitchFamily="18" charset="0"/>
              </a:rPr>
              <a:t>594 articles chosen for annotation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2AD9C29-4395-FB9B-3647-509E208078DA}"/>
              </a:ext>
            </a:extLst>
          </p:cNvPr>
          <p:cNvSpPr/>
          <p:nvPr/>
        </p:nvSpPr>
        <p:spPr>
          <a:xfrm>
            <a:off x="4546910" y="2907576"/>
            <a:ext cx="846975" cy="38841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latin typeface="Sagona Book" panose="02020503050505020204" pitchFamily="18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19DFF58-03AD-C7F5-36A7-84782B2350E0}"/>
              </a:ext>
            </a:extLst>
          </p:cNvPr>
          <p:cNvSpPr/>
          <p:nvPr/>
        </p:nvSpPr>
        <p:spPr>
          <a:xfrm>
            <a:off x="8911575" y="2907576"/>
            <a:ext cx="846975" cy="38841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Sagona Book" panose="02020503050505020204" pitchFamily="18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EFBCAD1-6CD8-E906-E476-4E2D2B09EB8D}"/>
              </a:ext>
            </a:extLst>
          </p:cNvPr>
          <p:cNvSpPr/>
          <p:nvPr/>
        </p:nvSpPr>
        <p:spPr>
          <a:xfrm>
            <a:off x="13279293" y="2907576"/>
            <a:ext cx="846975" cy="38841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Sagona Book" panose="02020503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E7DEE-07EB-A4CE-FDDA-B2F0CF804733}"/>
              </a:ext>
            </a:extLst>
          </p:cNvPr>
          <p:cNvSpPr txBox="1"/>
          <p:nvPr/>
        </p:nvSpPr>
        <p:spPr>
          <a:xfrm>
            <a:off x="13970264" y="5691883"/>
            <a:ext cx="3324952" cy="1708160"/>
          </a:xfrm>
          <a:prstGeom prst="rect">
            <a:avLst/>
          </a:prstGeom>
          <a:solidFill>
            <a:schemeClr val="accent3">
              <a:lumMod val="60000"/>
              <a:lumOff val="40000"/>
              <a:alpha val="309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Sagona Book" panose="02020503050505020204" pitchFamily="18" charset="0"/>
              </a:rPr>
              <a:t>Identification of </a:t>
            </a:r>
          </a:p>
          <a:p>
            <a:pPr algn="ctr"/>
            <a:r>
              <a:rPr lang="en-US" sz="3500" dirty="0">
                <a:latin typeface="Sagona Book" panose="02020503050505020204" pitchFamily="18" charset="0"/>
              </a:rPr>
              <a:t>frames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D05D6-C293-8EFA-B3E5-2448A6DA2A76}"/>
              </a:ext>
            </a:extLst>
          </p:cNvPr>
          <p:cNvSpPr txBox="1"/>
          <p:nvPr/>
        </p:nvSpPr>
        <p:spPr>
          <a:xfrm>
            <a:off x="8610600" y="5691883"/>
            <a:ext cx="3523190" cy="1708160"/>
          </a:xfrm>
          <a:prstGeom prst="rect">
            <a:avLst/>
          </a:prstGeom>
          <a:solidFill>
            <a:schemeClr val="accent3">
              <a:lumMod val="60000"/>
              <a:lumOff val="40000"/>
              <a:alpha val="309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Sagona Book" panose="02020503050505020204" pitchFamily="18" charset="0"/>
              </a:rPr>
              <a:t>Codebook based manual annotation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EF5DB-483D-6E25-8BB2-3950330DF1F2}"/>
              </a:ext>
            </a:extLst>
          </p:cNvPr>
          <p:cNvSpPr txBox="1"/>
          <p:nvPr/>
        </p:nvSpPr>
        <p:spPr>
          <a:xfrm>
            <a:off x="990600" y="4614665"/>
            <a:ext cx="5841428" cy="3862596"/>
          </a:xfrm>
          <a:prstGeom prst="rect">
            <a:avLst/>
          </a:prstGeom>
          <a:solidFill>
            <a:schemeClr val="accent3">
              <a:lumMod val="60000"/>
              <a:lumOff val="40000"/>
              <a:alpha val="309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Sagona Book" panose="02020503050505020204" pitchFamily="18" charset="0"/>
              </a:rPr>
              <a:t>Time series over 6 months (May-October 2022) for </a:t>
            </a:r>
          </a:p>
          <a:p>
            <a:pPr algn="ctr"/>
            <a:r>
              <a:rPr lang="en-US" sz="3500" dirty="0">
                <a:latin typeface="Sagona Book" panose="02020503050505020204" pitchFamily="18" charset="0"/>
              </a:rPr>
              <a:t>16 national level news outlets in the US</a:t>
            </a:r>
          </a:p>
          <a:p>
            <a:pPr algn="ctr"/>
            <a:r>
              <a:rPr lang="en-US" sz="3500" dirty="0">
                <a:latin typeface="Sagona Book" panose="02020503050505020204" pitchFamily="18" charset="0"/>
              </a:rPr>
              <a:t>denoting number of articles published with specific frames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FC6E0C-EBD9-2DEA-6689-84BDC3806FA0}"/>
              </a:ext>
            </a:extLst>
          </p:cNvPr>
          <p:cNvGrpSpPr/>
          <p:nvPr/>
        </p:nvGrpSpPr>
        <p:grpSpPr>
          <a:xfrm>
            <a:off x="2805731" y="738828"/>
            <a:ext cx="4343402" cy="1264145"/>
            <a:chOff x="2805731" y="738828"/>
            <a:chExt cx="4343402" cy="1264145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3863C430-8D02-731F-4B6E-420BB2589627}"/>
                </a:ext>
              </a:extLst>
            </p:cNvPr>
            <p:cNvSpPr/>
            <p:nvPr/>
          </p:nvSpPr>
          <p:spPr>
            <a:xfrm rot="5400000">
              <a:off x="4688142" y="-458017"/>
              <a:ext cx="578579" cy="4343402"/>
            </a:xfrm>
            <a:prstGeom prst="leftBrace">
              <a:avLst>
                <a:gd name="adj1" fmla="val 8333"/>
                <a:gd name="adj2" fmla="val 49617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842F5621-6007-064D-0011-5057BDD7CC1D}"/>
                </a:ext>
              </a:extLst>
            </p:cNvPr>
            <p:cNvSpPr txBox="1"/>
            <p:nvPr/>
          </p:nvSpPr>
          <p:spPr>
            <a:xfrm>
              <a:off x="2805731" y="738828"/>
              <a:ext cx="4343402" cy="6202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487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Data mining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49F5BF-FD66-3267-5D6E-2676928AFDB8}"/>
              </a:ext>
            </a:extLst>
          </p:cNvPr>
          <p:cNvGrpSpPr/>
          <p:nvPr/>
        </p:nvGrpSpPr>
        <p:grpSpPr>
          <a:xfrm>
            <a:off x="11429999" y="725827"/>
            <a:ext cx="4429155" cy="1186490"/>
            <a:chOff x="11429999" y="725827"/>
            <a:chExt cx="4429155" cy="1186490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B8F9334F-F139-6B21-DAD5-21DF26CD6DB5}"/>
                </a:ext>
              </a:extLst>
            </p:cNvPr>
            <p:cNvSpPr/>
            <p:nvPr/>
          </p:nvSpPr>
          <p:spPr>
            <a:xfrm rot="5400000">
              <a:off x="13357741" y="-503344"/>
              <a:ext cx="487920" cy="4343402"/>
            </a:xfrm>
            <a:prstGeom prst="leftBrace">
              <a:avLst>
                <a:gd name="adj1" fmla="val 8333"/>
                <a:gd name="adj2" fmla="val 49617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9ED3AE21-8D7F-7AFE-19D2-BD6ECBB0D656}"/>
                </a:ext>
              </a:extLst>
            </p:cNvPr>
            <p:cNvSpPr txBox="1"/>
            <p:nvPr/>
          </p:nvSpPr>
          <p:spPr>
            <a:xfrm>
              <a:off x="11429999" y="725827"/>
              <a:ext cx="4429155" cy="6202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487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Data processing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E2E2D3-D3E4-EB2D-EA59-61DBBD15BEA8}"/>
              </a:ext>
            </a:extLst>
          </p:cNvPr>
          <p:cNvGrpSpPr/>
          <p:nvPr/>
        </p:nvGrpSpPr>
        <p:grpSpPr>
          <a:xfrm>
            <a:off x="10210801" y="7736169"/>
            <a:ext cx="5705053" cy="1715379"/>
            <a:chOff x="10210801" y="7736169"/>
            <a:chExt cx="5705053" cy="1715379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01B50FD1-4EDD-59E1-CB55-A725CD76AA46}"/>
                </a:ext>
              </a:extLst>
            </p:cNvPr>
            <p:cNvSpPr/>
            <p:nvPr/>
          </p:nvSpPr>
          <p:spPr>
            <a:xfrm rot="16200000">
              <a:off x="12786425" y="5465346"/>
              <a:ext cx="487920" cy="5029566"/>
            </a:xfrm>
            <a:prstGeom prst="leftBrace">
              <a:avLst>
                <a:gd name="adj1" fmla="val 8333"/>
                <a:gd name="adj2" fmla="val 49617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2148B130-8E46-EC6D-6DE7-907F0276F99A}"/>
                </a:ext>
              </a:extLst>
            </p:cNvPr>
            <p:cNvSpPr txBox="1"/>
            <p:nvPr/>
          </p:nvSpPr>
          <p:spPr>
            <a:xfrm>
              <a:off x="10210801" y="8125864"/>
              <a:ext cx="5705053" cy="13256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487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Data classification</a:t>
              </a:r>
            </a:p>
            <a:p>
              <a:pPr algn="ctr">
                <a:lnSpc>
                  <a:spcPts val="5487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(Applied thematic analysis)</a:t>
              </a:r>
            </a:p>
          </p:txBody>
        </p:sp>
      </p:grp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B0D751E-8DC8-A414-0ECF-4AE29C292B4B}"/>
              </a:ext>
            </a:extLst>
          </p:cNvPr>
          <p:cNvSpPr/>
          <p:nvPr/>
        </p:nvSpPr>
        <p:spPr>
          <a:xfrm rot="5400000">
            <a:off x="15083442" y="4645154"/>
            <a:ext cx="1307382" cy="357441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Sagona Book" panose="02020503050505020204" pitchFamily="18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3FD544C-8757-870F-CE6C-7A9510AA579E}"/>
              </a:ext>
            </a:extLst>
          </p:cNvPr>
          <p:cNvSpPr/>
          <p:nvPr/>
        </p:nvSpPr>
        <p:spPr>
          <a:xfrm rot="10800000">
            <a:off x="12344400" y="6351754"/>
            <a:ext cx="1358380" cy="38841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Sagona Book" panose="02020503050505020204" pitchFamily="18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ACB3330-6919-D3FF-2500-771FEA7DE9E7}"/>
              </a:ext>
            </a:extLst>
          </p:cNvPr>
          <p:cNvSpPr/>
          <p:nvPr/>
        </p:nvSpPr>
        <p:spPr>
          <a:xfrm rot="10800000">
            <a:off x="7013173" y="6351754"/>
            <a:ext cx="1358380" cy="38841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Sagona Book" panose="02020503050505020204" pitchFamily="18" charset="0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F5DE7E06-8D60-D726-5EC8-E9A1087F930B}"/>
              </a:ext>
            </a:extLst>
          </p:cNvPr>
          <p:cNvSpPr txBox="1"/>
          <p:nvPr/>
        </p:nvSpPr>
        <p:spPr>
          <a:xfrm>
            <a:off x="990600" y="8504323"/>
            <a:ext cx="5705053" cy="620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87"/>
              </a:lnSpc>
            </a:pPr>
            <a:r>
              <a:rPr lang="en-US" sz="3000" b="1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Final dataset</a:t>
            </a:r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39183F14-6B66-286D-7918-9DD3EF9CCEDC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CF499564-0E47-5F82-3CE6-831FE4EA216E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BF5ECCD5-4065-7D81-9F6C-B4EFFCE20D45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D05A92A4-4020-784F-B79B-0C0D92E6E91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93D244ED-2B98-C11B-F8E2-09D27904279D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3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30" grpId="0" animBg="1"/>
      <p:bldP spid="31" grpId="0" animBg="1"/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6F9C-AAD2-A492-A8E4-2858E8C6F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1A63EC9B-64DE-1EF8-4E23-22013535B37D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200A7D50-0E2A-9889-93F6-3A3A5AA951A1}"/>
              </a:ext>
            </a:extLst>
          </p:cNvPr>
          <p:cNvSpPr txBox="1"/>
          <p:nvPr/>
        </p:nvSpPr>
        <p:spPr>
          <a:xfrm>
            <a:off x="5702777" y="9511127"/>
            <a:ext cx="6882108" cy="4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Methods: Network inference</a:t>
            </a:r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B882F4D3-3A86-C442-1EF4-485F1D1F3413}"/>
              </a:ext>
            </a:extLst>
          </p:cNvPr>
          <p:cNvSpPr/>
          <p:nvPr/>
        </p:nvSpPr>
        <p:spPr>
          <a:xfrm>
            <a:off x="-260768" y="9772112"/>
            <a:ext cx="6876664" cy="1904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FE13292E-5FAB-6289-F4B8-601EB0B5D105}"/>
              </a:ext>
            </a:extLst>
          </p:cNvPr>
          <p:cNvSpPr/>
          <p:nvPr/>
        </p:nvSpPr>
        <p:spPr>
          <a:xfrm>
            <a:off x="11658600" y="9791162"/>
            <a:ext cx="68766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D20668E1-939B-49A0-141A-80A571AB154B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CFE9D2E5-0065-C0CF-D8AA-0CB17A68D3F3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130E5FCF-0B15-45C3-A093-30C2C4733A7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37CB512C-5FEC-5A0D-BC8F-9D0F90D2C96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3413593D-A65D-FA11-FC68-99152E27E539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FA836773-8181-45A2-064B-91F2EF5AB3A1}"/>
              </a:ext>
            </a:extLst>
          </p:cNvPr>
          <p:cNvSpPr txBox="1"/>
          <p:nvPr/>
        </p:nvSpPr>
        <p:spPr>
          <a:xfrm>
            <a:off x="2553811" y="534265"/>
            <a:ext cx="13180039" cy="132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Transfer entropy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04ECD6-1575-C053-F0E5-38037EA5806D}"/>
              </a:ext>
            </a:extLst>
          </p:cNvPr>
          <p:cNvGrpSpPr/>
          <p:nvPr/>
        </p:nvGrpSpPr>
        <p:grpSpPr>
          <a:xfrm>
            <a:off x="83453" y="2843144"/>
            <a:ext cx="8247907" cy="2182642"/>
            <a:chOff x="83453" y="2843144"/>
            <a:chExt cx="8247907" cy="218264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8A6A931-006A-729F-3E35-07E73AC2B898}"/>
                </a:ext>
              </a:extLst>
            </p:cNvPr>
            <p:cNvSpPr/>
            <p:nvPr/>
          </p:nvSpPr>
          <p:spPr>
            <a:xfrm>
              <a:off x="821920" y="3407186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X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FDE048C-FEEC-6951-C63A-81721C0C064D}"/>
                </a:ext>
              </a:extLst>
            </p:cNvPr>
            <p:cNvSpPr/>
            <p:nvPr/>
          </p:nvSpPr>
          <p:spPr>
            <a:xfrm>
              <a:off x="4964688" y="3407186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Y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94C35AE-E68E-B84E-845B-606AEE168D00}"/>
                </a:ext>
              </a:extLst>
            </p:cNvPr>
            <p:cNvCxnSpPr>
              <a:cxnSpLocks/>
            </p:cNvCxnSpPr>
            <p:nvPr/>
          </p:nvCxnSpPr>
          <p:spPr>
            <a:xfrm>
              <a:off x="3544633" y="4223096"/>
              <a:ext cx="1346925" cy="0"/>
            </a:xfrm>
            <a:prstGeom prst="straightConnector1">
              <a:avLst/>
            </a:prstGeom>
            <a:ln w="152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rved Up Arrow 58">
              <a:extLst>
                <a:ext uri="{FF2B5EF4-FFF2-40B4-BE49-F238E27FC236}">
                  <a16:creationId xmlns:a16="http://schemas.microsoft.com/office/drawing/2014/main" id="{71638680-9977-D83D-EA5C-83ED48CB5D09}"/>
                </a:ext>
              </a:extLst>
            </p:cNvPr>
            <p:cNvSpPr/>
            <p:nvPr/>
          </p:nvSpPr>
          <p:spPr>
            <a:xfrm rot="8631920">
              <a:off x="83453" y="2871135"/>
              <a:ext cx="1143000" cy="687036"/>
            </a:xfrm>
            <a:prstGeom prst="curvedUpArrow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" name="Curved Up Arrow 59">
              <a:extLst>
                <a:ext uri="{FF2B5EF4-FFF2-40B4-BE49-F238E27FC236}">
                  <a16:creationId xmlns:a16="http://schemas.microsoft.com/office/drawing/2014/main" id="{BE206529-6248-DB38-8EE1-D40C6D8DB691}"/>
                </a:ext>
              </a:extLst>
            </p:cNvPr>
            <p:cNvSpPr/>
            <p:nvPr/>
          </p:nvSpPr>
          <p:spPr>
            <a:xfrm rot="12968080" flipH="1">
              <a:off x="7188360" y="2843144"/>
              <a:ext cx="1143000" cy="718004"/>
            </a:xfrm>
            <a:prstGeom prst="curvedUpArrow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E45636-A8C2-E697-A599-606F74C44CD0}"/>
              </a:ext>
            </a:extLst>
          </p:cNvPr>
          <p:cNvGrpSpPr/>
          <p:nvPr/>
        </p:nvGrpSpPr>
        <p:grpSpPr>
          <a:xfrm>
            <a:off x="2070720" y="5231046"/>
            <a:ext cx="4231503" cy="3738377"/>
            <a:chOff x="2070720" y="5231046"/>
            <a:chExt cx="4231503" cy="3738377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E552930-49D6-8D59-BB4E-D81EA4657F9C}"/>
                </a:ext>
              </a:extLst>
            </p:cNvPr>
            <p:cNvSpPr/>
            <p:nvPr/>
          </p:nvSpPr>
          <p:spPr>
            <a:xfrm>
              <a:off x="2965579" y="6543967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Z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92B02C-4DA0-54D8-DD7F-9FD56434B5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0720" y="5268646"/>
              <a:ext cx="894859" cy="1107661"/>
            </a:xfrm>
            <a:prstGeom prst="straightConnector1">
              <a:avLst/>
            </a:prstGeom>
            <a:ln w="152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7148A00-F880-4918-50D3-A636E9060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7364" y="5231046"/>
              <a:ext cx="894859" cy="1107661"/>
            </a:xfrm>
            <a:prstGeom prst="straightConnector1">
              <a:avLst/>
            </a:prstGeom>
            <a:ln w="152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rved Up Arrow 60">
              <a:extLst>
                <a:ext uri="{FF2B5EF4-FFF2-40B4-BE49-F238E27FC236}">
                  <a16:creationId xmlns:a16="http://schemas.microsoft.com/office/drawing/2014/main" id="{87ABC07B-4704-EFAE-8CAF-F71233D52E1F}"/>
                </a:ext>
              </a:extLst>
            </p:cNvPr>
            <p:cNvSpPr/>
            <p:nvPr/>
          </p:nvSpPr>
          <p:spPr>
            <a:xfrm flipH="1">
              <a:off x="3821688" y="8330227"/>
              <a:ext cx="1143000" cy="639196"/>
            </a:xfrm>
            <a:prstGeom prst="curvedUpArrow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9">
                <a:extLst>
                  <a:ext uri="{FF2B5EF4-FFF2-40B4-BE49-F238E27FC236}">
                    <a16:creationId xmlns:a16="http://schemas.microsoft.com/office/drawing/2014/main" id="{4FCD3579-9E50-6B74-C4C6-9E7BB124670E}"/>
                  </a:ext>
                </a:extLst>
              </p:cNvPr>
              <p:cNvSpPr txBox="1"/>
              <p:nvPr/>
            </p:nvSpPr>
            <p:spPr>
              <a:xfrm>
                <a:off x="8483694" y="2382165"/>
                <a:ext cx="9679240" cy="660834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192"/>
                  </a:lnSpc>
                </a:pPr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Given two outlets X and Y with processes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𝑋</m:t>
                    </m:r>
                  </m:oMath>
                </a14:m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𝑌</m:t>
                    </m:r>
                  </m:oMath>
                </a14:m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, and a time window L</a:t>
                </a:r>
                <a:b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</a:br>
                <a:endParaRPr lang="en-US" sz="3709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endParaRPr>
              </a:p>
              <a:p>
                <a:pPr>
                  <a:lnSpc>
                    <a:spcPts val="519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𝑇</m:t>
                          </m:r>
                        </m:e>
                        <m:sub>
                          <m:r>
                            <a:rPr lang="en-US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𝑋</m:t>
                          </m:r>
                          <m:r>
                            <a:rPr lang="en-US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→</m:t>
                          </m:r>
                          <m:r>
                            <a:rPr lang="en-US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𝑌</m:t>
                          </m:r>
                        </m:sub>
                      </m:sSub>
                      <m:r>
                        <a:rPr lang="en-US" sz="3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latsi"/>
                          <a:cs typeface="Alatsi"/>
                          <a:sym typeface="Alatsi"/>
                        </a:rPr>
                        <m:t>=</m:t>
                      </m:r>
                      <m:r>
                        <a:rPr lang="en-US" sz="3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latsi"/>
                          <a:cs typeface="Alatsi"/>
                          <a:sym typeface="Alatsi"/>
                        </a:rPr>
                        <m:t>𝐻</m:t>
                      </m:r>
                      <m:d>
                        <m:dPr>
                          <m:ctrlPr>
                            <a:rPr lang="en-US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𝑡</m:t>
                              </m:r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−1:</m:t>
                              </m:r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𝑡</m:t>
                              </m:r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−</m:t>
                              </m:r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latsi"/>
                          <a:cs typeface="Alatsi"/>
                          <a:sym typeface="Alatsi"/>
                        </a:rPr>
                        <m:t>−</m:t>
                      </m:r>
                      <m:r>
                        <a:rPr lang="en-US" sz="3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latsi"/>
                          <a:cs typeface="Alatsi"/>
                          <a:sym typeface="Alatsi"/>
                        </a:rPr>
                        <m:t>𝐻</m:t>
                      </m:r>
                      <m:d>
                        <m:dPr>
                          <m:ctrlPr>
                            <a:rPr lang="en-US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𝑡</m:t>
                              </m:r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−1:</m:t>
                              </m:r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𝑡</m:t>
                              </m:r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−</m:t>
                              </m:r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US" sz="35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𝑡</m:t>
                              </m:r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−1:</m:t>
                              </m:r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𝑡</m:t>
                              </m:r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−</m:t>
                              </m:r>
                              <m:r>
                                <a:rPr lang="en-US" sz="3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latsi"/>
                                  <a:cs typeface="Alatsi"/>
                                  <a:sym typeface="Alatsi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500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endParaRPr>
              </a:p>
              <a:p>
                <a:pPr>
                  <a:lnSpc>
                    <a:spcPts val="5192"/>
                  </a:lnSpc>
                </a:pPr>
                <a:endParaRPr lang="en-US" sz="3500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endParaRPr>
              </a:p>
              <a:p>
                <a:pPr>
                  <a:lnSpc>
                    <a:spcPts val="5192"/>
                  </a:lnSpc>
                </a:pPr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Information gained about Y by considering past values of X in addition to past values of Y.</a:t>
                </a:r>
              </a:p>
              <a:p>
                <a:pPr marL="457200" indent="-457200">
                  <a:lnSpc>
                    <a:spcPts val="5192"/>
                  </a:lnSpc>
                  <a:buFont typeface="Arial" panose="020B0604020202020204" pitchFamily="34" charset="0"/>
                  <a:buChar char="•"/>
                </a:pPr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Accounts for autocorrelations</a:t>
                </a:r>
              </a:p>
              <a:p>
                <a:pPr marL="457200" indent="-457200">
                  <a:lnSpc>
                    <a:spcPts val="5192"/>
                  </a:lnSpc>
                  <a:buFont typeface="Arial" panose="020B0604020202020204" pitchFamily="34" charset="0"/>
                  <a:buChar char="•"/>
                </a:pPr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But assumes pairwise independence between edges</a:t>
                </a:r>
              </a:p>
            </p:txBody>
          </p:sp>
        </mc:Choice>
        <mc:Fallback xmlns="">
          <p:sp>
            <p:nvSpPr>
              <p:cNvPr id="2" name="TextBox 9">
                <a:extLst>
                  <a:ext uri="{FF2B5EF4-FFF2-40B4-BE49-F238E27FC236}">
                    <a16:creationId xmlns:a16="http://schemas.microsoft.com/office/drawing/2014/main" id="{4FCD3579-9E50-6B74-C4C6-9E7BB1246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94" y="2382165"/>
                <a:ext cx="9679240" cy="6608348"/>
              </a:xfrm>
              <a:prstGeom prst="rect">
                <a:avLst/>
              </a:prstGeom>
              <a:blipFill>
                <a:blip r:embed="rId5"/>
                <a:stretch>
                  <a:fillRect l="-2887" t="-1152" r="-2231" b="-3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0FE84-D52B-2A0E-7758-E5B8567DEDEB}"/>
                  </a:ext>
                </a:extLst>
              </p:cNvPr>
              <p:cNvSpPr txBox="1"/>
              <p:nvPr/>
            </p:nvSpPr>
            <p:spPr>
              <a:xfrm>
                <a:off x="3268872" y="3238500"/>
                <a:ext cx="16958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𝑻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𝑿</m:t>
                          </m:r>
                          <m:r>
                            <a:rPr lang="en-US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→</m:t>
                          </m:r>
                          <m:r>
                            <a:rPr lang="en-US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atsi"/>
                              <a:cs typeface="Alatsi"/>
                              <a:sym typeface="Alatsi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GB" sz="4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0FE84-D52B-2A0E-7758-E5B8567D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72" y="3238500"/>
                <a:ext cx="1695816" cy="707886"/>
              </a:xfrm>
              <a:prstGeom prst="rect">
                <a:avLst/>
              </a:prstGeom>
              <a:blipFill>
                <a:blip r:embed="rId6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9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0300-6569-2701-5A55-21CA0E7A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E568485E-F46F-3BAB-BAB1-442DA9BB9C17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34C7C104-9AAF-3D41-C4E7-E6FD6D75B7BA}"/>
              </a:ext>
            </a:extLst>
          </p:cNvPr>
          <p:cNvSpPr txBox="1"/>
          <p:nvPr/>
        </p:nvSpPr>
        <p:spPr>
          <a:xfrm>
            <a:off x="5702777" y="9511127"/>
            <a:ext cx="6882108" cy="4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Methods: Network inference</a:t>
            </a:r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2E66843F-3BD4-247B-E824-295A4E2B29E6}"/>
              </a:ext>
            </a:extLst>
          </p:cNvPr>
          <p:cNvSpPr/>
          <p:nvPr/>
        </p:nvSpPr>
        <p:spPr>
          <a:xfrm>
            <a:off x="-260768" y="9772112"/>
            <a:ext cx="6876664" cy="1904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D82BD34B-5067-F2D7-2A95-D621AA04714B}"/>
              </a:ext>
            </a:extLst>
          </p:cNvPr>
          <p:cNvSpPr/>
          <p:nvPr/>
        </p:nvSpPr>
        <p:spPr>
          <a:xfrm>
            <a:off x="11658600" y="9791162"/>
            <a:ext cx="68766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65946AFB-D0EC-3A7D-B029-CD820804A8F5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D9912F1A-AF84-72CB-23F1-CA3F78ABECE5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81DB3BD4-7EF0-99CA-F357-BCCF4A43C8CE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2FDA7403-1D71-D1DF-BB80-5FCECBCA15E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8229EE08-018F-323E-F495-5597247BB03D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AA3E7FB8-FFA4-4CA0-E52D-5576F198BB4E}"/>
              </a:ext>
            </a:extLst>
          </p:cNvPr>
          <p:cNvSpPr txBox="1"/>
          <p:nvPr/>
        </p:nvSpPr>
        <p:spPr>
          <a:xfrm>
            <a:off x="2553811" y="731341"/>
            <a:ext cx="13180039" cy="132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Bayesian structure learning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223BFD-F9FD-2DA5-EF43-B78D68C88A60}"/>
              </a:ext>
            </a:extLst>
          </p:cNvPr>
          <p:cNvGrpSpPr/>
          <p:nvPr/>
        </p:nvGrpSpPr>
        <p:grpSpPr>
          <a:xfrm>
            <a:off x="821920" y="3407186"/>
            <a:ext cx="6690245" cy="1618600"/>
            <a:chOff x="821920" y="3407186"/>
            <a:chExt cx="6690245" cy="161860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85D8AEF-304F-5FC8-4936-F4D2F8139107}"/>
                </a:ext>
              </a:extLst>
            </p:cNvPr>
            <p:cNvSpPr/>
            <p:nvPr/>
          </p:nvSpPr>
          <p:spPr>
            <a:xfrm>
              <a:off x="821920" y="3407186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X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585E5BD-FC85-EB62-A571-858BB8216B7C}"/>
                </a:ext>
              </a:extLst>
            </p:cNvPr>
            <p:cNvSpPr/>
            <p:nvPr/>
          </p:nvSpPr>
          <p:spPr>
            <a:xfrm>
              <a:off x="4964688" y="3407186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Y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BF4579-F8B2-CB31-5E1F-735010A18006}"/>
              </a:ext>
            </a:extLst>
          </p:cNvPr>
          <p:cNvGrpSpPr/>
          <p:nvPr/>
        </p:nvGrpSpPr>
        <p:grpSpPr>
          <a:xfrm>
            <a:off x="2070720" y="5231046"/>
            <a:ext cx="4231503" cy="2931521"/>
            <a:chOff x="2070720" y="5231046"/>
            <a:chExt cx="4231503" cy="2931521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5DC9D3B-C309-48E2-9562-F443D32935BC}"/>
                </a:ext>
              </a:extLst>
            </p:cNvPr>
            <p:cNvSpPr/>
            <p:nvPr/>
          </p:nvSpPr>
          <p:spPr>
            <a:xfrm>
              <a:off x="2965579" y="6543967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Z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92A0C8-47DD-84F3-656C-7EC4C633D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0720" y="5268646"/>
              <a:ext cx="894859" cy="1107661"/>
            </a:xfrm>
            <a:prstGeom prst="straightConnector1">
              <a:avLst/>
            </a:prstGeom>
            <a:ln w="152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A13CBA-1FD1-3EEA-ABC7-CB8FF003D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7364" y="5231046"/>
              <a:ext cx="894859" cy="1107661"/>
            </a:xfrm>
            <a:prstGeom prst="straightConnector1">
              <a:avLst/>
            </a:prstGeom>
            <a:ln w="152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9">
                <a:extLst>
                  <a:ext uri="{FF2B5EF4-FFF2-40B4-BE49-F238E27FC236}">
                    <a16:creationId xmlns:a16="http://schemas.microsoft.com/office/drawing/2014/main" id="{5D88564F-CFC2-51DD-5F48-A1CE83E1E6E6}"/>
                  </a:ext>
                </a:extLst>
              </p:cNvPr>
              <p:cNvSpPr txBox="1"/>
              <p:nvPr/>
            </p:nvSpPr>
            <p:spPr>
              <a:xfrm>
                <a:off x="8483694" y="2421352"/>
                <a:ext cx="9679240" cy="660834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192"/>
                  </a:lnSpc>
                </a:pPr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Given outlets X, Y and Z, Bayesian structure learning finds graphical structures that best explain conditional independencies between the processes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𝑋</m:t>
                    </m:r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, </m:t>
                    </m:r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𝑌</m:t>
                    </m:r>
                  </m:oMath>
                </a14:m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𝑍</m:t>
                    </m:r>
                  </m:oMath>
                </a14:m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.</a:t>
                </a:r>
              </a:p>
              <a:p>
                <a:pPr>
                  <a:lnSpc>
                    <a:spcPts val="5192"/>
                  </a:lnSpc>
                </a:pPr>
                <a:endParaRPr lang="en-US" sz="3500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endParaRPr>
              </a:p>
              <a:p>
                <a:pPr algn="ctr">
                  <a:lnSpc>
                    <a:spcPts val="5192"/>
                  </a:lnSpc>
                </a:pPr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𝑋</m:t>
                    </m:r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latsi"/>
                        <a:sym typeface="Alatsi"/>
                      </a:rPr>
                      <m:t>⊥</m:t>
                    </m:r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latsi"/>
                        <a:sym typeface="Alatsi"/>
                      </a:rPr>
                      <m:t>𝑌</m:t>
                    </m:r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latsi"/>
                        <a:sym typeface="Alatsi"/>
                      </a:rPr>
                      <m:t>|</m:t>
                    </m:r>
                    <m:r>
                      <a:rPr lang="en-US" sz="3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latsi"/>
                        <a:sym typeface="Alatsi"/>
                      </a:rPr>
                      <m:t>𝑍</m:t>
                    </m:r>
                  </m:oMath>
                </a14:m>
                <a:endParaRPr lang="en-US" sz="3500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endParaRPr>
              </a:p>
              <a:p>
                <a:pPr algn="ctr">
                  <a:lnSpc>
                    <a:spcPts val="5192"/>
                  </a:lnSpc>
                </a:pPr>
                <a:endParaRPr lang="en-US" sz="3500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endParaRPr>
              </a:p>
              <a:p>
                <a:pPr marL="457200" indent="-457200">
                  <a:lnSpc>
                    <a:spcPts val="5192"/>
                  </a:lnSpc>
                  <a:buFont typeface="Arial" panose="020B0604020202020204" pitchFamily="34" charset="0"/>
                  <a:buChar char="•"/>
                </a:pPr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Maintains pairwise dependence between edges</a:t>
                </a:r>
              </a:p>
              <a:p>
                <a:pPr marL="457200" indent="-457200">
                  <a:lnSpc>
                    <a:spcPts val="5192"/>
                  </a:lnSpc>
                  <a:buFont typeface="Arial" panose="020B0604020202020204" pitchFamily="34" charset="0"/>
                  <a:buChar char="•"/>
                </a:pPr>
                <a:r>
                  <a:rPr lang="en-US" sz="3500" dirty="0">
                    <a:solidFill>
                      <a:srgbClr val="000000"/>
                    </a:solidFill>
                    <a:latin typeface="Sagona Book" panose="02020503050505020204" pitchFamily="18" charset="0"/>
                    <a:ea typeface="Alatsi"/>
                    <a:cs typeface="Alatsi"/>
                    <a:sym typeface="Alatsi"/>
                  </a:rPr>
                  <a:t>But doesn’t account for autocorrelations</a:t>
                </a:r>
              </a:p>
            </p:txBody>
          </p:sp>
        </mc:Choice>
        <mc:Fallback xmlns="">
          <p:sp>
            <p:nvSpPr>
              <p:cNvPr id="2" name="TextBox 9">
                <a:extLst>
                  <a:ext uri="{FF2B5EF4-FFF2-40B4-BE49-F238E27FC236}">
                    <a16:creationId xmlns:a16="http://schemas.microsoft.com/office/drawing/2014/main" id="{5D88564F-CFC2-51DD-5F48-A1CE83E1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94" y="2421352"/>
                <a:ext cx="9679240" cy="6608348"/>
              </a:xfrm>
              <a:prstGeom prst="rect">
                <a:avLst/>
              </a:prstGeom>
              <a:blipFill>
                <a:blip r:embed="rId4"/>
                <a:stretch>
                  <a:fillRect l="-2887" t="-1152" r="-2756" b="-3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D3E7E-8AA3-9C25-813E-76EE04DA4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43E8B4EE-2B5D-4F9B-C950-C1A85D7821BB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BDED4EFA-AE02-8526-454E-C2C760EA340A}"/>
              </a:ext>
            </a:extLst>
          </p:cNvPr>
          <p:cNvSpPr txBox="1"/>
          <p:nvPr/>
        </p:nvSpPr>
        <p:spPr>
          <a:xfrm>
            <a:off x="5702777" y="9511127"/>
            <a:ext cx="6882108" cy="4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Methods: Network inference</a:t>
            </a:r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4517166B-88D4-1AAF-E74B-01340FC5050C}"/>
              </a:ext>
            </a:extLst>
          </p:cNvPr>
          <p:cNvSpPr/>
          <p:nvPr/>
        </p:nvSpPr>
        <p:spPr>
          <a:xfrm>
            <a:off x="-260768" y="9772112"/>
            <a:ext cx="6876664" cy="1904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736CD492-5991-6479-985C-4C520FE50DB1}"/>
              </a:ext>
            </a:extLst>
          </p:cNvPr>
          <p:cNvSpPr/>
          <p:nvPr/>
        </p:nvSpPr>
        <p:spPr>
          <a:xfrm>
            <a:off x="11658600" y="9791162"/>
            <a:ext cx="68766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C6E1BB5E-C9DF-8F58-F423-506BFAFC2CF3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6B4E387C-0FF0-5F78-A586-8C0A6C6D1B70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23811997-22EC-F671-1A1B-34506CA04F9F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2B96DCF2-272A-33E4-D987-A96009B2F24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F6A8B5D2-E53B-9333-374B-209BABCCC088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5C0BBE08-D9FA-6C71-5AE3-E2E0D8BBE83E}"/>
              </a:ext>
            </a:extLst>
          </p:cNvPr>
          <p:cNvSpPr txBox="1"/>
          <p:nvPr/>
        </p:nvSpPr>
        <p:spPr>
          <a:xfrm>
            <a:off x="2553811" y="615814"/>
            <a:ext cx="13180039" cy="132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Our approach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6DC1DC-8337-72F9-6AB4-9A0F3FCF8109}"/>
              </a:ext>
            </a:extLst>
          </p:cNvPr>
          <p:cNvGrpSpPr/>
          <p:nvPr/>
        </p:nvGrpSpPr>
        <p:grpSpPr>
          <a:xfrm>
            <a:off x="83453" y="2843144"/>
            <a:ext cx="8247907" cy="2182642"/>
            <a:chOff x="83453" y="2843144"/>
            <a:chExt cx="8247907" cy="218264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5AC5BF5-6F4B-A972-E6FA-26F294CDF45F}"/>
                </a:ext>
              </a:extLst>
            </p:cNvPr>
            <p:cNvSpPr/>
            <p:nvPr/>
          </p:nvSpPr>
          <p:spPr>
            <a:xfrm>
              <a:off x="821920" y="3407186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X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364919C-7DF9-5CB4-1192-039B4169C617}"/>
                </a:ext>
              </a:extLst>
            </p:cNvPr>
            <p:cNvSpPr/>
            <p:nvPr/>
          </p:nvSpPr>
          <p:spPr>
            <a:xfrm>
              <a:off x="4964688" y="3407186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5625CC8-1399-6DF0-E585-9AAAF3F3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633" y="4223096"/>
              <a:ext cx="1346925" cy="0"/>
            </a:xfrm>
            <a:prstGeom prst="straightConnector1">
              <a:avLst/>
            </a:prstGeom>
            <a:ln w="152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rved Up Arrow 6">
              <a:extLst>
                <a:ext uri="{FF2B5EF4-FFF2-40B4-BE49-F238E27FC236}">
                  <a16:creationId xmlns:a16="http://schemas.microsoft.com/office/drawing/2014/main" id="{AAAC38F6-F25F-B242-B3E4-E017C1EEDA42}"/>
                </a:ext>
              </a:extLst>
            </p:cNvPr>
            <p:cNvSpPr/>
            <p:nvPr/>
          </p:nvSpPr>
          <p:spPr>
            <a:xfrm rot="8631920">
              <a:off x="83453" y="2871135"/>
              <a:ext cx="1143000" cy="687036"/>
            </a:xfrm>
            <a:prstGeom prst="curvedUpArrow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Curved Up Arrow 8">
              <a:extLst>
                <a:ext uri="{FF2B5EF4-FFF2-40B4-BE49-F238E27FC236}">
                  <a16:creationId xmlns:a16="http://schemas.microsoft.com/office/drawing/2014/main" id="{04AE8588-DFB6-C8E8-66FF-CEAA259618A4}"/>
                </a:ext>
              </a:extLst>
            </p:cNvPr>
            <p:cNvSpPr/>
            <p:nvPr/>
          </p:nvSpPr>
          <p:spPr>
            <a:xfrm rot="12968080" flipH="1">
              <a:off x="7188360" y="2843144"/>
              <a:ext cx="1143000" cy="718004"/>
            </a:xfrm>
            <a:prstGeom prst="curvedUpArrow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F6772C-E95D-881D-573C-87DB76AEB41A}"/>
              </a:ext>
            </a:extLst>
          </p:cNvPr>
          <p:cNvGrpSpPr/>
          <p:nvPr/>
        </p:nvGrpSpPr>
        <p:grpSpPr>
          <a:xfrm>
            <a:off x="2070720" y="5231046"/>
            <a:ext cx="4231503" cy="3738377"/>
            <a:chOff x="2070720" y="5231046"/>
            <a:chExt cx="4231503" cy="373837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649F63F-092A-96D3-FB91-B5445B927FB6}"/>
                </a:ext>
              </a:extLst>
            </p:cNvPr>
            <p:cNvSpPr/>
            <p:nvPr/>
          </p:nvSpPr>
          <p:spPr>
            <a:xfrm>
              <a:off x="2965579" y="6543967"/>
              <a:ext cx="2547477" cy="1618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>
                  <a:latin typeface="Sagona Book" panose="02020503050505020204" pitchFamily="18" charset="0"/>
                </a:rPr>
                <a:t>Outlet 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1E09CD-ED92-7A7E-F04D-F4217893BC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0720" y="5268646"/>
              <a:ext cx="894859" cy="1107661"/>
            </a:xfrm>
            <a:prstGeom prst="straightConnector1">
              <a:avLst/>
            </a:prstGeom>
            <a:ln w="152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A35C1A-DED0-8523-8A6D-CCA156926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7364" y="5231046"/>
              <a:ext cx="894859" cy="1107661"/>
            </a:xfrm>
            <a:prstGeom prst="straightConnector1">
              <a:avLst/>
            </a:prstGeom>
            <a:ln w="152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rved Up Arrow 13">
              <a:extLst>
                <a:ext uri="{FF2B5EF4-FFF2-40B4-BE49-F238E27FC236}">
                  <a16:creationId xmlns:a16="http://schemas.microsoft.com/office/drawing/2014/main" id="{664AD640-76D9-A6C3-0B2A-7035D386F011}"/>
                </a:ext>
              </a:extLst>
            </p:cNvPr>
            <p:cNvSpPr/>
            <p:nvPr/>
          </p:nvSpPr>
          <p:spPr>
            <a:xfrm flipH="1">
              <a:off x="3821688" y="8330227"/>
              <a:ext cx="1143000" cy="639196"/>
            </a:xfrm>
            <a:prstGeom prst="curvedUpArrow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57294A87-D1C5-4DA6-7C57-4D23DCBC756F}"/>
              </a:ext>
            </a:extLst>
          </p:cNvPr>
          <p:cNvSpPr txBox="1"/>
          <p:nvPr/>
        </p:nvSpPr>
        <p:spPr>
          <a:xfrm>
            <a:off x="8910928" y="2466012"/>
            <a:ext cx="8737506" cy="6608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5192"/>
              </a:lnSpc>
              <a:buFont typeface="+mj-lt"/>
              <a:buAutoNum type="arabicPeriod"/>
            </a:pP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Compute transfer entropy between pairs of outlets </a:t>
            </a:r>
          </a:p>
          <a:p>
            <a:pPr marL="514350" indent="-514350">
              <a:lnSpc>
                <a:spcPts val="5192"/>
              </a:lnSpc>
              <a:buFont typeface="+mj-lt"/>
              <a:buAutoNum type="arabicPeriod"/>
            </a:pPr>
            <a:endParaRPr lang="en-US" sz="3500" dirty="0">
              <a:solidFill>
                <a:srgbClr val="000000"/>
              </a:solidFill>
              <a:latin typeface="Sagona Book" panose="02020503050505020204" pitchFamily="18" charset="0"/>
              <a:ea typeface="Alatsi"/>
              <a:cs typeface="Alatsi"/>
              <a:sym typeface="Alatsi"/>
            </a:endParaRPr>
          </a:p>
          <a:p>
            <a:pPr marL="514350" indent="-514350">
              <a:lnSpc>
                <a:spcPts val="5192"/>
              </a:lnSpc>
              <a:buFont typeface="+mj-lt"/>
              <a:buAutoNum type="arabicPeriod"/>
            </a:pP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Blacklist insignificant edges (~85% of all edges)</a:t>
            </a:r>
          </a:p>
          <a:p>
            <a:pPr marL="514350" indent="-514350">
              <a:lnSpc>
                <a:spcPts val="5192"/>
              </a:lnSpc>
              <a:buFont typeface="+mj-lt"/>
              <a:buAutoNum type="arabicPeriod"/>
            </a:pPr>
            <a:endParaRPr lang="en-US" sz="3500" dirty="0">
              <a:solidFill>
                <a:srgbClr val="000000"/>
              </a:solidFill>
              <a:latin typeface="Sagona Book" panose="02020503050505020204" pitchFamily="18" charset="0"/>
              <a:ea typeface="Alatsi"/>
              <a:cs typeface="Alatsi"/>
              <a:sym typeface="Alatsi"/>
            </a:endParaRPr>
          </a:p>
          <a:p>
            <a:pPr marL="514350" indent="-514350">
              <a:lnSpc>
                <a:spcPts val="5192"/>
              </a:lnSpc>
              <a:buFont typeface="+mj-lt"/>
              <a:buAutoNum type="arabicPeriod"/>
            </a:pP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Perform Bayesian structure learning with the blacklist as the constraint.</a:t>
            </a:r>
          </a:p>
          <a:p>
            <a:pPr>
              <a:lnSpc>
                <a:spcPts val="5192"/>
              </a:lnSpc>
            </a:pPr>
            <a:endParaRPr lang="en-US" sz="3500" dirty="0">
              <a:solidFill>
                <a:srgbClr val="000000"/>
              </a:solidFill>
              <a:latin typeface="Sagona Book" panose="02020503050505020204" pitchFamily="18" charset="0"/>
              <a:ea typeface="Alatsi"/>
              <a:cs typeface="Alatsi"/>
              <a:sym typeface="Alatsi"/>
            </a:endParaRPr>
          </a:p>
          <a:p>
            <a:pPr>
              <a:lnSpc>
                <a:spcPts val="5192"/>
              </a:lnSpc>
            </a:pP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References: </a:t>
            </a:r>
            <a:r>
              <a:rPr lang="en-US" sz="3500" dirty="0" err="1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RTransferEntropy</a:t>
            </a: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bnlearn</a:t>
            </a:r>
            <a:endParaRPr lang="en-US" sz="3500" dirty="0">
              <a:solidFill>
                <a:srgbClr val="000000"/>
              </a:solidFill>
              <a:latin typeface="Sagona Book" panose="02020503050505020204" pitchFamily="18" charset="0"/>
              <a:ea typeface="Alatsi"/>
              <a:cs typeface="Alatsi"/>
              <a:sym typeface="Alatsi"/>
            </a:endParaRPr>
          </a:p>
        </p:txBody>
      </p:sp>
    </p:spTree>
    <p:extLst>
      <p:ext uri="{BB962C8B-B14F-4D97-AF65-F5344CB8AC3E}">
        <p14:creationId xmlns:p14="http://schemas.microsoft.com/office/powerpoint/2010/main" val="30995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EB1D-043F-7A21-9650-5C0718F6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1F1AA3A-9F70-D6FE-52D7-EC29725467D3}"/>
              </a:ext>
            </a:extLst>
          </p:cNvPr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Results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698D438-1E8A-9F36-BDD0-FDFF018F2258}"/>
              </a:ext>
            </a:extLst>
          </p:cNvPr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8A725E6-716E-9A4E-72EA-2BA396E60B29}"/>
                </a:ext>
              </a:extLst>
            </p:cNvPr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DA727775-0F53-8CDA-0C09-163BFDABD310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5116571-D670-5265-EC17-0E5D9F48CCE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53E3BD52-4CB0-AED8-7804-6A5253492DE6}"/>
                </a:ext>
              </a:extLst>
            </p:cNvPr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551F8626-B8A7-1577-A433-A19BEACAFF8B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D99C2137-522E-EEB9-A7BD-40D377919F9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83C32E66-0B33-899D-C0A0-28D586120464}"/>
                </a:ext>
              </a:extLst>
            </p:cNvPr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C162454E-6E28-F3F6-BFD7-0825B3707009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0162C414-4ED2-9AE1-15AC-15BE92C6B6D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>
            <a:extLst>
              <a:ext uri="{FF2B5EF4-FFF2-40B4-BE49-F238E27FC236}">
                <a16:creationId xmlns:a16="http://schemas.microsoft.com/office/drawing/2014/main" id="{B1E2A9E2-62AB-1CF3-1273-93A2409F042F}"/>
              </a:ext>
            </a:extLst>
          </p:cNvPr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D94AAD6-3DE4-44E2-8F39-C966320206F2}"/>
              </a:ext>
            </a:extLst>
          </p:cNvPr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BFD4DE5-A1C6-3402-C3CC-CAA97F295906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3874F12A-912B-B5BB-32A5-73597C98D64C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919AF04E-2B68-57D9-1864-CF912D6B6B7A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CD63B573-3D16-55F6-6491-CB1D40D72B8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2F89E755-467E-6897-FCEA-FAD26C618C92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67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BFA71-2AE9-4A40-12A4-D31C89C1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9D604FAD-7453-C116-CC8B-52B750AEE331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F89C93AB-EED6-449D-A1AB-B9AB4B8FCEAA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EE46253F-6ACB-477F-2EFB-3F5FC9599077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51AB574C-2F70-228F-9566-50067C85547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022A60A4-9D9C-2AEE-B04F-716A902A739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70A7A178-22BE-C65F-6F88-C20E2C50679D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CFA0E856-1D06-A13C-F621-8E6F9688E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76168"/>
            <a:ext cx="10772495" cy="10020332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F3A851-306B-B4B4-13F7-942F8F2B314B}"/>
              </a:ext>
            </a:extLst>
          </p:cNvPr>
          <p:cNvSpPr txBox="1"/>
          <p:nvPr/>
        </p:nvSpPr>
        <p:spPr>
          <a:xfrm rot="5400000">
            <a:off x="14250820" y="499188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Results</a:t>
            </a:r>
          </a:p>
        </p:txBody>
      </p:sp>
      <p:sp>
        <p:nvSpPr>
          <p:cNvPr id="5" name="AutoShape 15">
            <a:extLst>
              <a:ext uri="{FF2B5EF4-FFF2-40B4-BE49-F238E27FC236}">
                <a16:creationId xmlns:a16="http://schemas.microsoft.com/office/drawing/2014/main" id="{DC71D446-46CB-7411-8036-5788BD4BFCE9}"/>
              </a:ext>
            </a:extLst>
          </p:cNvPr>
          <p:cNvSpPr/>
          <p:nvPr/>
        </p:nvSpPr>
        <p:spPr>
          <a:xfrm flipH="1" flipV="1">
            <a:off x="17710406" y="7370240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16">
            <a:extLst>
              <a:ext uri="{FF2B5EF4-FFF2-40B4-BE49-F238E27FC236}">
                <a16:creationId xmlns:a16="http://schemas.microsoft.com/office/drawing/2014/main" id="{B33E7217-A4F9-3F83-91E8-2FDC839F9D3E}"/>
              </a:ext>
            </a:extLst>
          </p:cNvPr>
          <p:cNvSpPr/>
          <p:nvPr/>
        </p:nvSpPr>
        <p:spPr>
          <a:xfrm flipH="1" flipV="1">
            <a:off x="17715046" y="-23726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A7B82-A8A2-CC1D-4076-553339C78D31}"/>
              </a:ext>
            </a:extLst>
          </p:cNvPr>
          <p:cNvSpPr txBox="1"/>
          <p:nvPr/>
        </p:nvSpPr>
        <p:spPr>
          <a:xfrm>
            <a:off x="10916234" y="1475002"/>
            <a:ext cx="647060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Sagona Book" panose="02020503050505020204" pitchFamily="18" charset="0"/>
              </a:rPr>
              <a:t>Network:</a:t>
            </a:r>
          </a:p>
          <a:p>
            <a:endParaRPr lang="en-GB" sz="4000" b="1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Sagona Book" panose="02020503050505020204" pitchFamily="18" charset="0"/>
              </a:rPr>
              <a:t>15/16 nodes are in the giant connected component, indicating </a:t>
            </a:r>
            <a:r>
              <a:rPr lang="en-GB" sz="3000" b="1" dirty="0">
                <a:latin typeface="Sagona Book" panose="02020503050505020204" pitchFamily="18" charset="0"/>
              </a:rPr>
              <a:t>support for intermedia influence</a:t>
            </a:r>
            <a:r>
              <a:rPr lang="en-GB" sz="3000" dirty="0">
                <a:latin typeface="Sagona Book" panose="0202050305050502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>
                <a:latin typeface="Sagona Book" panose="02020503050505020204" pitchFamily="18" charset="0"/>
              </a:rPr>
              <a:t>Frame-building network with:</a:t>
            </a:r>
            <a:br>
              <a:rPr lang="en-GB" sz="2500" dirty="0">
                <a:latin typeface="Sagona Book" panose="02020503050505020204" pitchFamily="18" charset="0"/>
              </a:rPr>
            </a:br>
            <a:r>
              <a:rPr lang="en-GB" sz="2500" dirty="0">
                <a:latin typeface="Sagona Book" panose="02020503050505020204" pitchFamily="18" charset="0"/>
              </a:rPr>
              <a:t>16 nodes (9 </a:t>
            </a:r>
            <a:r>
              <a:rPr lang="en-GB" sz="2500" dirty="0">
                <a:solidFill>
                  <a:srgbClr val="0070C0"/>
                </a:solidFill>
                <a:latin typeface="Sagona Book" panose="02020503050505020204" pitchFamily="18" charset="0"/>
              </a:rPr>
              <a:t>left</a:t>
            </a:r>
            <a:r>
              <a:rPr lang="en-GB" sz="2500" dirty="0">
                <a:latin typeface="Sagona Book" panose="02020503050505020204" pitchFamily="18" charset="0"/>
              </a:rPr>
              <a:t>, 7 </a:t>
            </a:r>
            <a:r>
              <a:rPr lang="en-GB" sz="2500" dirty="0">
                <a:solidFill>
                  <a:srgbClr val="C00000"/>
                </a:solidFill>
                <a:latin typeface="Sagona Book" panose="02020503050505020204" pitchFamily="18" charset="0"/>
              </a:rPr>
              <a:t>right</a:t>
            </a:r>
            <a:r>
              <a:rPr lang="en-GB" sz="2500" dirty="0">
                <a:latin typeface="Sagona Book" panose="02020503050505020204" pitchFamily="18" charset="0"/>
              </a:rPr>
              <a:t>)</a:t>
            </a:r>
          </a:p>
          <a:p>
            <a:endParaRPr lang="en-GB" sz="25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>
                <a:latin typeface="Sagona Book" panose="02020503050505020204" pitchFamily="18" charset="0"/>
              </a:rPr>
              <a:t>Node size indicates outdegree</a:t>
            </a:r>
            <a:br>
              <a:rPr lang="en-GB" sz="2500" dirty="0">
                <a:latin typeface="Sagona Book" panose="02020503050505020204" pitchFamily="18" charset="0"/>
              </a:rPr>
            </a:br>
            <a:r>
              <a:rPr lang="en-GB" sz="2500" dirty="0">
                <a:latin typeface="Sagona Book" panose="02020503050505020204" pitchFamily="18" charset="0"/>
              </a:rPr>
              <a:t>Edge weight indicates size of influence</a:t>
            </a:r>
            <a:br>
              <a:rPr lang="en-GB" sz="2500" dirty="0">
                <a:latin typeface="Sagona Book" panose="02020503050505020204" pitchFamily="18" charset="0"/>
              </a:rPr>
            </a:br>
            <a:r>
              <a:rPr lang="en-GB" sz="2500" dirty="0">
                <a:latin typeface="Sagona Book" panose="02020503050505020204" pitchFamily="18" charset="0"/>
              </a:rPr>
              <a:t>Plotted with FR layout in Gephi</a:t>
            </a:r>
          </a:p>
        </p:txBody>
      </p:sp>
    </p:spTree>
    <p:extLst>
      <p:ext uri="{BB962C8B-B14F-4D97-AF65-F5344CB8AC3E}">
        <p14:creationId xmlns:p14="http://schemas.microsoft.com/office/powerpoint/2010/main" val="31446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1EA0-C48A-3186-7DEC-9B5546178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2A2D8776-771D-2AFF-F706-02012F03F91D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A63CF1D4-9867-BAB0-0A59-5F5DDD860DA1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A758BA5A-A032-540D-171E-DB76D1EBB69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F4352FFE-8C15-5A37-859E-F3E959C54095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62BCD631-D76E-3201-3722-6EC4E246672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D5E3CB88-70C6-2392-9681-003568410D89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49ACC5AE-694D-C378-5E43-7472CBDD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76168"/>
            <a:ext cx="10772495" cy="10020332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E022A94C-174A-261B-BF51-5D5FDFAC3574}"/>
              </a:ext>
            </a:extLst>
          </p:cNvPr>
          <p:cNvSpPr txBox="1"/>
          <p:nvPr/>
        </p:nvSpPr>
        <p:spPr>
          <a:xfrm rot="5400000">
            <a:off x="14250820" y="499188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Results</a:t>
            </a:r>
          </a:p>
        </p:txBody>
      </p:sp>
      <p:sp>
        <p:nvSpPr>
          <p:cNvPr id="5" name="AutoShape 15">
            <a:extLst>
              <a:ext uri="{FF2B5EF4-FFF2-40B4-BE49-F238E27FC236}">
                <a16:creationId xmlns:a16="http://schemas.microsoft.com/office/drawing/2014/main" id="{1E181F72-F30E-E4E4-6B4E-D409CDE932CD}"/>
              </a:ext>
            </a:extLst>
          </p:cNvPr>
          <p:cNvSpPr/>
          <p:nvPr/>
        </p:nvSpPr>
        <p:spPr>
          <a:xfrm flipH="1" flipV="1">
            <a:off x="17710406" y="7370240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16">
            <a:extLst>
              <a:ext uri="{FF2B5EF4-FFF2-40B4-BE49-F238E27FC236}">
                <a16:creationId xmlns:a16="http://schemas.microsoft.com/office/drawing/2014/main" id="{2441C7A7-B32A-3B8F-CCAF-BE6CEE9B2882}"/>
              </a:ext>
            </a:extLst>
          </p:cNvPr>
          <p:cNvSpPr/>
          <p:nvPr/>
        </p:nvSpPr>
        <p:spPr>
          <a:xfrm flipH="1" flipV="1">
            <a:off x="17715046" y="-23726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7213C-DE24-EEE8-571F-782409FACE8C}"/>
              </a:ext>
            </a:extLst>
          </p:cNvPr>
          <p:cNvSpPr txBox="1"/>
          <p:nvPr/>
        </p:nvSpPr>
        <p:spPr>
          <a:xfrm>
            <a:off x="10916234" y="1475002"/>
            <a:ext cx="647060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Sagona Book" panose="02020503050505020204" pitchFamily="18" charset="0"/>
              </a:rPr>
              <a:t>Central nodes:</a:t>
            </a:r>
          </a:p>
          <a:p>
            <a:endParaRPr lang="en-GB" sz="4000" b="1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Sagona Book" panose="02020503050505020204" pitchFamily="18" charset="0"/>
              </a:rPr>
              <a:t>Contrary to prior work, </a:t>
            </a:r>
            <a:r>
              <a:rPr lang="en-GB" sz="3000" b="1" dirty="0">
                <a:latin typeface="Sagona Book" panose="02020503050505020204" pitchFamily="18" charset="0"/>
              </a:rPr>
              <a:t>central actors are right-leaning and less credible outlets </a:t>
            </a:r>
            <a:r>
              <a:rPr lang="en-GB" sz="3000" dirty="0">
                <a:latin typeface="Sagona Book" panose="02020503050505020204" pitchFamily="18" charset="0"/>
              </a:rPr>
              <a:t>such as PJ Media, Blaze and Breitbart.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>
                <a:latin typeface="Sagona Book" panose="02020503050505020204" pitchFamily="18" charset="0"/>
              </a:rPr>
              <a:t>Frame-building network with:</a:t>
            </a:r>
            <a:br>
              <a:rPr lang="en-GB" sz="2500" dirty="0">
                <a:latin typeface="Sagona Book" panose="02020503050505020204" pitchFamily="18" charset="0"/>
              </a:rPr>
            </a:br>
            <a:r>
              <a:rPr lang="en-GB" sz="2500" dirty="0">
                <a:latin typeface="Sagona Book" panose="02020503050505020204" pitchFamily="18" charset="0"/>
              </a:rPr>
              <a:t>16 nodes (9 </a:t>
            </a:r>
            <a:r>
              <a:rPr lang="en-GB" sz="2500" dirty="0">
                <a:solidFill>
                  <a:srgbClr val="0070C0"/>
                </a:solidFill>
                <a:latin typeface="Sagona Book" panose="02020503050505020204" pitchFamily="18" charset="0"/>
              </a:rPr>
              <a:t>left</a:t>
            </a:r>
            <a:r>
              <a:rPr lang="en-GB" sz="2500" dirty="0">
                <a:latin typeface="Sagona Book" panose="02020503050505020204" pitchFamily="18" charset="0"/>
              </a:rPr>
              <a:t>, 7 </a:t>
            </a:r>
            <a:r>
              <a:rPr lang="en-GB" sz="2500" dirty="0">
                <a:solidFill>
                  <a:srgbClr val="C00000"/>
                </a:solidFill>
                <a:latin typeface="Sagona Book" panose="02020503050505020204" pitchFamily="18" charset="0"/>
              </a:rPr>
              <a:t>right</a:t>
            </a:r>
            <a:r>
              <a:rPr lang="en-GB" sz="2500" dirty="0">
                <a:latin typeface="Sagona Book" panose="02020503050505020204" pitchFamily="18" charset="0"/>
              </a:rPr>
              <a:t>)</a:t>
            </a:r>
          </a:p>
          <a:p>
            <a:endParaRPr lang="en-GB" sz="25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>
                <a:latin typeface="Sagona Book" panose="02020503050505020204" pitchFamily="18" charset="0"/>
              </a:rPr>
              <a:t>Node size indicates outdegree</a:t>
            </a:r>
            <a:br>
              <a:rPr lang="en-GB" sz="2500" dirty="0">
                <a:latin typeface="Sagona Book" panose="02020503050505020204" pitchFamily="18" charset="0"/>
              </a:rPr>
            </a:br>
            <a:r>
              <a:rPr lang="en-GB" sz="2500" dirty="0">
                <a:latin typeface="Sagona Book" panose="02020503050505020204" pitchFamily="18" charset="0"/>
              </a:rPr>
              <a:t>Edge weight indicates size of influence</a:t>
            </a:r>
            <a:br>
              <a:rPr lang="en-GB" sz="2500" dirty="0">
                <a:latin typeface="Sagona Book" panose="02020503050505020204" pitchFamily="18" charset="0"/>
              </a:rPr>
            </a:br>
            <a:r>
              <a:rPr lang="en-GB" sz="2500" dirty="0">
                <a:latin typeface="Sagona Book" panose="02020503050505020204" pitchFamily="18" charset="0"/>
              </a:rPr>
              <a:t>Plotted with FR layout in Gephi</a:t>
            </a:r>
          </a:p>
        </p:txBody>
      </p:sp>
    </p:spTree>
    <p:extLst>
      <p:ext uri="{BB962C8B-B14F-4D97-AF65-F5344CB8AC3E}">
        <p14:creationId xmlns:p14="http://schemas.microsoft.com/office/powerpoint/2010/main" val="9956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11CAF-D962-6744-8A64-BBAEAA56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B47FAF0D-AB55-0E3A-1D7C-5F9EFFCC9BF4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AABE3A28-E05E-AA8F-17FC-FE780C9768FF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689CB808-16D0-8758-A72D-621FA591D570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B6B78C09-1CBE-B0CD-2817-18B19EBB6CF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79CAEBCD-FEEB-B9C3-E1C8-F1CE1E9B0AE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A416C98E-7773-433D-9670-74ABCD2376E3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17</a:t>
              </a:r>
            </a:p>
          </p:txBody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8C4059E1-7B9C-46EF-BDB0-7034650F432F}"/>
              </a:ext>
            </a:extLst>
          </p:cNvPr>
          <p:cNvSpPr txBox="1"/>
          <p:nvPr/>
        </p:nvSpPr>
        <p:spPr>
          <a:xfrm rot="5400000">
            <a:off x="14250820" y="499188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Results</a:t>
            </a:r>
          </a:p>
        </p:txBody>
      </p:sp>
      <p:sp>
        <p:nvSpPr>
          <p:cNvPr id="5" name="AutoShape 15">
            <a:extLst>
              <a:ext uri="{FF2B5EF4-FFF2-40B4-BE49-F238E27FC236}">
                <a16:creationId xmlns:a16="http://schemas.microsoft.com/office/drawing/2014/main" id="{794DBFBC-3537-891E-BDA5-23043BDD1171}"/>
              </a:ext>
            </a:extLst>
          </p:cNvPr>
          <p:cNvSpPr/>
          <p:nvPr/>
        </p:nvSpPr>
        <p:spPr>
          <a:xfrm flipH="1" flipV="1">
            <a:off x="17710406" y="7370240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16">
            <a:extLst>
              <a:ext uri="{FF2B5EF4-FFF2-40B4-BE49-F238E27FC236}">
                <a16:creationId xmlns:a16="http://schemas.microsoft.com/office/drawing/2014/main" id="{04F17065-3264-7448-2B2B-013140DA935A}"/>
              </a:ext>
            </a:extLst>
          </p:cNvPr>
          <p:cNvSpPr/>
          <p:nvPr/>
        </p:nvSpPr>
        <p:spPr>
          <a:xfrm flipH="1" flipV="1">
            <a:off x="17715046" y="-23726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186283-783D-D615-ED40-D73E0DC6D9CB}"/>
                  </a:ext>
                </a:extLst>
              </p:cNvPr>
              <p:cNvSpPr txBox="1"/>
              <p:nvPr/>
            </p:nvSpPr>
            <p:spPr>
              <a:xfrm>
                <a:off x="10916234" y="1475002"/>
                <a:ext cx="6470605" cy="524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latin typeface="Sagona Book" panose="02020503050505020204" pitchFamily="18" charset="0"/>
                  </a:rPr>
                  <a:t>Partisan assortativity:</a:t>
                </a:r>
              </a:p>
              <a:p>
                <a:endParaRPr lang="en-GB" sz="4000" b="1" dirty="0">
                  <a:latin typeface="Sagona Book" panose="0202050305050502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000" dirty="0">
                    <a:latin typeface="Sagona Book" panose="02020503050505020204" pitchFamily="18" charset="0"/>
                  </a:rPr>
                  <a:t>Assortative: </a:t>
                </a:r>
                <a:br>
                  <a:rPr lang="en-GB" sz="3000" dirty="0">
                    <a:solidFill>
                      <a:srgbClr val="C00000"/>
                    </a:solidFill>
                    <a:latin typeface="Sagona Book" panose="02020503050505020204" pitchFamily="18" charset="0"/>
                  </a:rPr>
                </a:br>
                <a:r>
                  <a:rPr lang="en-GB" sz="3000" dirty="0">
                    <a:solidFill>
                      <a:srgbClr val="C00000"/>
                    </a:solidFill>
                    <a:latin typeface="Sagona Book" panose="02020503050505020204" pitchFamily="18" charset="0"/>
                  </a:rPr>
                  <a:t>Right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>
                    <a:solidFill>
                      <a:srgbClr val="C00000"/>
                    </a:solidFill>
                    <a:latin typeface="Sagona Book" panose="02020503050505020204" pitchFamily="18" charset="0"/>
                  </a:rPr>
                  <a:t> Right </a:t>
                </a:r>
                <a:r>
                  <a:rPr lang="en-GB" sz="3000" dirty="0">
                    <a:latin typeface="Sagona Book" panose="02020503050505020204" pitchFamily="18" charset="0"/>
                  </a:rPr>
                  <a:t>&gt;</a:t>
                </a:r>
                <a:r>
                  <a:rPr lang="en-GB" sz="3000" dirty="0">
                    <a:solidFill>
                      <a:srgbClr val="C00000"/>
                    </a:solidFill>
                    <a:latin typeface="Sagona Book" panose="02020503050505020204" pitchFamily="18" charset="0"/>
                  </a:rPr>
                  <a:t> </a:t>
                </a:r>
                <a:r>
                  <a:rPr lang="en-GB" sz="3000" dirty="0">
                    <a:solidFill>
                      <a:srgbClr val="0070C0"/>
                    </a:solidFill>
                    <a:latin typeface="Sagona Book" panose="02020503050505020204" pitchFamily="18" charset="0"/>
                  </a:rPr>
                  <a:t>Left</a:t>
                </a:r>
                <a:r>
                  <a:rPr lang="en-GB" sz="3000" dirty="0">
                    <a:latin typeface="Sagona Book" panose="0202050305050502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sz="3000" dirty="0">
                    <a:solidFill>
                      <a:srgbClr val="C00000"/>
                    </a:solidFill>
                    <a:latin typeface="Sagona Book" panose="02020503050505020204" pitchFamily="18" charset="0"/>
                  </a:rPr>
                  <a:t>Right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000" dirty="0">
                  <a:latin typeface="Sagona Book" panose="0202050305050502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000" dirty="0">
                    <a:latin typeface="Sagona Book" panose="02020503050505020204" pitchFamily="18" charset="0"/>
                  </a:rPr>
                  <a:t>Disassortative:</a:t>
                </a:r>
                <a:br>
                  <a:rPr lang="en-GB" sz="3000" dirty="0">
                    <a:solidFill>
                      <a:srgbClr val="0070C0"/>
                    </a:solidFill>
                    <a:latin typeface="Sagona Book" panose="02020503050505020204" pitchFamily="18" charset="0"/>
                  </a:rPr>
                </a:br>
                <a:r>
                  <a:rPr lang="en-GB" sz="3000" dirty="0">
                    <a:solidFill>
                      <a:srgbClr val="0070C0"/>
                    </a:solidFill>
                    <a:latin typeface="Sagona Book" panose="02020503050505020204" pitchFamily="18" charset="0"/>
                  </a:rPr>
                  <a:t>Left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>
                    <a:latin typeface="Sagona Book" panose="02020503050505020204" pitchFamily="18" charset="0"/>
                  </a:rPr>
                  <a:t> </a:t>
                </a:r>
                <a:r>
                  <a:rPr lang="en-GB" sz="3000" dirty="0">
                    <a:solidFill>
                      <a:srgbClr val="0070C0"/>
                    </a:solidFill>
                    <a:latin typeface="Sagona Book" panose="02020503050505020204" pitchFamily="18" charset="0"/>
                  </a:rPr>
                  <a:t>Left</a:t>
                </a:r>
                <a:r>
                  <a:rPr lang="en-GB" sz="3000" dirty="0">
                    <a:latin typeface="Sagona Book" panose="02020503050505020204" pitchFamily="18" charset="0"/>
                  </a:rPr>
                  <a:t> &lt; </a:t>
                </a:r>
                <a:r>
                  <a:rPr lang="en-GB" sz="3000" dirty="0">
                    <a:solidFill>
                      <a:srgbClr val="C00000"/>
                    </a:solidFill>
                    <a:latin typeface="Sagona Book" panose="02020503050505020204" pitchFamily="18" charset="0"/>
                  </a:rPr>
                  <a:t>Right</a:t>
                </a:r>
                <a:r>
                  <a:rPr lang="en-GB" sz="3000" dirty="0">
                    <a:latin typeface="Sagona Book" panose="0202050305050502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>
                    <a:latin typeface="Sagona Book" panose="02020503050505020204" pitchFamily="18" charset="0"/>
                  </a:rPr>
                  <a:t> </a:t>
                </a:r>
                <a:r>
                  <a:rPr lang="en-GB" sz="3000" dirty="0">
                    <a:solidFill>
                      <a:srgbClr val="0070C0"/>
                    </a:solidFill>
                    <a:latin typeface="Sagona Book" panose="02020503050505020204" pitchFamily="18" charset="0"/>
                  </a:rPr>
                  <a:t>Left</a:t>
                </a:r>
              </a:p>
              <a:p>
                <a:endParaRPr lang="en-GB" sz="3000" dirty="0">
                  <a:latin typeface="Sagona Book" panose="0202050305050502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500" dirty="0">
                    <a:latin typeface="Sagona Book" panose="02020503050505020204" pitchFamily="18" charset="0"/>
                  </a:rPr>
                  <a:t>Mixing matrix: Values indicate the average influence of the influencer (Y axis) on an average influencee (X axis).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186283-783D-D615-ED40-D73E0DC6D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234" y="1475002"/>
                <a:ext cx="6470605" cy="5247590"/>
              </a:xfrm>
              <a:prstGeom prst="rect">
                <a:avLst/>
              </a:prstGeom>
              <a:blipFill>
                <a:blip r:embed="rId4"/>
                <a:stretch>
                  <a:fillRect l="-3333" t="-2174" r="-588" b="-1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868D84B-72DA-59BE-FB55-52A5299B4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9365"/>
            <a:ext cx="10727135" cy="99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1BEE419-59D0-6D30-9081-A2E914370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56C08E07-CEA4-D4E4-7447-938EC189A025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ACF0048E-BF96-EBFC-56AE-9456C98C3C1B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E515A764-9456-499E-1C7D-3C8C1139A9F6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C032675E-DFC7-7345-ACB1-E00406051A12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C04DBC79-6A76-FE8D-4F04-F5B72502E87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9C714262-3655-E975-C160-334E4B7CD0D4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endParaRPr lang="en-US" sz="30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9D177BE5-5CAF-DF58-8E97-C44B21887C5A}"/>
              </a:ext>
            </a:extLst>
          </p:cNvPr>
          <p:cNvSpPr txBox="1"/>
          <p:nvPr/>
        </p:nvSpPr>
        <p:spPr>
          <a:xfrm rot="5400000">
            <a:off x="14250820" y="499188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Results</a:t>
            </a:r>
          </a:p>
        </p:txBody>
      </p:sp>
      <p:sp>
        <p:nvSpPr>
          <p:cNvPr id="5" name="AutoShape 15">
            <a:extLst>
              <a:ext uri="{FF2B5EF4-FFF2-40B4-BE49-F238E27FC236}">
                <a16:creationId xmlns:a16="http://schemas.microsoft.com/office/drawing/2014/main" id="{2AFE6E40-0186-C0BC-0950-8EF4269C875C}"/>
              </a:ext>
            </a:extLst>
          </p:cNvPr>
          <p:cNvSpPr/>
          <p:nvPr/>
        </p:nvSpPr>
        <p:spPr>
          <a:xfrm flipH="1" flipV="1">
            <a:off x="17710406" y="7370240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16">
            <a:extLst>
              <a:ext uri="{FF2B5EF4-FFF2-40B4-BE49-F238E27FC236}">
                <a16:creationId xmlns:a16="http://schemas.microsoft.com/office/drawing/2014/main" id="{BFB8A521-5DF8-C24F-E89C-27B621AD51B6}"/>
              </a:ext>
            </a:extLst>
          </p:cNvPr>
          <p:cNvSpPr/>
          <p:nvPr/>
        </p:nvSpPr>
        <p:spPr>
          <a:xfrm flipH="1" flipV="1">
            <a:off x="17715046" y="-23726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5E5D2A-7CE4-BE1E-EADB-2CA6C7AC1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868" y="2474667"/>
            <a:ext cx="7146591" cy="7833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E8C793-B2AA-318F-8841-4E2120812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693" y="2450422"/>
            <a:ext cx="8480479" cy="7833114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7C4CAF15-3DDB-6BC1-BAE2-0C0E25FFD36C}"/>
              </a:ext>
            </a:extLst>
          </p:cNvPr>
          <p:cNvSpPr txBox="1"/>
          <p:nvPr/>
        </p:nvSpPr>
        <p:spPr>
          <a:xfrm>
            <a:off x="884868" y="731341"/>
            <a:ext cx="16220899" cy="1327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Results are peculiar to competitive framing!</a:t>
            </a:r>
          </a:p>
        </p:txBody>
      </p:sp>
    </p:spTree>
    <p:extLst>
      <p:ext uri="{BB962C8B-B14F-4D97-AF65-F5344CB8AC3E}">
        <p14:creationId xmlns:p14="http://schemas.microsoft.com/office/powerpoint/2010/main" val="76506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E6C7D-2B7B-94F7-0EF7-2AC79C08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AF5A306-690B-BC6F-58B9-FFE35201B9A8}"/>
              </a:ext>
            </a:extLst>
          </p:cNvPr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Motivation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354D340-EE2B-8739-2DAF-D51B2525249C}"/>
              </a:ext>
            </a:extLst>
          </p:cNvPr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A12561E-7DE4-3B62-409D-588856EB1855}"/>
                </a:ext>
              </a:extLst>
            </p:cNvPr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AD662C15-D8DD-D8A6-C657-D0A2802F80D5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9AEDC10B-9B5A-3E68-3608-4BE21D4B11A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52008F2-A3FF-2D98-B61F-730D5A0866A6}"/>
                </a:ext>
              </a:extLst>
            </p:cNvPr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428AC49-B76A-F47B-70E4-43AFB0B07902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AFEF082-A603-7D90-B5D1-FCA401C4FDE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4C0B2311-0DAA-2A0E-8099-C59F30E3424C}"/>
                </a:ext>
              </a:extLst>
            </p:cNvPr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D7EFF892-20B8-ACE7-8DA3-C52B3476EC6D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54337820-70FE-D57C-2BF9-0756292D94D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>
            <a:extLst>
              <a:ext uri="{FF2B5EF4-FFF2-40B4-BE49-F238E27FC236}">
                <a16:creationId xmlns:a16="http://schemas.microsoft.com/office/drawing/2014/main" id="{5F1CA651-21C2-90FA-CCE6-445F8A84E3D2}"/>
              </a:ext>
            </a:extLst>
          </p:cNvPr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EE27548-0ABC-C64D-0514-B185AAB01B66}"/>
              </a:ext>
            </a:extLst>
          </p:cNvPr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50A0A3D6-4997-DE60-7D50-C43615DD22F2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18" name="Group 9">
              <a:extLst>
                <a:ext uri="{FF2B5EF4-FFF2-40B4-BE49-F238E27FC236}">
                  <a16:creationId xmlns:a16="http://schemas.microsoft.com/office/drawing/2014/main" id="{5BDD4E2C-ACBB-4660-2FAE-81B210682B1E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A1A407C3-4F8F-BAFC-BCE6-2934739D76CB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TextBox 11">
                <a:extLst>
                  <a:ext uri="{FF2B5EF4-FFF2-40B4-BE49-F238E27FC236}">
                    <a16:creationId xmlns:a16="http://schemas.microsoft.com/office/drawing/2014/main" id="{7C723546-24E7-05E8-8424-D8E27FDFEF7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91C160B3-2568-CB7E-CAAA-4BF0D66B3D04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01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DA5B8-A3A5-7F57-B593-42494887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4C8FE88-4AC7-4BA6-F4E5-E495F82C615B}"/>
              </a:ext>
            </a:extLst>
          </p:cNvPr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Conclusion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11EDD4F-70FC-A3D6-90B2-B6A4B3F7BD71}"/>
              </a:ext>
            </a:extLst>
          </p:cNvPr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61F4B77-03B6-084E-45C3-302E052326B6}"/>
                </a:ext>
              </a:extLst>
            </p:cNvPr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932B45E5-1114-A300-4C2F-D1D168B1D3C6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ADA614D7-9162-2540-D3D2-272B592334C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A3B03368-13CF-EFC4-5938-76CFFF399539}"/>
                </a:ext>
              </a:extLst>
            </p:cNvPr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82CC60F9-AF76-ECD9-26BA-28DB66740333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25E337A8-F728-C1B8-17F3-CEEF89437DF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365501A2-B485-1126-6E0F-4A2F3CC8F65C}"/>
                </a:ext>
              </a:extLst>
            </p:cNvPr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1E2D3FC3-8FD3-810E-96C6-9C71959D8075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CAB9C00D-8A2A-2D84-D701-DAE232A36D2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>
            <a:extLst>
              <a:ext uri="{FF2B5EF4-FFF2-40B4-BE49-F238E27FC236}">
                <a16:creationId xmlns:a16="http://schemas.microsoft.com/office/drawing/2014/main" id="{D7EFDEA3-ECD5-3BF4-5F7F-ED0C6D5AD070}"/>
              </a:ext>
            </a:extLst>
          </p:cNvPr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A7D0997-6285-674E-BE1E-6DFBEA7E2909}"/>
              </a:ext>
            </a:extLst>
          </p:cNvPr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64683134-30B6-C25E-9A69-DEAE45565447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269AC89E-EF52-F580-E006-A6EAFE9B67D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5BAE075F-3856-73EF-36C8-B84C8D78B9AF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28C56FB4-E674-12AA-D244-24FAF8BF8A8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90EC025-1D7A-F157-1C17-930139A9936B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63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E33E-2B84-6192-AAAC-E4058E0A9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8">
            <a:extLst>
              <a:ext uri="{FF2B5EF4-FFF2-40B4-BE49-F238E27FC236}">
                <a16:creationId xmlns:a16="http://schemas.microsoft.com/office/drawing/2014/main" id="{27990509-0C54-909E-4B66-C8078BF0A32E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C6BE563B-5B96-D70A-E856-D1788CD1B0AD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C812ED04-C49C-F532-BF15-0F1412E3E689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D76C41A8-451D-0513-B7AF-1EEEBCA6DA4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3967DDA0-2A9F-492F-C5D2-F1705A409435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</a:t>
              </a:r>
            </a:p>
          </p:txBody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A1C36A4C-9A07-BAD6-D482-57880E609C44}"/>
              </a:ext>
            </a:extLst>
          </p:cNvPr>
          <p:cNvSpPr txBox="1"/>
          <p:nvPr/>
        </p:nvSpPr>
        <p:spPr>
          <a:xfrm rot="5400000">
            <a:off x="14250820" y="499188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5" name="AutoShape 15">
            <a:extLst>
              <a:ext uri="{FF2B5EF4-FFF2-40B4-BE49-F238E27FC236}">
                <a16:creationId xmlns:a16="http://schemas.microsoft.com/office/drawing/2014/main" id="{E934DB50-218E-2464-92F7-E20A8C401EAC}"/>
              </a:ext>
            </a:extLst>
          </p:cNvPr>
          <p:cNvSpPr/>
          <p:nvPr/>
        </p:nvSpPr>
        <p:spPr>
          <a:xfrm flipH="1" flipV="1">
            <a:off x="17710406" y="7370240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16">
            <a:extLst>
              <a:ext uri="{FF2B5EF4-FFF2-40B4-BE49-F238E27FC236}">
                <a16:creationId xmlns:a16="http://schemas.microsoft.com/office/drawing/2014/main" id="{5FDD0E67-6C7A-E2E8-0B71-39DD7038D5D6}"/>
              </a:ext>
            </a:extLst>
          </p:cNvPr>
          <p:cNvSpPr/>
          <p:nvPr/>
        </p:nvSpPr>
        <p:spPr>
          <a:xfrm flipH="1" flipV="1">
            <a:off x="17715046" y="-23726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BCE41-614F-807B-279F-96FB8A7351E0}"/>
              </a:ext>
            </a:extLst>
          </p:cNvPr>
          <p:cNvSpPr txBox="1"/>
          <p:nvPr/>
        </p:nvSpPr>
        <p:spPr>
          <a:xfrm>
            <a:off x="10916234" y="1475002"/>
            <a:ext cx="6470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dirty="0">
              <a:latin typeface="Sagona Book" panose="02020503050505020204" pitchFamily="18" charset="0"/>
            </a:endParaRP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27F8F32E-23C1-AC50-7B85-4862A5B0D1F6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7BD9B-64D4-B70C-8A16-AAD72617C3E9}"/>
              </a:ext>
            </a:extLst>
          </p:cNvPr>
          <p:cNvSpPr txBox="1"/>
          <p:nvPr/>
        </p:nvSpPr>
        <p:spPr>
          <a:xfrm>
            <a:off x="10916233" y="1340271"/>
            <a:ext cx="6470605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Sagona Book" panose="02020503050505020204" pitchFamily="18" charset="0"/>
              </a:rPr>
              <a:t>To summarize:</a:t>
            </a:r>
          </a:p>
          <a:p>
            <a:endParaRPr lang="en-GB" sz="4000" b="1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Sagona Book" panose="02020503050505020204" pitchFamily="18" charset="0"/>
              </a:rPr>
              <a:t>Framing choices are </a:t>
            </a:r>
            <a:r>
              <a:rPr lang="en-GB" sz="3000" b="1" dirty="0">
                <a:latin typeface="Sagona Book" panose="02020503050505020204" pitchFamily="18" charset="0"/>
              </a:rPr>
              <a:t>primarily driven by right-leaning </a:t>
            </a:r>
            <a:r>
              <a:rPr lang="en-GB" sz="3000" dirty="0">
                <a:latin typeface="Sagona Book" panose="02020503050505020204" pitchFamily="18" charset="0"/>
              </a:rPr>
              <a:t>and fringe outlets.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Sagona Book" panose="02020503050505020204" pitchFamily="18" charset="0"/>
              </a:rPr>
              <a:t>Intermedia frame-building is often </a:t>
            </a:r>
            <a:r>
              <a:rPr lang="en-GB" sz="3000" b="1" dirty="0">
                <a:latin typeface="Sagona Book" panose="02020503050505020204" pitchFamily="18" charset="0"/>
              </a:rPr>
              <a:t>cross-partisan</a:t>
            </a:r>
            <a:r>
              <a:rPr lang="en-GB" sz="3000" dirty="0">
                <a:latin typeface="Sagona Book" panose="02020503050505020204" pitchFamily="18" charset="0"/>
              </a:rPr>
              <a:t> and reactive, i.e., the left and right leaning outlets enable each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Sagona Book" panose="02020503050505020204" pitchFamily="18" charset="0"/>
              </a:rPr>
              <a:t>Social network inference can be an effective way to demonstrate such </a:t>
            </a:r>
            <a:r>
              <a:rPr lang="en-GB" sz="3000" b="1" dirty="0">
                <a:latin typeface="Sagona Book" panose="02020503050505020204" pitchFamily="18" charset="0"/>
              </a:rPr>
              <a:t>reactive patterns </a:t>
            </a:r>
            <a:r>
              <a:rPr lang="en-GB" sz="3000" dirty="0">
                <a:latin typeface="Sagona Book" panose="02020503050505020204" pitchFamily="18" charset="0"/>
              </a:rPr>
              <a:t>that give rise to health controversies.</a:t>
            </a:r>
          </a:p>
        </p:txBody>
      </p:sp>
      <p:pic>
        <p:nvPicPr>
          <p:cNvPr id="8" name="network_slow">
            <a:hlinkClick r:id="" action="ppaction://media"/>
            <a:extLst>
              <a:ext uri="{FF2B5EF4-FFF2-40B4-BE49-F238E27FC236}">
                <a16:creationId xmlns:a16="http://schemas.microsoft.com/office/drawing/2014/main" id="{D1CCB4AD-0281-567D-EBFF-2DC21D9024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E33E-2B84-6192-AAAC-E4058E0A9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8">
            <a:extLst>
              <a:ext uri="{FF2B5EF4-FFF2-40B4-BE49-F238E27FC236}">
                <a16:creationId xmlns:a16="http://schemas.microsoft.com/office/drawing/2014/main" id="{27990509-0C54-909E-4B66-C8078BF0A32E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C6BE563B-5B96-D70A-E856-D1788CD1B0AD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C812ED04-C49C-F532-BF15-0F1412E3E689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D76C41A8-451D-0513-B7AF-1EEEBCA6DA4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3967DDA0-2A9F-492F-C5D2-F1705A409435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20</a:t>
              </a:r>
            </a:p>
          </p:txBody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A1C36A4C-9A07-BAD6-D482-57880E609C44}"/>
              </a:ext>
            </a:extLst>
          </p:cNvPr>
          <p:cNvSpPr txBox="1"/>
          <p:nvPr/>
        </p:nvSpPr>
        <p:spPr>
          <a:xfrm rot="5400000">
            <a:off x="14250820" y="499188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5" name="AutoShape 15">
            <a:extLst>
              <a:ext uri="{FF2B5EF4-FFF2-40B4-BE49-F238E27FC236}">
                <a16:creationId xmlns:a16="http://schemas.microsoft.com/office/drawing/2014/main" id="{E934DB50-218E-2464-92F7-E20A8C401EAC}"/>
              </a:ext>
            </a:extLst>
          </p:cNvPr>
          <p:cNvSpPr/>
          <p:nvPr/>
        </p:nvSpPr>
        <p:spPr>
          <a:xfrm flipH="1" flipV="1">
            <a:off x="17710406" y="7370240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16">
            <a:extLst>
              <a:ext uri="{FF2B5EF4-FFF2-40B4-BE49-F238E27FC236}">
                <a16:creationId xmlns:a16="http://schemas.microsoft.com/office/drawing/2014/main" id="{5FDD0E67-6C7A-E2E8-0B71-39DD7038D5D6}"/>
              </a:ext>
            </a:extLst>
          </p:cNvPr>
          <p:cNvSpPr/>
          <p:nvPr/>
        </p:nvSpPr>
        <p:spPr>
          <a:xfrm flipH="1" flipV="1">
            <a:off x="17715046" y="-23726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BCE41-614F-807B-279F-96FB8A7351E0}"/>
              </a:ext>
            </a:extLst>
          </p:cNvPr>
          <p:cNvSpPr txBox="1"/>
          <p:nvPr/>
        </p:nvSpPr>
        <p:spPr>
          <a:xfrm>
            <a:off x="10916234" y="1475002"/>
            <a:ext cx="6470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dirty="0">
              <a:latin typeface="Sagona Book" panose="02020503050505020204" pitchFamily="18" charset="0"/>
            </a:endParaRP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27F8F32E-23C1-AC50-7B85-4862A5B0D1F6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7BD9B-64D4-B70C-8A16-AAD72617C3E9}"/>
              </a:ext>
            </a:extLst>
          </p:cNvPr>
          <p:cNvSpPr txBox="1"/>
          <p:nvPr/>
        </p:nvSpPr>
        <p:spPr>
          <a:xfrm>
            <a:off x="10916233" y="1340271"/>
            <a:ext cx="647060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Sagona Book" panose="02020503050505020204" pitchFamily="18" charset="0"/>
              </a:rPr>
              <a:t>Limitations and future directions:</a:t>
            </a:r>
          </a:p>
          <a:p>
            <a:endParaRPr lang="en-GB" sz="4000" b="1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Sagona Book" panose="02020503050505020204" pitchFamily="18" charset="0"/>
              </a:rPr>
              <a:t>The inference methods used do not imply strict causation. External factors, spurious autocorrelations etc. could still play a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Sagona Book" panose="02020503050505020204" pitchFamily="18" charset="0"/>
              </a:rPr>
              <a:t>The case study is based on a singular agenda and emphasis frame, and hence a broader analysis is required for generalizable results.</a:t>
            </a:r>
          </a:p>
          <a:p>
            <a:endParaRPr lang="en-GB" sz="3000" dirty="0">
              <a:latin typeface="Sagona Book" panose="02020503050505020204" pitchFamily="18" charset="0"/>
            </a:endParaRPr>
          </a:p>
        </p:txBody>
      </p:sp>
      <p:pic>
        <p:nvPicPr>
          <p:cNvPr id="8" name="network_slow">
            <a:hlinkClick r:id="" action="ppaction://media"/>
            <a:extLst>
              <a:ext uri="{FF2B5EF4-FFF2-40B4-BE49-F238E27FC236}">
                <a16:creationId xmlns:a16="http://schemas.microsoft.com/office/drawing/2014/main" id="{8AADA0B2-8BF5-6DCA-59AC-B46B4CEFC4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1" y="-1"/>
            <a:ext cx="10303757" cy="103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CD98-C42F-0D1F-2EB5-9A573CA89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28E641C-B9AD-DDDA-1619-E48C269901C2}"/>
              </a:ext>
            </a:extLst>
          </p:cNvPr>
          <p:cNvGrpSpPr/>
          <p:nvPr/>
        </p:nvGrpSpPr>
        <p:grpSpPr>
          <a:xfrm rot="16200000">
            <a:off x="7024459" y="-976544"/>
            <a:ext cx="4239083" cy="18288001"/>
            <a:chOff x="0" y="0"/>
            <a:chExt cx="5652111" cy="137160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5BB3D0A6-A809-8681-D319-2A1982095F49}"/>
                </a:ext>
              </a:extLst>
            </p:cNvPr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B0C23782-EF76-1AEB-67D7-D7D9AD0D3C69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AA6F034D-3B9B-F6E9-8C03-F34D99EBFA2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F9833CB-24E9-6A3E-D5D9-14529DEA9FF5}"/>
                </a:ext>
              </a:extLst>
            </p:cNvPr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E8377425-E58E-9CB1-E159-1DB6D3D8719F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E29DBF50-2A27-C850-B46A-3D04DC408BC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8524E7C-B19A-B3D9-E027-C02AEE0B8EA7}"/>
                </a:ext>
              </a:extLst>
            </p:cNvPr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E71438D-5AA0-BDA9-53CA-EF0C0FB562FD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5E8B96B5-36AA-2D14-74A3-DE2C4A750BD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168FC526-FFEB-092F-5567-CDED99713A77}"/>
              </a:ext>
            </a:extLst>
          </p:cNvPr>
          <p:cNvSpPr txBox="1"/>
          <p:nvPr/>
        </p:nvSpPr>
        <p:spPr>
          <a:xfrm>
            <a:off x="0" y="5981700"/>
            <a:ext cx="18288000" cy="904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Network Science X, 2025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CC548D3-7D2E-E760-ADF6-B2EA080D7B54}"/>
              </a:ext>
            </a:extLst>
          </p:cNvPr>
          <p:cNvSpPr txBox="1"/>
          <p:nvPr/>
        </p:nvSpPr>
        <p:spPr>
          <a:xfrm>
            <a:off x="11506200" y="8902090"/>
            <a:ext cx="6585857" cy="1094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376"/>
              </a:lnSpc>
            </a:pP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Sharaj Kunjar</a:t>
            </a:r>
          </a:p>
          <a:p>
            <a:pPr algn="r">
              <a:lnSpc>
                <a:spcPts val="4376"/>
              </a:lnSpc>
            </a:pP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17</a:t>
            </a:r>
            <a:r>
              <a:rPr lang="en-US" sz="3500" baseline="30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th</a:t>
            </a:r>
            <a:r>
              <a:rPr lang="en-US" sz="35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 January 2025</a:t>
            </a:r>
          </a:p>
        </p:txBody>
      </p:sp>
      <p:pic>
        <p:nvPicPr>
          <p:cNvPr id="17" name="Picture 1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9FC494D-41AD-BC77-E2BC-DEDE6EDD4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8705107"/>
            <a:ext cx="6634453" cy="1355598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9BDFD94-2C6B-A116-F8E5-AD548C24D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807" y="8327920"/>
            <a:ext cx="2318657" cy="191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nstitute for Experiential AI – Medium">
            <a:extLst>
              <a:ext uri="{FF2B5EF4-FFF2-40B4-BE49-F238E27FC236}">
                <a16:creationId xmlns:a16="http://schemas.microsoft.com/office/drawing/2014/main" id="{BE228D0C-8741-3F65-C076-92ACDA68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76" y="8367644"/>
            <a:ext cx="1789807" cy="178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F0164C3C-8DAC-5130-52A6-5C925F78D01A}"/>
              </a:ext>
            </a:extLst>
          </p:cNvPr>
          <p:cNvSpPr txBox="1"/>
          <p:nvPr/>
        </p:nvSpPr>
        <p:spPr>
          <a:xfrm>
            <a:off x="0" y="7080141"/>
            <a:ext cx="18288000" cy="904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Collaborators: Samuel Scarpino, Brooke Foucault Welles </a:t>
            </a:r>
          </a:p>
        </p:txBody>
      </p:sp>
      <p:pic>
        <p:nvPicPr>
          <p:cNvPr id="22" name="Picture 21" descr="A qr code with a few squares&#10;&#10;Description automatically generated">
            <a:extLst>
              <a:ext uri="{FF2B5EF4-FFF2-40B4-BE49-F238E27FC236}">
                <a16:creationId xmlns:a16="http://schemas.microsoft.com/office/drawing/2014/main" id="{98B8DBEE-6A47-BE40-2687-42DE30460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657" y="1651984"/>
            <a:ext cx="3962400" cy="3962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02FCCC-C52E-697D-349A-C7513D0DCC1F}"/>
              </a:ext>
            </a:extLst>
          </p:cNvPr>
          <p:cNvSpPr txBox="1"/>
          <p:nvPr/>
        </p:nvSpPr>
        <p:spPr>
          <a:xfrm>
            <a:off x="476527" y="604301"/>
            <a:ext cx="48905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Sagona Book" panose="02020503050505020204" pitchFamily="18" charset="0"/>
              </a:rPr>
              <a:t>Summary: </a:t>
            </a:r>
          </a:p>
          <a:p>
            <a:endParaRPr lang="en-GB" sz="28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gona Book" panose="02020503050505020204" pitchFamily="18" charset="0"/>
              </a:rPr>
              <a:t>Framing choices are primarily driven by right-leaning and fringe outlets.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Sagona Book" panose="02020503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gona Book" panose="02020503050505020204" pitchFamily="18" charset="0"/>
              </a:rPr>
              <a:t>Frame-building is often cross-partisan and reactive, i.e., the left and right leaning outlets enable each other.</a:t>
            </a:r>
          </a:p>
        </p:txBody>
      </p:sp>
      <p:sp>
        <p:nvSpPr>
          <p:cNvPr id="33" name="Cloud Callout 32">
            <a:extLst>
              <a:ext uri="{FF2B5EF4-FFF2-40B4-BE49-F238E27FC236}">
                <a16:creationId xmlns:a16="http://schemas.microsoft.com/office/drawing/2014/main" id="{0E3E965D-78E0-C49E-35C3-45E0AAB1CD75}"/>
              </a:ext>
            </a:extLst>
          </p:cNvPr>
          <p:cNvSpPr/>
          <p:nvPr/>
        </p:nvSpPr>
        <p:spPr>
          <a:xfrm>
            <a:off x="11122430" y="462201"/>
            <a:ext cx="3445328" cy="1588858"/>
          </a:xfrm>
          <a:prstGeom prst="cloudCallout">
            <a:avLst>
              <a:gd name="adj1" fmla="val 32730"/>
              <a:gd name="adj2" fmla="val 108541"/>
            </a:avLst>
          </a:prstGeom>
          <a:solidFill>
            <a:srgbClr val="9BBB59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To learn more and </a:t>
            </a:r>
          </a:p>
          <a:p>
            <a:pPr algn="ctr"/>
            <a:r>
              <a:rPr lang="en-US" sz="2500" b="1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get in touch!</a:t>
            </a:r>
          </a:p>
        </p:txBody>
      </p:sp>
      <p:pic>
        <p:nvPicPr>
          <p:cNvPr id="12" name="network_slow">
            <a:hlinkClick r:id="" action="ppaction://media"/>
            <a:extLst>
              <a:ext uri="{FF2B5EF4-FFF2-40B4-BE49-F238E27FC236}">
                <a16:creationId xmlns:a16="http://schemas.microsoft.com/office/drawing/2014/main" id="{53D01C0D-75A1-4B5D-28B5-43047FF810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67087" y="173945"/>
            <a:ext cx="5624534" cy="56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2514600" y="866775"/>
            <a:ext cx="13219419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Mpox Epidemic, 2022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384A19-8F6E-3B1B-FA08-710E651BD636}"/>
              </a:ext>
            </a:extLst>
          </p:cNvPr>
          <p:cNvGrpSpPr/>
          <p:nvPr/>
        </p:nvGrpSpPr>
        <p:grpSpPr>
          <a:xfrm>
            <a:off x="2520043" y="2760020"/>
            <a:ext cx="12420600" cy="1477328"/>
            <a:chOff x="584351" y="2754675"/>
            <a:chExt cx="11302849" cy="1477328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8F37306-5AE8-421D-3C89-22139E2E0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7109"/>
            <a:stretch/>
          </p:blipFill>
          <p:spPr>
            <a:xfrm>
              <a:off x="584351" y="2852058"/>
              <a:ext cx="1076644" cy="96807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3A2C7F-0691-AAA3-92A9-3A08CD8A6BFA}"/>
                </a:ext>
              </a:extLst>
            </p:cNvPr>
            <p:cNvSpPr txBox="1"/>
            <p:nvPr/>
          </p:nvSpPr>
          <p:spPr>
            <a:xfrm>
              <a:off x="1721964" y="2754675"/>
              <a:ext cx="1016523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3000" dirty="0">
                  <a:latin typeface="Sagona Book" panose="02020503050505020204" pitchFamily="18" charset="0"/>
                </a:rPr>
                <a:t>Mpox (formerly known as “monkeypox”) Clade II virus spread through skin-to-skin and community transmission across the globe for the first time in 2022.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B878BE-5CB3-5366-94A2-35219CE97083}"/>
              </a:ext>
            </a:extLst>
          </p:cNvPr>
          <p:cNvGrpSpPr/>
          <p:nvPr/>
        </p:nvGrpSpPr>
        <p:grpSpPr>
          <a:xfrm>
            <a:off x="2595130" y="7396173"/>
            <a:ext cx="12338087" cy="1477328"/>
            <a:chOff x="659438" y="5676564"/>
            <a:chExt cx="11227762" cy="147732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541B6A-D518-F937-9BF8-0124D56CB0A3}"/>
                </a:ext>
              </a:extLst>
            </p:cNvPr>
            <p:cNvSpPr txBox="1"/>
            <p:nvPr/>
          </p:nvSpPr>
          <p:spPr>
            <a:xfrm>
              <a:off x="1721964" y="5676564"/>
              <a:ext cx="1016523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3000" dirty="0">
                  <a:latin typeface="Sagona Book" panose="02020503050505020204" pitchFamily="18" charset="0"/>
                </a:rPr>
                <a:t>Primarily among contact networks of Sexual and Gender Minorities (SGMs), with 95.2% cases among Men who have Sex with Men (MSMs)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39767CE0-B30A-08A7-EC67-74EFF7C4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9438" y="5877034"/>
              <a:ext cx="926470" cy="92647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4E70F-39E9-6D78-1942-FC8210CC28D6}"/>
              </a:ext>
            </a:extLst>
          </p:cNvPr>
          <p:cNvGrpSpPr/>
          <p:nvPr/>
        </p:nvGrpSpPr>
        <p:grpSpPr>
          <a:xfrm>
            <a:off x="2594405" y="5078096"/>
            <a:ext cx="12338087" cy="1477328"/>
            <a:chOff x="659438" y="4344372"/>
            <a:chExt cx="11227762" cy="14773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3A8D76-F980-3D89-8F45-7B849CC6ECB4}"/>
                </a:ext>
              </a:extLst>
            </p:cNvPr>
            <p:cNvSpPr txBox="1"/>
            <p:nvPr/>
          </p:nvSpPr>
          <p:spPr>
            <a:xfrm>
              <a:off x="1721964" y="4344372"/>
              <a:ext cx="1016523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3000" dirty="0">
                  <a:latin typeface="Sagona Book" panose="02020503050505020204" pitchFamily="18" charset="0"/>
                </a:rPr>
                <a:t>32, 063 cases and 58 deaths in the U.S. and a global health emergency between 23</a:t>
              </a:r>
              <a:r>
                <a:rPr lang="en-US" sz="3000" baseline="30000" dirty="0">
                  <a:latin typeface="Sagona Book" panose="02020503050505020204" pitchFamily="18" charset="0"/>
                </a:rPr>
                <a:t>rd</a:t>
              </a:r>
              <a:r>
                <a:rPr lang="en-US" sz="3000" dirty="0">
                  <a:latin typeface="Sagona Book" panose="02020503050505020204" pitchFamily="18" charset="0"/>
                </a:rPr>
                <a:t> July 2022 and 10</a:t>
              </a:r>
              <a:r>
                <a:rPr lang="en-US" sz="3000" baseline="30000" dirty="0">
                  <a:latin typeface="Sagona Book" panose="02020503050505020204" pitchFamily="18" charset="0"/>
                </a:rPr>
                <a:t>th</a:t>
              </a:r>
              <a:r>
                <a:rPr lang="en-US" sz="3000" dirty="0">
                  <a:latin typeface="Sagona Book" panose="02020503050505020204" pitchFamily="18" charset="0"/>
                </a:rPr>
                <a:t> May 2023.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FE698E6-9002-B593-B4CE-60FC2F30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9438" y="4386916"/>
              <a:ext cx="926470" cy="926470"/>
            </a:xfrm>
            <a:prstGeom prst="rect">
              <a:avLst/>
            </a:prstGeom>
          </p:spPr>
        </p:pic>
      </p:grpSp>
      <p:sp>
        <p:nvSpPr>
          <p:cNvPr id="58" name="TextBox 3">
            <a:extLst>
              <a:ext uri="{FF2B5EF4-FFF2-40B4-BE49-F238E27FC236}">
                <a16:creationId xmlns:a16="http://schemas.microsoft.com/office/drawing/2014/main" id="{19FD99DE-1B3D-6E1F-AEDB-C064BE21E775}"/>
              </a:ext>
            </a:extLst>
          </p:cNvPr>
          <p:cNvSpPr txBox="1"/>
          <p:nvPr/>
        </p:nvSpPr>
        <p:spPr>
          <a:xfrm>
            <a:off x="5765696" y="935532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Motivation</a:t>
            </a:r>
          </a:p>
        </p:txBody>
      </p:sp>
      <p:sp>
        <p:nvSpPr>
          <p:cNvPr id="59" name="AutoShape 16">
            <a:extLst>
              <a:ext uri="{FF2B5EF4-FFF2-40B4-BE49-F238E27FC236}">
                <a16:creationId xmlns:a16="http://schemas.microsoft.com/office/drawing/2014/main" id="{E58E0775-BD35-DA71-439C-9092E8A9D4C7}"/>
              </a:ext>
            </a:extLst>
          </p:cNvPr>
          <p:cNvSpPr/>
          <p:nvPr/>
        </p:nvSpPr>
        <p:spPr>
          <a:xfrm>
            <a:off x="-197849" y="9616314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sp>
        <p:nvSpPr>
          <p:cNvPr id="60" name="AutoShape 17">
            <a:extLst>
              <a:ext uri="{FF2B5EF4-FFF2-40B4-BE49-F238E27FC236}">
                <a16:creationId xmlns:a16="http://schemas.microsoft.com/office/drawing/2014/main" id="{FB80CBF0-08F1-095A-87FE-3156846A484E}"/>
              </a:ext>
            </a:extLst>
          </p:cNvPr>
          <p:cNvSpPr/>
          <p:nvPr/>
        </p:nvSpPr>
        <p:spPr>
          <a:xfrm>
            <a:off x="11492919" y="9616314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35CE8-E8B6-99E7-A324-5DB294A9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21A5526-4F32-CFD4-7502-010042A81406}"/>
              </a:ext>
            </a:extLst>
          </p:cNvPr>
          <p:cNvSpPr/>
          <p:nvPr/>
        </p:nvSpPr>
        <p:spPr>
          <a:xfrm>
            <a:off x="15087600" y="8719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B583161-3887-83B5-80EC-4EC0CCF89FB5}"/>
              </a:ext>
            </a:extLst>
          </p:cNvPr>
          <p:cNvSpPr/>
          <p:nvPr/>
        </p:nvSpPr>
        <p:spPr>
          <a:xfrm>
            <a:off x="-2627572" y="-733336"/>
            <a:ext cx="4227772" cy="2145119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A38CC9-7298-CF2C-EBB9-B9A4D12E9C61}"/>
              </a:ext>
            </a:extLst>
          </p:cNvPr>
          <p:cNvSpPr/>
          <p:nvPr/>
        </p:nvSpPr>
        <p:spPr>
          <a:xfrm>
            <a:off x="933819" y="1373683"/>
            <a:ext cx="7561436" cy="7346239"/>
          </a:xfrm>
          <a:prstGeom prst="roundRect">
            <a:avLst/>
          </a:prstGeom>
          <a:solidFill>
            <a:srgbClr val="3B719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Sagona Book" panose="02020503050505020204" pitchFamily="18" charset="0"/>
              </a:rPr>
              <a:t>“</a:t>
            </a:r>
            <a:r>
              <a:rPr lang="en-GB" sz="3200" dirty="0">
                <a:solidFill>
                  <a:schemeClr val="tx1"/>
                </a:solidFill>
                <a:latin typeface="Sagona Book" panose="02020503050505020204" pitchFamily="18" charset="0"/>
                <a:cs typeface="Times New Roman" panose="02020603050405020304" pitchFamily="18" charset="0"/>
              </a:rPr>
              <a:t>W</a:t>
            </a:r>
            <a:r>
              <a:rPr lang="en-GB" sz="3200" dirty="0">
                <a:solidFill>
                  <a:schemeClr val="tx1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 need to have a sex-positive approach to educating people</a:t>
            </a:r>
            <a:r>
              <a:rPr lang="en-GB" sz="3200" dirty="0">
                <a:solidFill>
                  <a:schemeClr val="tx1"/>
                </a:solidFill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</a:t>
            </a:r>
          </a:p>
          <a:p>
            <a:pPr lvl="0" algn="ctr">
              <a:lnSpc>
                <a:spcPct val="115000"/>
              </a:lnSpc>
            </a:pPr>
            <a:endParaRPr lang="en-GB" sz="3200" kern="100" dirty="0">
              <a:solidFill>
                <a:schemeClr val="tx1"/>
              </a:solidFill>
              <a:effectLst/>
              <a:latin typeface="Sagona Book" panose="020205030505050202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15000"/>
              </a:lnSpc>
              <a:spcAft>
                <a:spcPts val="800"/>
              </a:spcAft>
            </a:pPr>
            <a:r>
              <a:rPr lang="en-GB" sz="3200" kern="100" dirty="0">
                <a:solidFill>
                  <a:schemeClr val="tx1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“Stigma and discrimination can be as dangerous as any virus”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</a:pPr>
            <a:endParaRPr lang="en-GB" sz="3200" kern="100" dirty="0">
              <a:solidFill>
                <a:schemeClr val="tx1"/>
              </a:solidFill>
              <a:effectLst/>
              <a:latin typeface="Sagona Book" panose="020205030505050202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3200" kern="100" dirty="0">
                <a:solidFill>
                  <a:schemeClr val="tx1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“Its not a gay disease, but it's happening among men who have sex with men”</a:t>
            </a:r>
            <a:endParaRPr lang="en-GB" sz="3200" kern="100" dirty="0">
              <a:solidFill>
                <a:schemeClr val="tx1"/>
              </a:solidFill>
              <a:effectLst/>
              <a:latin typeface="Sagona Book" panose="02020503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98A4E1-9A4B-977B-E848-E26D92336448}"/>
              </a:ext>
            </a:extLst>
          </p:cNvPr>
          <p:cNvSpPr/>
          <p:nvPr/>
        </p:nvSpPr>
        <p:spPr>
          <a:xfrm>
            <a:off x="9037128" y="1333500"/>
            <a:ext cx="7561436" cy="7346239"/>
          </a:xfrm>
          <a:prstGeom prst="roundRect">
            <a:avLst/>
          </a:prstGeom>
          <a:solidFill>
            <a:srgbClr val="A90505">
              <a:alpha val="3254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kern="100" dirty="0">
                <a:solidFill>
                  <a:schemeClr val="tx1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“British officials have told those suffering from monkeypox that they should abstain from sex”</a:t>
            </a:r>
          </a:p>
          <a:p>
            <a:pPr algn="ctr"/>
            <a:endParaRPr lang="en-GB" sz="3200" kern="100" dirty="0">
              <a:solidFill>
                <a:schemeClr val="tx1"/>
              </a:solidFill>
              <a:effectLst/>
              <a:latin typeface="Sagona Book" panose="02020503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3200" kern="100" dirty="0">
                <a:solidFill>
                  <a:schemeClr val="tx1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“The chief vector of Monkeypox spread is sex between two men”</a:t>
            </a:r>
          </a:p>
          <a:p>
            <a:pPr marL="457200" algn="ctr">
              <a:lnSpc>
                <a:spcPct val="115000"/>
              </a:lnSpc>
              <a:spcAft>
                <a:spcPts val="800"/>
              </a:spcAft>
            </a:pPr>
            <a:r>
              <a:rPr lang="en-GB" sz="3200" kern="100" dirty="0">
                <a:solidFill>
                  <a:schemeClr val="tx1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“Yes, Fauci, Monkeypox Is a Gay Disease”</a:t>
            </a:r>
            <a:r>
              <a:rPr lang="en-GB" sz="3200" dirty="0">
                <a:solidFill>
                  <a:schemeClr val="tx1"/>
                </a:solidFill>
                <a:effectLst/>
                <a:latin typeface="Sagona Book" panose="02020503050505020204" pitchFamily="18" charset="0"/>
              </a:rPr>
              <a:t> </a:t>
            </a:r>
            <a:endParaRPr lang="en-GB" sz="3200" dirty="0">
              <a:solidFill>
                <a:schemeClr val="tx1"/>
              </a:solidFill>
              <a:latin typeface="Sagona Book" panose="02020503050505020204" pitchFamily="18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E6F7A85-A3E5-E0D2-BC07-1806DE5FDD79}"/>
              </a:ext>
            </a:extLst>
          </p:cNvPr>
          <p:cNvSpPr txBox="1"/>
          <p:nvPr/>
        </p:nvSpPr>
        <p:spPr>
          <a:xfrm>
            <a:off x="5765696" y="935532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Motivation</a:t>
            </a: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1A0C059-27AF-B5FE-B87F-9567D558F6FD}"/>
              </a:ext>
            </a:extLst>
          </p:cNvPr>
          <p:cNvSpPr/>
          <p:nvPr/>
        </p:nvSpPr>
        <p:spPr>
          <a:xfrm>
            <a:off x="-197849" y="9616314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81009DAA-A29E-0899-F105-6F33E64C5A7B}"/>
              </a:ext>
            </a:extLst>
          </p:cNvPr>
          <p:cNvSpPr/>
          <p:nvPr/>
        </p:nvSpPr>
        <p:spPr>
          <a:xfrm>
            <a:off x="11492919" y="9616314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77905601-A0D4-A76E-A277-B7571E09C0B9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AF90120D-4F81-0729-9306-7E413F0A3BF3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8A84A112-AB39-78BE-E768-2ABF910F4A15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4B71B4D5-BAE6-4F72-F987-142D23D8B20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87A6885C-EC74-4926-C03B-775F00FC7C1F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9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35CE8-E8B6-99E7-A324-5DB294A9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ant_coevolution">
            <a:hlinkClick r:id="" action="ppaction://media"/>
            <a:extLst>
              <a:ext uri="{FF2B5EF4-FFF2-40B4-BE49-F238E27FC236}">
                <a16:creationId xmlns:a16="http://schemas.microsoft.com/office/drawing/2014/main" id="{0730AC01-E2FF-9A66-895F-45DE4E8F40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24865" y="21167"/>
            <a:ext cx="13716000" cy="102870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7E6DF651-12A0-C7CE-503D-5FEA9A2B7CDB}"/>
              </a:ext>
            </a:extLst>
          </p:cNvPr>
          <p:cNvSpPr txBox="1"/>
          <p:nvPr/>
        </p:nvSpPr>
        <p:spPr>
          <a:xfrm>
            <a:off x="15915854" y="-98041"/>
            <a:ext cx="1449213" cy="150982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B583161-3887-83B5-80EC-4EC0CCF89FB5}"/>
              </a:ext>
            </a:extLst>
          </p:cNvPr>
          <p:cNvSpPr/>
          <p:nvPr/>
        </p:nvSpPr>
        <p:spPr>
          <a:xfrm>
            <a:off x="-2627572" y="-733336"/>
            <a:ext cx="4227772" cy="2145119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42974987-1462-A7D6-8863-2D430E99480A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87648DCD-29B7-4597-23B9-6BB04642F84E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1EEAE966-7401-AB97-DB4D-181B0B291CDB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C5F9BD9C-F793-2027-805D-DEA91B88A31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3C0B1B3F-7DED-53B0-1F39-F892B4088DDD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6" name="TextBox 4">
            <a:extLst>
              <a:ext uri="{FF2B5EF4-FFF2-40B4-BE49-F238E27FC236}">
                <a16:creationId xmlns:a16="http://schemas.microsoft.com/office/drawing/2014/main" id="{1933B1D1-6F9F-4B2E-E281-067558D51B13}"/>
              </a:ext>
            </a:extLst>
          </p:cNvPr>
          <p:cNvSpPr txBox="1"/>
          <p:nvPr/>
        </p:nvSpPr>
        <p:spPr>
          <a:xfrm rot="5400000">
            <a:off x="14250820" y="4991889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Motivation</a:t>
            </a:r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B4CF3DA5-6C7E-3724-BB4B-36B505CC1429}"/>
              </a:ext>
            </a:extLst>
          </p:cNvPr>
          <p:cNvSpPr/>
          <p:nvPr/>
        </p:nvSpPr>
        <p:spPr>
          <a:xfrm flipH="1" flipV="1">
            <a:off x="17710406" y="7370240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0F1AF728-A7E6-46B3-20B1-BC7224B1FA60}"/>
              </a:ext>
            </a:extLst>
          </p:cNvPr>
          <p:cNvSpPr/>
          <p:nvPr/>
        </p:nvSpPr>
        <p:spPr>
          <a:xfrm flipH="1" flipV="1">
            <a:off x="17715046" y="-23726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337E9F-C8CD-C488-1881-1D3FBD5F6C82}"/>
              </a:ext>
            </a:extLst>
          </p:cNvPr>
          <p:cNvSpPr/>
          <p:nvPr/>
        </p:nvSpPr>
        <p:spPr>
          <a:xfrm>
            <a:off x="-33867" y="-16934"/>
            <a:ext cx="18288000" cy="1028700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gona Book" panose="020205030505050202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83648A-B6E7-1601-DFF6-DDF916E0EF11}"/>
              </a:ext>
            </a:extLst>
          </p:cNvPr>
          <p:cNvSpPr/>
          <p:nvPr/>
        </p:nvSpPr>
        <p:spPr>
          <a:xfrm>
            <a:off x="1969765" y="3317781"/>
            <a:ext cx="14630400" cy="36175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Sagona Book" panose="02020503050505020204" pitchFamily="18" charset="0"/>
              </a:rPr>
              <a:t>How do health controversies unfold through reactive patterns of influence between left and right-leaning outlets? </a:t>
            </a:r>
          </a:p>
        </p:txBody>
      </p:sp>
    </p:spTree>
    <p:extLst>
      <p:ext uri="{BB962C8B-B14F-4D97-AF65-F5344CB8AC3E}">
        <p14:creationId xmlns:p14="http://schemas.microsoft.com/office/powerpoint/2010/main" val="1646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6D6FA-2215-B5B2-9F9D-FFD83D72F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70B1BA0-D26D-3C96-3F58-015AC9F5EFDD}"/>
              </a:ext>
            </a:extLst>
          </p:cNvPr>
          <p:cNvSpPr txBox="1"/>
          <p:nvPr/>
        </p:nvSpPr>
        <p:spPr>
          <a:xfrm>
            <a:off x="4556792" y="2429873"/>
            <a:ext cx="11627497" cy="507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Literature</a:t>
            </a:r>
          </a:p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Review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35FE919-F3FB-D61A-3FA5-C66F57FC9D81}"/>
              </a:ext>
            </a:extLst>
          </p:cNvPr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368D653-C85A-A6E3-EDC6-E4722AD7621E}"/>
                </a:ext>
              </a:extLst>
            </p:cNvPr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C9A189FF-7608-C1AD-C91D-35FC8EDC609C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C5CD5F5-0F5D-CCC2-D553-0FDD7A09E0A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A1532D37-0A3D-24B6-D55E-9B3BDA32D475}"/>
                </a:ext>
              </a:extLst>
            </p:cNvPr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26F324A8-6C2B-B318-FA70-6764EFEFA2DF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4279D0C8-9612-BAD9-B216-3F54EBA3323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36128848-25FD-24DA-5D25-9E610F95FFE9}"/>
                </a:ext>
              </a:extLst>
            </p:cNvPr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56D3FB03-7229-5E1F-DC0F-3D06FBAC6D19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D13E80D4-9E3B-9999-C38F-76C24BE66CE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>
            <a:extLst>
              <a:ext uri="{FF2B5EF4-FFF2-40B4-BE49-F238E27FC236}">
                <a16:creationId xmlns:a16="http://schemas.microsoft.com/office/drawing/2014/main" id="{CF952531-F72D-C1AF-84F6-C7A789795B76}"/>
              </a:ext>
            </a:extLst>
          </p:cNvPr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7AD4382-E998-0338-4C0D-645848D522E2}"/>
              </a:ext>
            </a:extLst>
          </p:cNvPr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4DAC21C-DFB1-9F3E-65E3-5273F9BB25E2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A36046BD-15F0-8A6A-D758-236FB9C6E468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DEA811EE-7A3D-5D38-F490-5E514D7751D0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F317708F-7472-1D1F-5335-1530AED3CFE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7527445-335A-5074-5F62-A3439D2CCCB2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5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Literature review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2553980" y="866775"/>
            <a:ext cx="13180039" cy="132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Agenda-setting theory</a:t>
            </a:r>
          </a:p>
        </p:txBody>
      </p: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F35DD-7AD4-578C-6ACB-33C2899AE9A7}"/>
              </a:ext>
            </a:extLst>
          </p:cNvPr>
          <p:cNvSpPr txBox="1"/>
          <p:nvPr/>
        </p:nvSpPr>
        <p:spPr>
          <a:xfrm>
            <a:off x="609600" y="2911848"/>
            <a:ext cx="1144205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Sagona Book" panose="02020503050505020204" pitchFamily="18" charset="0"/>
              </a:rPr>
              <a:t>Mass media shapes public perceptions of reality by publicizing select issues and affecting </a:t>
            </a:r>
            <a:r>
              <a:rPr lang="en-US" sz="3000" b="1" dirty="0">
                <a:latin typeface="Sagona Book" panose="02020503050505020204" pitchFamily="18" charset="0"/>
              </a:rPr>
              <a:t>what people think about </a:t>
            </a:r>
            <a:r>
              <a:rPr lang="en-US" sz="3000" dirty="0">
                <a:latin typeface="Sagona Book" panose="02020503050505020204" pitchFamily="18" charset="0"/>
              </a:rPr>
              <a:t>(McCombs and Shaw, 1972)</a:t>
            </a:r>
            <a:endParaRPr lang="en-US" sz="3000" b="1" dirty="0">
              <a:latin typeface="Sagona Book" panose="02020503050505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b="1" dirty="0">
              <a:latin typeface="Sagona Book" panose="02020503050505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Sagona Book" panose="02020503050505020204" pitchFamily="18" charset="0"/>
              </a:rPr>
              <a:t>Intermedia agenda-setting theory </a:t>
            </a:r>
            <a:r>
              <a:rPr lang="en-US" sz="3000" dirty="0">
                <a:latin typeface="Sagona Book" panose="02020503050505020204" pitchFamily="18" charset="0"/>
              </a:rPr>
              <a:t>posits that media  outlets shape each other’s agendas (</a:t>
            </a:r>
            <a:r>
              <a:rPr lang="en-US" sz="3000" dirty="0" err="1">
                <a:latin typeface="Sagona Book" panose="02020503050505020204" pitchFamily="18" charset="0"/>
              </a:rPr>
              <a:t>Vonbun</a:t>
            </a:r>
            <a:r>
              <a:rPr lang="en-US" sz="3000" dirty="0">
                <a:latin typeface="Sagona Book" panose="02020503050505020204" pitchFamily="18" charset="0"/>
              </a:rPr>
              <a:t>, 2016) by co-orienting journalists towards specific issues.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latin typeface="Sagona Book" panose="02020503050505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Sagona Book" panose="02020503050505020204" pitchFamily="18" charset="0"/>
              </a:rPr>
              <a:t>Networked evidence of intermedia agenda-setting shows that this effect is primarily </a:t>
            </a:r>
            <a:r>
              <a:rPr lang="en-US" sz="3000" b="1" dirty="0">
                <a:latin typeface="Sagona Book" panose="02020503050505020204" pitchFamily="18" charset="0"/>
              </a:rPr>
              <a:t>co-partisan</a:t>
            </a:r>
            <a:r>
              <a:rPr lang="en-US" sz="3000" dirty="0">
                <a:latin typeface="Sagona Book" panose="02020503050505020204" pitchFamily="18" charset="0"/>
              </a:rPr>
              <a:t>, and driven by </a:t>
            </a:r>
            <a:r>
              <a:rPr lang="en-US" sz="3000" b="1" dirty="0">
                <a:latin typeface="Sagona Book" panose="02020503050505020204" pitchFamily="18" charset="0"/>
              </a:rPr>
              <a:t>mainstream left-leaning </a:t>
            </a:r>
            <a:r>
              <a:rPr lang="en-US" sz="3000" dirty="0">
                <a:latin typeface="Sagona Book" panose="02020503050505020204" pitchFamily="18" charset="0"/>
              </a:rPr>
              <a:t>outlets (Stern 2020, Chen 2024)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8A214B6-37F7-8FB2-52F9-66411154701D}"/>
              </a:ext>
            </a:extLst>
          </p:cNvPr>
          <p:cNvSpPr/>
          <p:nvPr/>
        </p:nvSpPr>
        <p:spPr>
          <a:xfrm>
            <a:off x="12949888" y="3810220"/>
            <a:ext cx="16002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Sagona Book" panose="02020503050505020204" pitchFamily="18" charset="0"/>
              </a:rPr>
              <a:t>Reality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1082DF-6ADA-DA8E-8CED-D97A96FF952A}"/>
              </a:ext>
            </a:extLst>
          </p:cNvPr>
          <p:cNvSpPr/>
          <p:nvPr/>
        </p:nvSpPr>
        <p:spPr>
          <a:xfrm>
            <a:off x="16393886" y="3810220"/>
            <a:ext cx="16002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Sagona Book" panose="02020503050505020204" pitchFamily="18" charset="0"/>
              </a:rPr>
              <a:t>People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AB0667-A79D-36D7-7C82-2BD1C304279E}"/>
              </a:ext>
            </a:extLst>
          </p:cNvPr>
          <p:cNvSpPr/>
          <p:nvPr/>
        </p:nvSpPr>
        <p:spPr>
          <a:xfrm>
            <a:off x="14706600" y="6148266"/>
            <a:ext cx="16002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Sagona Book" panose="02020503050505020204" pitchFamily="18" charset="0"/>
              </a:rPr>
              <a:t>Media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274B08-6E11-1FC0-5BC6-34E7BFEB61A2}"/>
              </a:ext>
            </a:extLst>
          </p:cNvPr>
          <p:cNvCxnSpPr/>
          <p:nvPr/>
        </p:nvCxnSpPr>
        <p:spPr>
          <a:xfrm>
            <a:off x="13749988" y="4942449"/>
            <a:ext cx="800100" cy="106680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D88F5-1FF6-1CF0-E71E-DEC065302247}"/>
              </a:ext>
            </a:extLst>
          </p:cNvPr>
          <p:cNvCxnSpPr>
            <a:cxnSpLocks/>
          </p:cNvCxnSpPr>
          <p:nvPr/>
        </p:nvCxnSpPr>
        <p:spPr>
          <a:xfrm flipV="1">
            <a:off x="16393886" y="4941143"/>
            <a:ext cx="800100" cy="106680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6278BD-FB3D-10C0-4BE1-90AEFC17E5F4}"/>
              </a:ext>
            </a:extLst>
          </p:cNvPr>
          <p:cNvCxnSpPr>
            <a:cxnSpLocks/>
          </p:cNvCxnSpPr>
          <p:nvPr/>
        </p:nvCxnSpPr>
        <p:spPr>
          <a:xfrm>
            <a:off x="14778688" y="4331314"/>
            <a:ext cx="1443688" cy="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Up Arrow 26">
            <a:extLst>
              <a:ext uri="{FF2B5EF4-FFF2-40B4-BE49-F238E27FC236}">
                <a16:creationId xmlns:a16="http://schemas.microsoft.com/office/drawing/2014/main" id="{B8D92FA4-BD42-01F0-77F4-FA5A5D48D544}"/>
              </a:ext>
            </a:extLst>
          </p:cNvPr>
          <p:cNvSpPr/>
          <p:nvPr/>
        </p:nvSpPr>
        <p:spPr>
          <a:xfrm>
            <a:off x="14978689" y="7304649"/>
            <a:ext cx="1328111" cy="838200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90BB5D3D-2B18-E660-327C-93B57E6060A7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BBEFFBCB-6E03-952C-F6EF-1C72738E4760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F186F231-2F2B-C151-B34E-53A1E0390642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TextBox 11">
                <a:extLst>
                  <a:ext uri="{FF2B5EF4-FFF2-40B4-BE49-F238E27FC236}">
                    <a16:creationId xmlns:a16="http://schemas.microsoft.com/office/drawing/2014/main" id="{BC39C99C-8897-0DEF-CA20-D0745D942FF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5BE2C126-D44C-5A49-4EBA-DA65D2F27E99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80FD81C-66B5-A7E0-D4D8-A6C7FFB0ABA2}"/>
              </a:ext>
            </a:extLst>
          </p:cNvPr>
          <p:cNvSpPr/>
          <p:nvPr/>
        </p:nvSpPr>
        <p:spPr>
          <a:xfrm>
            <a:off x="609600" y="2911848"/>
            <a:ext cx="11442054" cy="1622052"/>
          </a:xfrm>
          <a:prstGeom prst="rect">
            <a:avLst/>
          </a:prstGeom>
          <a:solidFill>
            <a:srgbClr val="FFFFFF">
              <a:alpha val="662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EF971-1529-0EBB-E9F4-B735804269C6}"/>
              </a:ext>
            </a:extLst>
          </p:cNvPr>
          <p:cNvSpPr/>
          <p:nvPr/>
        </p:nvSpPr>
        <p:spPr>
          <a:xfrm>
            <a:off x="838200" y="4819989"/>
            <a:ext cx="11442054" cy="1622052"/>
          </a:xfrm>
          <a:prstGeom prst="rect">
            <a:avLst/>
          </a:prstGeom>
          <a:solidFill>
            <a:srgbClr val="FFFFFF">
              <a:alpha val="662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7DCBF-0304-A284-D12F-ED6A7BD52CCF}"/>
              </a:ext>
            </a:extLst>
          </p:cNvPr>
          <p:cNvSpPr/>
          <p:nvPr/>
        </p:nvSpPr>
        <p:spPr>
          <a:xfrm>
            <a:off x="609600" y="6643566"/>
            <a:ext cx="11442054" cy="1622052"/>
          </a:xfrm>
          <a:prstGeom prst="rect">
            <a:avLst/>
          </a:prstGeom>
          <a:solidFill>
            <a:srgbClr val="FFFFFF">
              <a:alpha val="662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1E02-8857-846A-2F05-468BBAD42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20EC48A-E36B-5D97-966D-7374E30956A2}"/>
              </a:ext>
            </a:extLst>
          </p:cNvPr>
          <p:cNvSpPr txBox="1"/>
          <p:nvPr/>
        </p:nvSpPr>
        <p:spPr>
          <a:xfrm>
            <a:off x="5702946" y="8800282"/>
            <a:ext cx="6882108" cy="4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Literature review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7C7C9B40-C630-9BCF-CB00-23A37B4A58FC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5FA9963-539D-3EB2-B8C0-946B09F9E58F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A887166-372E-D3C8-2547-B2A16F8EBF31}"/>
              </a:ext>
            </a:extLst>
          </p:cNvPr>
          <p:cNvSpPr txBox="1"/>
          <p:nvPr/>
        </p:nvSpPr>
        <p:spPr>
          <a:xfrm>
            <a:off x="2553980" y="866775"/>
            <a:ext cx="13180039" cy="132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Framing theory</a:t>
            </a: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74CBF97-CA02-6AA9-F122-CE8C6FD452B2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C42BD2-BE7C-9AE3-FB97-B2AB2679AD79}"/>
              </a:ext>
            </a:extLst>
          </p:cNvPr>
          <p:cNvSpPr txBox="1"/>
          <p:nvPr/>
        </p:nvSpPr>
        <p:spPr>
          <a:xfrm>
            <a:off x="585935" y="3484739"/>
            <a:ext cx="114420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Sagona Book" panose="02020503050505020204" pitchFamily="18" charset="0"/>
              </a:rPr>
              <a:t>Mass media shapes public perceptions of reality by emphasizing specific aspects about issues and affecting </a:t>
            </a:r>
            <a:r>
              <a:rPr lang="en-US" sz="3000" b="1" dirty="0">
                <a:latin typeface="Sagona Book" panose="02020503050505020204" pitchFamily="18" charset="0"/>
              </a:rPr>
              <a:t>how people think about an issue </a:t>
            </a:r>
            <a:r>
              <a:rPr lang="en-US" sz="3000" dirty="0">
                <a:latin typeface="Sagona Book" panose="02020503050505020204" pitchFamily="18" charset="0"/>
              </a:rPr>
              <a:t>(</a:t>
            </a:r>
            <a:r>
              <a:rPr lang="en-US" sz="3000" dirty="0" err="1">
                <a:latin typeface="Sagona Book" panose="02020503050505020204" pitchFamily="18" charset="0"/>
              </a:rPr>
              <a:t>Entman</a:t>
            </a:r>
            <a:r>
              <a:rPr lang="en-US" sz="3000" dirty="0">
                <a:latin typeface="Sagona Book" panose="02020503050505020204" pitchFamily="18" charset="0"/>
              </a:rPr>
              <a:t> 1993)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b="1" dirty="0">
              <a:latin typeface="Sagona Book" panose="02020503050505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Sagona Book" panose="02020503050505020204" pitchFamily="18" charset="0"/>
              </a:rPr>
              <a:t>We have very little idea about how media outlets shape each others’ framing choices, i.e., </a:t>
            </a:r>
            <a:r>
              <a:rPr lang="en-US" sz="3000" b="1" dirty="0">
                <a:latin typeface="Sagona Book" panose="02020503050505020204" pitchFamily="18" charset="0"/>
              </a:rPr>
              <a:t>given an agenda, how is one outlets’ way of talking about it influenced by another?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b="1" dirty="0">
              <a:latin typeface="Sagona Book" panose="02020503050505020204" pitchFamily="18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CC1860E-1CD9-179D-3C50-586AAE75F33B}"/>
              </a:ext>
            </a:extLst>
          </p:cNvPr>
          <p:cNvSpPr/>
          <p:nvPr/>
        </p:nvSpPr>
        <p:spPr>
          <a:xfrm>
            <a:off x="12862802" y="3083081"/>
            <a:ext cx="16002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Sagona Book" panose="02020503050505020204" pitchFamily="18" charset="0"/>
              </a:rPr>
              <a:t>Reality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592F10-1895-DE76-322B-B8ACC395D388}"/>
              </a:ext>
            </a:extLst>
          </p:cNvPr>
          <p:cNvSpPr/>
          <p:nvPr/>
        </p:nvSpPr>
        <p:spPr>
          <a:xfrm>
            <a:off x="16306800" y="3083081"/>
            <a:ext cx="16002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Sagona Book" panose="02020503050505020204" pitchFamily="18" charset="0"/>
              </a:rPr>
              <a:t>People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8702163-5B58-E1EC-DCC3-E1786CBE466C}"/>
              </a:ext>
            </a:extLst>
          </p:cNvPr>
          <p:cNvSpPr/>
          <p:nvPr/>
        </p:nvSpPr>
        <p:spPr>
          <a:xfrm>
            <a:off x="14619514" y="5421127"/>
            <a:ext cx="16002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Sagona Book" panose="02020503050505020204" pitchFamily="18" charset="0"/>
              </a:rPr>
              <a:t>Media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ECFED-2B7C-5443-9A8D-3CC23B6F7BC7}"/>
              </a:ext>
            </a:extLst>
          </p:cNvPr>
          <p:cNvCxnSpPr/>
          <p:nvPr/>
        </p:nvCxnSpPr>
        <p:spPr>
          <a:xfrm>
            <a:off x="13662902" y="4215310"/>
            <a:ext cx="800100" cy="106680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596B95-51B8-16A2-EB6F-4744312D78CF}"/>
              </a:ext>
            </a:extLst>
          </p:cNvPr>
          <p:cNvCxnSpPr>
            <a:cxnSpLocks/>
          </p:cNvCxnSpPr>
          <p:nvPr/>
        </p:nvCxnSpPr>
        <p:spPr>
          <a:xfrm flipV="1">
            <a:off x="16306800" y="4214004"/>
            <a:ext cx="800100" cy="106680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D064C-414F-5D3E-0B3E-70AA700D7148}"/>
              </a:ext>
            </a:extLst>
          </p:cNvPr>
          <p:cNvCxnSpPr>
            <a:cxnSpLocks/>
          </p:cNvCxnSpPr>
          <p:nvPr/>
        </p:nvCxnSpPr>
        <p:spPr>
          <a:xfrm>
            <a:off x="14691602" y="3604175"/>
            <a:ext cx="1443688" cy="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6EAEB33-5F45-F0CD-0D85-03A0F1C15348}"/>
              </a:ext>
            </a:extLst>
          </p:cNvPr>
          <p:cNvGrpSpPr/>
          <p:nvPr/>
        </p:nvGrpSpPr>
        <p:grpSpPr>
          <a:xfrm>
            <a:off x="14891603" y="6577510"/>
            <a:ext cx="1328111" cy="1594737"/>
            <a:chOff x="14978689" y="7304649"/>
            <a:chExt cx="1328111" cy="1594737"/>
          </a:xfrm>
        </p:grpSpPr>
        <p:sp>
          <p:nvSpPr>
            <p:cNvPr id="27" name="Curved Up Arrow 26">
              <a:extLst>
                <a:ext uri="{FF2B5EF4-FFF2-40B4-BE49-F238E27FC236}">
                  <a16:creationId xmlns:a16="http://schemas.microsoft.com/office/drawing/2014/main" id="{D852D6D2-FB85-BD9F-2F07-2F6556C99C5A}"/>
                </a:ext>
              </a:extLst>
            </p:cNvPr>
            <p:cNvSpPr/>
            <p:nvPr/>
          </p:nvSpPr>
          <p:spPr>
            <a:xfrm>
              <a:off x="14978689" y="7304649"/>
              <a:ext cx="1328111" cy="838200"/>
            </a:xfrm>
            <a:prstGeom prst="curved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E469BA-D0BF-BDB1-3A3C-F0FCFE695A14}"/>
                </a:ext>
              </a:extLst>
            </p:cNvPr>
            <p:cNvSpPr txBox="1"/>
            <p:nvPr/>
          </p:nvSpPr>
          <p:spPr>
            <a:xfrm>
              <a:off x="14978689" y="8191500"/>
              <a:ext cx="12436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rgbClr val="7030A0"/>
                  </a:solidFill>
                  <a:latin typeface="Sagona Book" panose="02020503050505020204" pitchFamily="18" charset="0"/>
                </a:rPr>
                <a:t>?</a:t>
              </a: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FE2895BF-FA76-A96B-684E-3BF72C63B9B3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17" name="Group 9">
              <a:extLst>
                <a:ext uri="{FF2B5EF4-FFF2-40B4-BE49-F238E27FC236}">
                  <a16:creationId xmlns:a16="http://schemas.microsoft.com/office/drawing/2014/main" id="{1418F1A2-86A4-84C3-FCB4-6DD33C139FA3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140C31A2-AF2A-19E1-1453-E12925A0EA3D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089DA4D5-E298-9048-12F1-4C2408F7057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22EEBFF8-93BE-7E3B-B46E-120CC0922BD3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9716F7-7EB0-9BC2-9E07-311BCC4E0212}"/>
              </a:ext>
            </a:extLst>
          </p:cNvPr>
          <p:cNvSpPr/>
          <p:nvPr/>
        </p:nvSpPr>
        <p:spPr>
          <a:xfrm>
            <a:off x="611335" y="3521448"/>
            <a:ext cx="11442054" cy="1622052"/>
          </a:xfrm>
          <a:prstGeom prst="rect">
            <a:avLst/>
          </a:prstGeom>
          <a:solidFill>
            <a:srgbClr val="FFFFFF">
              <a:alpha val="662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037476" y="3243876"/>
            <a:ext cx="7010400" cy="3947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Given</a:t>
            </a:r>
          </a:p>
          <a:p>
            <a:pPr marL="571500" indent="-571500" algn="l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sz="3709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Agenda: What issue was talked about (Mpox)</a:t>
            </a:r>
          </a:p>
          <a:p>
            <a:pPr marL="571500" indent="-571500" algn="l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sz="3709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Frame: How  the issue was talked about (emphasis on sexuality)</a:t>
            </a:r>
          </a:p>
        </p:txBody>
      </p: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840C72D2-9F7A-49EF-7BBD-F59827B24AD6}"/>
              </a:ext>
            </a:extLst>
          </p:cNvPr>
          <p:cNvSpPr txBox="1"/>
          <p:nvPr/>
        </p:nvSpPr>
        <p:spPr>
          <a:xfrm>
            <a:off x="5702777" y="9511127"/>
            <a:ext cx="6882108" cy="4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Sagona Book" panose="02020503050505020204" pitchFamily="18" charset="0"/>
                <a:ea typeface="Alatsi"/>
                <a:cs typeface="Alatsi"/>
                <a:sym typeface="Alatsi"/>
              </a:rPr>
              <a:t>Research questions</a:t>
            </a:r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FCDE3F93-A9DE-D5B9-B404-1A10F94A6657}"/>
              </a:ext>
            </a:extLst>
          </p:cNvPr>
          <p:cNvSpPr/>
          <p:nvPr/>
        </p:nvSpPr>
        <p:spPr>
          <a:xfrm>
            <a:off x="-260768" y="9772112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66B572B0-4D3B-D4E1-28CF-E9F6A8D2AFDB}"/>
              </a:ext>
            </a:extLst>
          </p:cNvPr>
          <p:cNvSpPr/>
          <p:nvPr/>
        </p:nvSpPr>
        <p:spPr>
          <a:xfrm>
            <a:off x="11430000" y="9772112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F5752E-E589-6FB1-EC6E-E4D890E2F88B}"/>
              </a:ext>
            </a:extLst>
          </p:cNvPr>
          <p:cNvGrpSpPr/>
          <p:nvPr/>
        </p:nvGrpSpPr>
        <p:grpSpPr>
          <a:xfrm>
            <a:off x="8458201" y="1552171"/>
            <a:ext cx="8779854" cy="2372129"/>
            <a:chOff x="8458201" y="1552171"/>
            <a:chExt cx="8779854" cy="2372129"/>
          </a:xfrm>
        </p:grpSpPr>
        <p:sp>
          <p:nvSpPr>
            <p:cNvPr id="8" name="TextBox 8"/>
            <p:cNvSpPr txBox="1"/>
            <p:nvPr/>
          </p:nvSpPr>
          <p:spPr>
            <a:xfrm>
              <a:off x="8786699" y="1552171"/>
              <a:ext cx="5520418" cy="6708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RQ1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9FA270C-46FE-3974-F492-4519E6A872CC}"/>
                </a:ext>
              </a:extLst>
            </p:cNvPr>
            <p:cNvSpPr/>
            <p:nvPr/>
          </p:nvSpPr>
          <p:spPr>
            <a:xfrm>
              <a:off x="8458201" y="2223004"/>
              <a:ext cx="8779854" cy="170129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Network: </a:t>
              </a:r>
              <a:r>
                <a:rPr lang="en-US" sz="3000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What are the intermedia influence patterns  that drove the framing choices between different outlets?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4C9EBA-4039-6A1F-2BBC-5DD5FA9D0A89}"/>
              </a:ext>
            </a:extLst>
          </p:cNvPr>
          <p:cNvGrpSpPr/>
          <p:nvPr/>
        </p:nvGrpSpPr>
        <p:grpSpPr>
          <a:xfrm>
            <a:off x="8458201" y="6556383"/>
            <a:ext cx="8779854" cy="2372129"/>
            <a:chOff x="8458201" y="1552171"/>
            <a:chExt cx="8779854" cy="2372129"/>
          </a:xfrm>
        </p:grpSpPr>
        <p:sp>
          <p:nvSpPr>
            <p:cNvPr id="42" name="TextBox 8">
              <a:extLst>
                <a:ext uri="{FF2B5EF4-FFF2-40B4-BE49-F238E27FC236}">
                  <a16:creationId xmlns:a16="http://schemas.microsoft.com/office/drawing/2014/main" id="{36778B19-AE7F-188C-11AF-815FC21C66A0}"/>
                </a:ext>
              </a:extLst>
            </p:cNvPr>
            <p:cNvSpPr txBox="1"/>
            <p:nvPr/>
          </p:nvSpPr>
          <p:spPr>
            <a:xfrm>
              <a:off x="8786699" y="1552171"/>
              <a:ext cx="5520418" cy="6708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RQ3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8520A08-D998-48EA-10E0-8F20FA5C4563}"/>
                </a:ext>
              </a:extLst>
            </p:cNvPr>
            <p:cNvSpPr/>
            <p:nvPr/>
          </p:nvSpPr>
          <p:spPr>
            <a:xfrm>
              <a:off x="8458201" y="2223004"/>
              <a:ext cx="8779854" cy="170129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4193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Centrality: </a:t>
              </a:r>
              <a:r>
                <a:rPr lang="en-US" sz="3200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Which outlets are the primary frame-builders?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78BDA9-E4EA-6C94-256F-FC898F8ADCFD}"/>
              </a:ext>
            </a:extLst>
          </p:cNvPr>
          <p:cNvGrpSpPr/>
          <p:nvPr/>
        </p:nvGrpSpPr>
        <p:grpSpPr>
          <a:xfrm>
            <a:off x="8458201" y="4038319"/>
            <a:ext cx="8779854" cy="2372129"/>
            <a:chOff x="8458201" y="1552171"/>
            <a:chExt cx="8779854" cy="2372129"/>
          </a:xfrm>
        </p:grpSpPr>
        <p:sp>
          <p:nvSpPr>
            <p:cNvPr id="48" name="TextBox 8">
              <a:extLst>
                <a:ext uri="{FF2B5EF4-FFF2-40B4-BE49-F238E27FC236}">
                  <a16:creationId xmlns:a16="http://schemas.microsoft.com/office/drawing/2014/main" id="{7903AAA5-021B-CD62-9759-5BFCA11ECDEE}"/>
                </a:ext>
              </a:extLst>
            </p:cNvPr>
            <p:cNvSpPr txBox="1"/>
            <p:nvPr/>
          </p:nvSpPr>
          <p:spPr>
            <a:xfrm>
              <a:off x="8786699" y="1552171"/>
              <a:ext cx="5520418" cy="6708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RQ2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F0DCAF-B595-1C63-4AC7-783E2FA25685}"/>
                </a:ext>
              </a:extLst>
            </p:cNvPr>
            <p:cNvSpPr/>
            <p:nvPr/>
          </p:nvSpPr>
          <p:spPr>
            <a:xfrm>
              <a:off x="8458201" y="2223004"/>
              <a:ext cx="8779854" cy="170129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4193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Assortativity:  </a:t>
              </a:r>
              <a:r>
                <a:rPr lang="en-US" sz="3200" dirty="0">
                  <a:solidFill>
                    <a:srgbClr val="000000"/>
                  </a:solidFill>
                  <a:latin typeface="Sagona Book" panose="02020503050505020204" pitchFamily="18" charset="0"/>
                  <a:ea typeface="Alatsi"/>
                  <a:cs typeface="Alatsi"/>
                  <a:sym typeface="Alatsi"/>
                </a:rPr>
                <a:t>How is intermedia influence affected by outlet partisan affiliation?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1F3AFFE5-0A64-6D9D-B41B-CF6F35DC09CE}"/>
              </a:ext>
            </a:extLst>
          </p:cNvPr>
          <p:cNvGrpSpPr/>
          <p:nvPr/>
        </p:nvGrpSpPr>
        <p:grpSpPr>
          <a:xfrm>
            <a:off x="16479982" y="-233221"/>
            <a:ext cx="962567" cy="1099996"/>
            <a:chOff x="44985" y="-600281"/>
            <a:chExt cx="2083482" cy="2831248"/>
          </a:xfrm>
        </p:grpSpPr>
        <p:grpSp>
          <p:nvGrpSpPr>
            <p:cNvPr id="51" name="Group 9">
              <a:extLst>
                <a:ext uri="{FF2B5EF4-FFF2-40B4-BE49-F238E27FC236}">
                  <a16:creationId xmlns:a16="http://schemas.microsoft.com/office/drawing/2014/main" id="{C60EE390-1799-9EC2-F99C-30116C5F9BCB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3" name="Freeform 10">
                <a:extLst>
                  <a:ext uri="{FF2B5EF4-FFF2-40B4-BE49-F238E27FC236}">
                    <a16:creationId xmlns:a16="http://schemas.microsoft.com/office/drawing/2014/main" id="{07AE27BA-E832-3671-D6BA-735F5EC9F116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TextBox 11">
                <a:extLst>
                  <a:ext uri="{FF2B5EF4-FFF2-40B4-BE49-F238E27FC236}">
                    <a16:creationId xmlns:a16="http://schemas.microsoft.com/office/drawing/2014/main" id="{46415E89-CC6E-D370-027A-6EDA2A15E3C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7C11422A-92FA-CB09-5D48-603CE99CF775}"/>
                </a:ext>
              </a:extLst>
            </p:cNvPr>
            <p:cNvSpPr txBox="1"/>
            <p:nvPr/>
          </p:nvSpPr>
          <p:spPr>
            <a:xfrm>
              <a:off x="44985" y="-600281"/>
              <a:ext cx="2083482" cy="2186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EC7497C-91EE-B2DE-7487-4BCFE5500AB8}"/>
              </a:ext>
            </a:extLst>
          </p:cNvPr>
          <p:cNvSpPr/>
          <p:nvPr/>
        </p:nvSpPr>
        <p:spPr>
          <a:xfrm>
            <a:off x="8305800" y="1626617"/>
            <a:ext cx="9136749" cy="2447338"/>
          </a:xfrm>
          <a:prstGeom prst="rect">
            <a:avLst/>
          </a:prstGeom>
          <a:solidFill>
            <a:srgbClr val="FFFFFF">
              <a:alpha val="662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FFDB9-A1DA-1719-CB3D-B4A77FF0A769}"/>
              </a:ext>
            </a:extLst>
          </p:cNvPr>
          <p:cNvSpPr/>
          <p:nvPr/>
        </p:nvSpPr>
        <p:spPr>
          <a:xfrm>
            <a:off x="8339667" y="4100014"/>
            <a:ext cx="9136749" cy="2447338"/>
          </a:xfrm>
          <a:prstGeom prst="rect">
            <a:avLst/>
          </a:prstGeom>
          <a:solidFill>
            <a:srgbClr val="FFFFFF">
              <a:alpha val="662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69599-4256-F35E-6082-79591C317B7A}"/>
              </a:ext>
            </a:extLst>
          </p:cNvPr>
          <p:cNvSpPr/>
          <p:nvPr/>
        </p:nvSpPr>
        <p:spPr>
          <a:xfrm>
            <a:off x="8371908" y="6710834"/>
            <a:ext cx="9136749" cy="2447338"/>
          </a:xfrm>
          <a:prstGeom prst="rect">
            <a:avLst/>
          </a:prstGeom>
          <a:solidFill>
            <a:srgbClr val="FFFFFF">
              <a:alpha val="662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1028</Words>
  <Application>Microsoft Macintosh PowerPoint</Application>
  <PresentationFormat>Custom</PresentationFormat>
  <Paragraphs>184</Paragraphs>
  <Slides>23</Slides>
  <Notes>2</Notes>
  <HiddenSlides>1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Sagona Book</vt:lpstr>
      <vt:lpstr>Aptos</vt:lpstr>
      <vt:lpstr>Arial</vt:lpstr>
      <vt:lpstr>Cambria Math</vt:lpstr>
      <vt:lpstr>Calibri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Sharaj K</cp:lastModifiedBy>
  <cp:revision>1</cp:revision>
  <dcterms:created xsi:type="dcterms:W3CDTF">2006-08-16T00:00:00Z</dcterms:created>
  <dcterms:modified xsi:type="dcterms:W3CDTF">2025-01-14T10:52:36Z</dcterms:modified>
  <dc:identifier>DAGbHCkpU_w</dc:identifier>
</cp:coreProperties>
</file>