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PHJZyFExThQYOwl+mWRiKDQc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d7e0d5b8_0_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d7e0d5b8_0_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d7e0d5b8_0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d7e0d5b8_0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384725" y="1227074"/>
            <a:ext cx="8343265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ctrTitle"/>
          </p:nvPr>
        </p:nvSpPr>
        <p:spPr>
          <a:xfrm>
            <a:off x="327575" y="894184"/>
            <a:ext cx="46240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384725" y="1227074"/>
            <a:ext cx="8343265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576836" y="1086211"/>
            <a:ext cx="7990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834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Arial"/>
                <a:ea typeface="Arial"/>
                <a:cs typeface="Arial"/>
                <a:sym typeface="Arial"/>
              </a:rPr>
              <a:t>Road Extraction from Satellite Images using DeepLabV3+</a:t>
            </a:r>
            <a:endParaRPr b="0" sz="3000"/>
          </a:p>
        </p:txBody>
      </p:sp>
      <p:sp>
        <p:nvSpPr>
          <p:cNvPr id="45" name="Google Shape;45;p1"/>
          <p:cNvSpPr txBox="1"/>
          <p:nvPr/>
        </p:nvSpPr>
        <p:spPr>
          <a:xfrm>
            <a:off x="263100" y="2439774"/>
            <a:ext cx="83076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[USN] :  S A SHARAN VERONICA [ENG21CT0035], KAVIYARASU K[ENG22CT1001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 - 09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- ROADNETAI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048385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-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solidFill>
                  <a:srgbClr val="FFFFFF"/>
                </a:solidFill>
              </a:rPr>
              <a:t>SATELLITE IMAGERY &amp; AI FOR ROAD NETWORKING ANALYSIS</a:t>
            </a:r>
            <a:endParaRPr sz="1700">
              <a:solidFill>
                <a:srgbClr val="FFFFFF"/>
              </a:solidFill>
            </a:endParaRPr>
          </a:p>
          <a:p>
            <a:pPr indent="0" lvl="0" marL="12700" marR="1048385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: BIG DATA AND DEEP LEARNING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- 15/11/2024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211824" y="1672540"/>
            <a:ext cx="31674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418465" lvl="0" marL="4311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8465" lvl="0" marL="43116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8465" lvl="0" marL="43116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8465" lvl="0" marL="43116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074" y="1222974"/>
            <a:ext cx="4516224" cy="33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ctrTitle"/>
          </p:nvPr>
        </p:nvSpPr>
        <p:spPr>
          <a:xfrm>
            <a:off x="327575" y="894184"/>
            <a:ext cx="462407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Times New Roman"/>
                <a:ea typeface="Times New Roman"/>
                <a:cs typeface="Times New Roman"/>
                <a:sym typeface="Times New Roman"/>
              </a:rPr>
              <a:t>1.	PROBLEM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384725" y="1755857"/>
            <a:ext cx="45459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road network mapping is essential for urban planning, disaster management, and navigation systems.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 for road extraction from satellite images are time-intensive, labor-intensive, and prone to inaccuracies.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is to develop an automated, accurate, and scalable solution for road segmentation and extraction from satellite imagery.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600" y="1839349"/>
            <a:ext cx="3455073" cy="28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>
                <a:latin typeface="Times New Roman"/>
                <a:ea typeface="Times New Roman"/>
                <a:cs typeface="Times New Roman"/>
                <a:sym typeface="Times New Roman"/>
              </a:rPr>
              <a:t>2. 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493138" y="1350937"/>
            <a:ext cx="4555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This project leverages </a:t>
            </a:r>
            <a:r>
              <a:rPr b="1" lang="en-US" sz="1500">
                <a:solidFill>
                  <a:schemeClr val="lt1"/>
                </a:solidFill>
              </a:rPr>
              <a:t>DeepLabV3+</a:t>
            </a:r>
            <a:r>
              <a:rPr lang="en-US" sz="1500">
                <a:solidFill>
                  <a:schemeClr val="lt1"/>
                </a:solidFill>
              </a:rPr>
              <a:t>, a state-of-the-art deep learning model, for road segmentation from high-resolution satellite images.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The goal is to produce binary masks that accurately identify road pixels, enabling rapid and precise road network mapping.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By automating the process, this solution supports a wide range of applications, including urban development, navigation systems, and disaster recovery.</a:t>
            </a:r>
            <a:endParaRPr sz="1500">
              <a:solidFill>
                <a:schemeClr val="lt1"/>
              </a:solidFill>
            </a:endParaRPr>
          </a:p>
          <a:p>
            <a:pPr indent="-374650" lvl="0" marL="361315" marR="5080" rtl="0" algn="l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Times New Roman"/>
              <a:buChar char="●"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949" y="1408874"/>
            <a:ext cx="3678724" cy="27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384725" y="504333"/>
            <a:ext cx="387222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00">
                <a:latin typeface="Times New Roman"/>
                <a:ea typeface="Times New Roman"/>
                <a:cs typeface="Times New Roman"/>
                <a:sym typeface="Times New Roman"/>
              </a:rPr>
              <a:t>3. LITERATURE SURVEY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384725" y="1217372"/>
            <a:ext cx="8356600" cy="2081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1: Road Extraction From Satellite Images Using Attention-Assisted UNet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marR="5080" rtl="0" algn="l">
              <a:lnSpc>
                <a:spcPct val="114999"/>
              </a:lnSpc>
              <a:spcBef>
                <a:spcPts val="124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Enhances the UNet model with attention mechanisms to better detect and extract roads from satellite images.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6926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Uses attention modules to focus on important features, improving road detection.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6926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Needs high computational power and large datasets.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6926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Advancements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Develop lighter attention modules for faster processing and real-time use.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2: Challenging AI for Sustainability: What Ought It Mean?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7926192" y="4199332"/>
            <a:ext cx="7664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505993" y="3431235"/>
            <a:ext cx="7330440" cy="1252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Discusses the ethical and environmental impact of using AI for sustainability.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34798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Offers a framework for responsible AI applications in sustainable development.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34798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Lacks specific technical solutions or AI models.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861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Advancements</a:t>
            </a:r>
            <a:r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Create  energy-efficient AI  models  to  reduce  carbon  footprint  in applications.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84725" y="502810"/>
            <a:ext cx="7546975" cy="591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3: BL-YOLO v8: An Improved Road Defect Detection Model Based on YOLOv8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84725" y="1227074"/>
            <a:ext cx="8343265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3591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/>
              <a:t>: Improves YOLO v8 for detecting road defects like potholes and cracks, focusing on small defects.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/>
              <a:t>: Enhances YOLO v8 layers to improve detection accuracy for small defects.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lang="en-US"/>
              <a:t>: May struggle with low-resolution images or poor lighting.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Future Advancements</a:t>
            </a:r>
            <a:r>
              <a:rPr lang="en-US"/>
              <a:t>: Use data augmentation to improve robustness in diverse conditions.</a:t>
            </a:r>
            <a:endParaRPr/>
          </a:p>
          <a:p>
            <a:pPr indent="0" lvl="0" marL="12700" marR="5080" rtl="0" algn="l">
              <a:lnSpc>
                <a:spcPct val="114999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Paper 4: Dual-Attention-Guided Multiscale Feature Aggregation Network for Remote Sensing Image Change Detection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69265" rtl="0" algn="l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-US"/>
              <a:t>: Introduces a dual-attention mechanism for better change detection in satellite images.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/>
              <a:t>: Combines dual-attention and multiscale features to capture more details.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lang="en-US"/>
              <a:t>: Computationally intensive, not ideal for real-time use with large datasets.</a:t>
            </a:r>
            <a:endParaRPr/>
          </a:p>
          <a:p>
            <a:pPr indent="-335915" lvl="0" marL="46926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Future Advancements</a:t>
            </a:r>
            <a:r>
              <a:rPr lang="en-US"/>
              <a:t>: Optimize for faster processing and use in real-time infrastructure monitoring.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1d7e0d5b8_0_10"/>
          <p:cNvSpPr txBox="1"/>
          <p:nvPr>
            <p:ph type="title"/>
          </p:nvPr>
        </p:nvSpPr>
        <p:spPr>
          <a:xfrm>
            <a:off x="384725" y="502810"/>
            <a:ext cx="7547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4.METHODOLOGY:</a:t>
            </a:r>
            <a:endParaRPr b="0" sz="2800"/>
          </a:p>
        </p:txBody>
      </p:sp>
      <p:sp>
        <p:nvSpPr>
          <p:cNvPr id="86" name="Google Shape;86;g321d7e0d5b8_0_10"/>
          <p:cNvSpPr txBox="1"/>
          <p:nvPr>
            <p:ph idx="1" type="body"/>
          </p:nvPr>
        </p:nvSpPr>
        <p:spPr>
          <a:xfrm>
            <a:off x="384725" y="1227075"/>
            <a:ext cx="8343300" cy="51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1.Dataset Preparation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Input Data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High-resolution satellite images serve as input.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Ground truth labeled masks are provided to identify road regions (binary: road vs. non-road).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 are resized to ensure consistency in dimensions.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augmentation techniques such as rotation, flipping, scaling, and color jittering are applied to increase dataset variability and prevent overfitting.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Splitting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dataset is split into training, validation, and testing sets to ensure robust evaluation.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2. Model Selection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Model Architecture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DeepLabV3+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is chosen for its superior performance in semantic segmentation tasks.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Encoder-decoder structure: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Encoder: ResNet-50 backbone pre-trained on ImageNet for feature extraction.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Decoder: Upsamples feature maps to generate fine-grained segmentation masks.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1d7e0d5b8_0_5"/>
          <p:cNvSpPr txBox="1"/>
          <p:nvPr>
            <p:ph type="title"/>
          </p:nvPr>
        </p:nvSpPr>
        <p:spPr>
          <a:xfrm>
            <a:off x="384725" y="193300"/>
            <a:ext cx="7547100" cy="60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3. Training Process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-US" sz="1100">
                <a:solidFill>
                  <a:schemeClr val="lt1"/>
                </a:solidFill>
              </a:rPr>
              <a:t>Dice Loss</a:t>
            </a:r>
            <a:r>
              <a:rPr lang="en-US" sz="1100">
                <a:solidFill>
                  <a:schemeClr val="lt1"/>
                </a:solidFill>
              </a:rPr>
              <a:t>: Handles class imbalance by focusing on overlap between predicted and actual road regions.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en-US" sz="1100">
                <a:solidFill>
                  <a:schemeClr val="lt1"/>
                </a:solidFill>
              </a:rPr>
              <a:t>Cross-Entropy Loss</a:t>
            </a:r>
            <a:r>
              <a:rPr lang="en-US" sz="1100">
                <a:solidFill>
                  <a:schemeClr val="lt1"/>
                </a:solidFill>
              </a:rPr>
              <a:t>: Provides robust multi-class segmentation where necessary.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Optimizer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</a:rPr>
              <a:t>Adam optimizer with a learning rate of 0.00008 for efficient weight updates.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Learning Rate Scheduler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</a:rPr>
              <a:t>Cosine Annealing Warm Restarts to adjust the learning rate dynamically for better convergence.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1100">
                <a:solidFill>
                  <a:schemeClr val="lt1"/>
                </a:solidFill>
              </a:rPr>
              <a:t>Training performed on GPUs (e.g., NVIDIA) to handle computationally intensive tasks.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Metrics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Intersection over Union (IoU)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 Measures overlap between predicted and ground truth road pixels.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 Proportion of correctly classified pixels.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Precision/Recall/F1-Score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 Evaluates balance between true positives and false positives/negatives.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Evaluate on unseen satellite images to test generalizability.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0" lang="en-US" sz="1100">
                <a:latin typeface="Arial"/>
                <a:ea typeface="Arial"/>
                <a:cs typeface="Arial"/>
                <a:sym typeface="Arial"/>
              </a:rPr>
              <a:t>Visual comparison: Overlay predicted road masks on original images to assess qualitative performance.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685413" y="2051615"/>
            <a:ext cx="338455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5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2024-12-25T06:15:27Z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2024-12-25T00:00:00Z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2024-12-25T00:00:00Z</vt:filetime>
  </property>
</Properties>
</file>