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SHARAN K</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F4DB24AD-C25A-B497-45AB-B6DB4DAB096B}"/>
              </a:ext>
            </a:extLst>
          </p:cNvPr>
          <p:cNvPicPr>
            <a:picLocks noChangeAspect="1"/>
          </p:cNvPicPr>
          <p:nvPr/>
        </p:nvPicPr>
        <p:blipFill>
          <a:blip r:embed="rId3"/>
          <a:stretch>
            <a:fillRect/>
          </a:stretch>
        </p:blipFill>
        <p:spPr>
          <a:xfrm>
            <a:off x="1366684" y="1360294"/>
            <a:ext cx="9957900" cy="53088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Libre Franklin</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SHARAN</cp:lastModifiedBy>
  <cp:revision>5</cp:revision>
  <dcterms:modified xsi:type="dcterms:W3CDTF">2024-04-04T15:57:52Z</dcterms:modified>
</cp:coreProperties>
</file>