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12E7-8809-A2BD-30FF-370B35CF4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0BD3-E7DB-DAA8-90B4-13C6C4E6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B63B-F90D-809A-3215-00221ACC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66A9-AA9D-2F48-E2C1-2881F713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D492-203C-192F-23BD-CDE0088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9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4512-14E8-9893-CAB5-22A749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AAF37-DC92-718B-0077-7E4155D2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C232-249A-879D-A986-4B1A245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28A5-2E99-B3D5-0334-FFFA7B1F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B06A-7769-1201-A586-0081F6F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195DE-E795-ABC1-1565-92F634AB2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18DD-5E47-D303-821A-19C37C2FD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7F34-7216-B30C-3675-1DA3C87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C428-0F0D-2B9C-28D3-C9FB2E94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3F69-5058-5617-E55B-65B8AEE3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58C8-AAC9-4FE4-9FD1-33E8D5BA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44E-1292-E04F-9506-5200F92D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9D3F-3708-ECB3-733B-F5099ED9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0A1E-23ED-03CE-5500-E35DEA8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6563-A57B-DBDF-9A45-E565B7C8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4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B8EB-2120-1B86-B9E9-0FC11D84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CC69-5A20-500B-7683-AF893295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DF19-7779-DC96-2369-5F1C0331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D1CA-4CBD-1157-1636-420F42F1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B7B5-3DCF-4ED2-3C60-429E2764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3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0C34-F1C6-AA3B-17AE-579A1832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FE3D-CDA3-B7E3-69C1-1DDD18F19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ABA7D-7D58-B4A6-407B-B63EF782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FB37-4C90-A1EB-BD53-4EAE180A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0814-4819-BCA9-FBC8-0F09A43C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E6D79-D003-4FA0-97B3-C796F3F4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5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A64B-AA0F-458F-F3BF-FD2C2A38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6CC0-81FF-7771-12F8-68AA5167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41D59-5E87-DF5A-2384-0D0355AE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28A05-91F1-EAF0-89E9-C3E6E5C5A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F4F7-B514-C638-9F1B-7A25E51D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61F5C-B6A3-1221-E5DF-3EB064AC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7254B-6535-8521-F250-2D8A767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3A6A-283D-A5D0-0A8F-05ABC2E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E94D-AB8E-8A56-F9BC-40F298E9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F5F9-953E-8E6F-545D-79C1108E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8E630-3E65-321B-4AE8-D17FBA8C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DB3A7-B5FC-9372-2EAE-82E2E52F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99100-1A84-8904-00CA-A30E8B7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45BC6-6CC9-460F-9A53-1419AE82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3D06-7387-2E76-01D0-87347B8D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7C48-7664-1954-A9AD-A78FF59C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5968-E1F6-C012-247C-D1D9CBDD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46B18-D683-703C-64D8-837FFB6A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F86D-EDD7-5233-CCC4-A2178D9E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2423-74D6-3B50-C493-2D825990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502E3-CBBC-0980-8D3E-2D3B0A27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0999-3D8D-DED8-8000-10138446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5479B-F63A-7FBA-3DDA-FC58214D3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27B2D-E86D-A4F4-EEBD-3AE543D7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7205-81AC-A8A2-254B-15C472D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DE908-F877-50D6-949A-13D56A69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93694-25B6-784D-81BC-60B5C6CD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4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E24AB-D34B-B03D-3377-7A8E3DAC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FF54-DEBB-398C-870A-5AFFB210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F791-FE54-7C21-441F-D5B7D03F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94AD-F5BC-45D1-A382-FB1C6D2D2FB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1577-DEED-0D09-963A-061DF06C1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D383-71CD-8BEA-5647-2F3663E6E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3E7C-95B2-4BDD-A9A9-A9DD7A67F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5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AB2F9-53DC-9F6B-52E2-8D4EA245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06D30-9037-61A2-10E9-624693D661E1}"/>
              </a:ext>
            </a:extLst>
          </p:cNvPr>
          <p:cNvSpPr txBox="1"/>
          <p:nvPr/>
        </p:nvSpPr>
        <p:spPr>
          <a:xfrm>
            <a:off x="436228" y="1728132"/>
            <a:ext cx="963895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Shopping Customer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19D61-8455-171F-6A0C-6BE5FD67E7E4}"/>
              </a:ext>
            </a:extLst>
          </p:cNvPr>
          <p:cNvSpPr/>
          <p:nvPr/>
        </p:nvSpPr>
        <p:spPr>
          <a:xfrm>
            <a:off x="327171" y="1157681"/>
            <a:ext cx="9957732" cy="51760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62C4-5675-C2D8-F5BB-C97A6F7062A1}"/>
              </a:ext>
            </a:extLst>
          </p:cNvPr>
          <p:cNvSpPr txBox="1"/>
          <p:nvPr/>
        </p:nvSpPr>
        <p:spPr>
          <a:xfrm>
            <a:off x="436228" y="4509607"/>
            <a:ext cx="7290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 Unsupervised machine learning Project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56A646-A032-AD18-DD7B-F08DD4763AC4}"/>
              </a:ext>
            </a:extLst>
          </p:cNvPr>
          <p:cNvSpPr txBox="1"/>
          <p:nvPr/>
        </p:nvSpPr>
        <p:spPr>
          <a:xfrm>
            <a:off x="6641284" y="1056688"/>
            <a:ext cx="44964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Segment Shopping</a:t>
            </a:r>
          </a:p>
          <a:p>
            <a:r>
              <a:rPr lang="en-US" sz="3200" b="1" dirty="0"/>
              <a:t>Customers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Statement: understand the</a:t>
            </a:r>
          </a:p>
          <a:p>
            <a:r>
              <a:rPr lang="en-US" dirty="0"/>
              <a:t>     Target Customers for the marketing team</a:t>
            </a:r>
          </a:p>
          <a:p>
            <a:r>
              <a:rPr lang="en-US" dirty="0"/>
              <a:t>     to plan a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My marketing team wants me to identify the most important shopping groups based on income, age, and the mall</a:t>
            </a:r>
          </a:p>
          <a:p>
            <a:r>
              <a:rPr lang="en-US" dirty="0"/>
              <a:t>      shopping score.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also  wants the ideal number of groups with a label for each.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A3547-AD59-D827-BB93-F8D7A47B966A}"/>
              </a:ext>
            </a:extLst>
          </p:cNvPr>
          <p:cNvSpPr/>
          <p:nvPr/>
        </p:nvSpPr>
        <p:spPr>
          <a:xfrm>
            <a:off x="6096000" y="614494"/>
            <a:ext cx="5788404" cy="5629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6E972-1E89-5B2A-2287-A8C5943BA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8" y="486518"/>
            <a:ext cx="4838133" cy="575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13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4C4BB2-1F89-E35D-52E2-04594E4F65DE}"/>
              </a:ext>
            </a:extLst>
          </p:cNvPr>
          <p:cNvSpPr/>
          <p:nvPr/>
        </p:nvSpPr>
        <p:spPr>
          <a:xfrm>
            <a:off x="536895" y="494950"/>
            <a:ext cx="5058562" cy="5545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5F107-A6AF-232E-4D7C-A2A8B1A9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8D15C9-7C9B-1C8A-5FEA-706D3FC96E47}"/>
              </a:ext>
            </a:extLst>
          </p:cNvPr>
          <p:cNvSpPr txBox="1"/>
          <p:nvPr/>
        </p:nvSpPr>
        <p:spPr>
          <a:xfrm>
            <a:off x="6864872" y="1188291"/>
            <a:ext cx="50585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 : Market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Segmentation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• Divide your mall target market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into approachable groups.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Create subsets of a market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based on demographics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behavioral criteria to better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understand the target for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marketing activities.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306BB-4ACE-C148-6710-F0973785DF14}"/>
              </a:ext>
            </a:extLst>
          </p:cNvPr>
          <p:cNvSpPr txBox="1"/>
          <p:nvPr/>
        </p:nvSpPr>
        <p:spPr>
          <a:xfrm>
            <a:off x="751461" y="1209899"/>
            <a:ext cx="553260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The Approach</a:t>
            </a:r>
          </a:p>
          <a:p>
            <a:endParaRPr lang="en-IN" sz="4000" dirty="0"/>
          </a:p>
          <a:p>
            <a:pPr marL="342900" indent="-342900">
              <a:buAutoNum type="arabicPeriod"/>
            </a:pPr>
            <a:r>
              <a:rPr lang="en-IN" dirty="0"/>
              <a:t>Perform some quick EDA</a:t>
            </a:r>
          </a:p>
          <a:p>
            <a:r>
              <a:rPr lang="en-IN" dirty="0"/>
              <a:t>      (Exploratory Data Analysis)</a:t>
            </a:r>
          </a:p>
          <a:p>
            <a:endParaRPr lang="en-IN" dirty="0"/>
          </a:p>
          <a:p>
            <a:r>
              <a:rPr lang="en-IN" dirty="0"/>
              <a:t>2. Use KMEANS Clustering Algorithm</a:t>
            </a:r>
          </a:p>
          <a:p>
            <a:r>
              <a:rPr lang="en-IN" dirty="0"/>
              <a:t>     to create our segments</a:t>
            </a:r>
          </a:p>
          <a:p>
            <a:endParaRPr lang="en-IN" dirty="0"/>
          </a:p>
          <a:p>
            <a:r>
              <a:rPr lang="en-IN" dirty="0"/>
              <a:t>3. Use Summary Statistics on the</a:t>
            </a:r>
          </a:p>
          <a:p>
            <a:r>
              <a:rPr lang="en-IN" dirty="0"/>
              <a:t>     clusters</a:t>
            </a:r>
          </a:p>
          <a:p>
            <a:endParaRPr lang="en-IN" dirty="0"/>
          </a:p>
          <a:p>
            <a:r>
              <a:rPr lang="en-IN" dirty="0"/>
              <a:t>4. Visualize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476E1-E07D-5628-3602-24729FEAA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97" y="1554673"/>
            <a:ext cx="5789174" cy="3552420"/>
          </a:xfrm>
          <a:prstGeom prst="rect">
            <a:avLst/>
          </a:prstGeom>
          <a:effectLst>
            <a:glow>
              <a:schemeClr val="accent1"/>
            </a:glow>
            <a:outerShdw dist="50800" sx="200000" sy="2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15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E6181-26BC-D7E3-C38A-A8E0FE8B2594}"/>
              </a:ext>
            </a:extLst>
          </p:cNvPr>
          <p:cNvSpPr txBox="1"/>
          <p:nvPr/>
        </p:nvSpPr>
        <p:spPr>
          <a:xfrm>
            <a:off x="1624519" y="1750978"/>
            <a:ext cx="4717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Requirements</a:t>
            </a:r>
          </a:p>
          <a:p>
            <a:endParaRPr lang="en-US" dirty="0"/>
          </a:p>
          <a:p>
            <a:r>
              <a:rPr lang="en-US" dirty="0"/>
              <a:t> 1. Standard Python Installation</a:t>
            </a:r>
          </a:p>
          <a:p>
            <a:r>
              <a:rPr lang="en-US" dirty="0"/>
              <a:t> 2. Jupyter Notebook</a:t>
            </a:r>
          </a:p>
          <a:p>
            <a:r>
              <a:rPr lang="en-US" dirty="0"/>
              <a:t> 3. Power point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7AD83-DF3B-B290-8119-0FD2BEB91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99" y="1393487"/>
            <a:ext cx="3242645" cy="1815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09A91-832B-1A12-89A2-F41E6BFB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78" y="1261810"/>
            <a:ext cx="1879465" cy="2186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7AF84-6326-CB46-548C-63551E3C5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94" y="3985909"/>
            <a:ext cx="1981201" cy="18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63B74F-E878-F45A-7534-40C4DAF6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29" y="637563"/>
            <a:ext cx="6837028" cy="5410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D1EE0-2CBE-E637-6BF7-89F903045EE5}"/>
              </a:ext>
            </a:extLst>
          </p:cNvPr>
          <p:cNvSpPr txBox="1"/>
          <p:nvPr/>
        </p:nvSpPr>
        <p:spPr>
          <a:xfrm>
            <a:off x="392853" y="711583"/>
            <a:ext cx="417316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Analysis</a:t>
            </a:r>
          </a:p>
          <a:p>
            <a:r>
              <a:rPr lang="en-US" sz="4000" dirty="0"/>
              <a:t>Target Cluster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 group would be cluster 1 which has high spending score and high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60 % of cluster 1 shoppers are women. We should look for ways to attract these customers using a market campaign targeting popular items in this cluster.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2 represents an interesting opportunity to market to the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2 presents an interesting</a:t>
            </a:r>
          </a:p>
          <a:p>
            <a:r>
              <a:rPr lang="en-US" sz="1600" dirty="0"/>
              <a:t>      opportunity to market to the</a:t>
            </a:r>
          </a:p>
          <a:p>
            <a:r>
              <a:rPr lang="en-US" sz="1600" dirty="0"/>
              <a:t>      customers for sales event on</a:t>
            </a:r>
          </a:p>
          <a:p>
            <a:r>
              <a:rPr lang="en-US" sz="1600" dirty="0"/>
              <a:t>      popular items.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80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 Kalaburgi</dc:creator>
  <cp:lastModifiedBy>Sharan Kalaburgi</cp:lastModifiedBy>
  <cp:revision>1</cp:revision>
  <dcterms:created xsi:type="dcterms:W3CDTF">2023-12-28T07:18:54Z</dcterms:created>
  <dcterms:modified xsi:type="dcterms:W3CDTF">2023-12-28T08:15:22Z</dcterms:modified>
</cp:coreProperties>
</file>