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1" r:id="rId1"/>
  </p:sldMasterIdLst>
  <p:notesMasterIdLst>
    <p:notesMasterId r:id="rId42"/>
  </p:notesMasterIdLst>
  <p:sldIdLst>
    <p:sldId id="256" r:id="rId2"/>
    <p:sldId id="305" r:id="rId3"/>
    <p:sldId id="306" r:id="rId4"/>
    <p:sldId id="257" r:id="rId5"/>
    <p:sldId id="263" r:id="rId6"/>
    <p:sldId id="265" r:id="rId7"/>
    <p:sldId id="261" r:id="rId8"/>
    <p:sldId id="267" r:id="rId9"/>
    <p:sldId id="268" r:id="rId10"/>
    <p:sldId id="269" r:id="rId11"/>
    <p:sldId id="289" r:id="rId12"/>
    <p:sldId id="288" r:id="rId13"/>
    <p:sldId id="271" r:id="rId14"/>
    <p:sldId id="273" r:id="rId15"/>
    <p:sldId id="278" r:id="rId16"/>
    <p:sldId id="275" r:id="rId17"/>
    <p:sldId id="279" r:id="rId18"/>
    <p:sldId id="282" r:id="rId19"/>
    <p:sldId id="283" r:id="rId20"/>
    <p:sldId id="284" r:id="rId21"/>
    <p:sldId id="286" r:id="rId22"/>
    <p:sldId id="285" r:id="rId23"/>
    <p:sldId id="287" r:id="rId24"/>
    <p:sldId id="293" r:id="rId25"/>
    <p:sldId id="292" r:id="rId26"/>
    <p:sldId id="291" r:id="rId27"/>
    <p:sldId id="290" r:id="rId28"/>
    <p:sldId id="294" r:id="rId29"/>
    <p:sldId id="295" r:id="rId30"/>
    <p:sldId id="296" r:id="rId31"/>
    <p:sldId id="297" r:id="rId32"/>
    <p:sldId id="299" r:id="rId33"/>
    <p:sldId id="298" r:id="rId34"/>
    <p:sldId id="302" r:id="rId35"/>
    <p:sldId id="301" r:id="rId36"/>
    <p:sldId id="300" r:id="rId37"/>
    <p:sldId id="304" r:id="rId38"/>
    <p:sldId id="303" r:id="rId39"/>
    <p:sldId id="280" r:id="rId40"/>
    <p:sldId id="281"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72" d="100"/>
          <a:sy n="72" d="100"/>
        </p:scale>
        <p:origin x="4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6D00B9-FFF8-4BAE-AC57-D2C21372F341}" type="datetimeFigureOut">
              <a:t>03-Feb-24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369F45-6F84-42C5-B731-9C1ECF7C2AB3}" type="slidenum">
              <a:t>‹#›</a:t>
            </a:fld>
            <a:endParaRPr lang="en-US"/>
          </a:p>
        </p:txBody>
      </p:sp>
    </p:spTree>
    <p:extLst>
      <p:ext uri="{BB962C8B-B14F-4D97-AF65-F5344CB8AC3E}">
        <p14:creationId xmlns:p14="http://schemas.microsoft.com/office/powerpoint/2010/main" val="2593778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t>03-Feb-24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r>
              <a:rPr lang="en-US"/>
              <a:t>
              </a:t>
            </a:r>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9590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03-Feb-24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19362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03-Feb-24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06176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2387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03-Feb-24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1240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smtClean="0"/>
              <a:t>03-Feb-24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01298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03-Feb-24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09013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03-Feb-24</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51241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03-Feb-24</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6572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03-Feb-24</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23025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smtClean="0"/>
              <a:t>03-Feb-24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28101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16C4C9A-3960-41CF-A4E9-2A8FB932454B}" type="datetimeFigureOut">
              <a:rPr lang="en-US" smtClean="0"/>
              <a:t>03-Feb-24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04914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CBC1C18-307B-4F68-A007-B5B542270E8D}" type="datetimeFigureOut">
              <a:rPr lang="en-US" smtClean="0"/>
              <a:t>03-Feb-24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0641283"/>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jpe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12.jpeg"/><Relationship Id="rId4" Type="http://schemas.openxmlformats.org/officeDocument/2006/relationships/image" Target="../media/image11.jpeg"/></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xml"/><Relationship Id="rId5" Type="http://schemas.openxmlformats.org/officeDocument/2006/relationships/hyperlink" Target="https://dev.mysql.com/downloads/" TargetMode="External"/><Relationship Id="rId4" Type="http://schemas.openxmlformats.org/officeDocument/2006/relationships/hyperlink" Target="https://www.flickr.com/photos/xmodulo/14522157584/"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6EC52DC-3CD4-D5AE-01CA-2F808BD173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 y="-22638"/>
            <a:ext cx="12191998" cy="6858000"/>
          </a:xfrm>
          <a:prstGeom prst="rect">
            <a:avLst/>
          </a:prstGeom>
          <a:effectLst>
            <a:glow>
              <a:schemeClr val="accent1"/>
            </a:glow>
            <a:outerShdw blurRad="50800" dist="50800" dir="5400000" algn="ctr" rotWithShape="0">
              <a:srgbClr val="000000"/>
            </a:outerShdw>
            <a:reflection endPos="0" dist="50800" dir="5400000" sy="-100000" algn="bl" rotWithShape="0"/>
          </a:effectLst>
        </p:spPr>
      </p:pic>
      <p:sp>
        <p:nvSpPr>
          <p:cNvPr id="3" name="Subtitle 2"/>
          <p:cNvSpPr>
            <a:spLocks noGrp="1"/>
          </p:cNvSpPr>
          <p:nvPr>
            <p:ph type="subTitle" idx="4294967295"/>
          </p:nvPr>
        </p:nvSpPr>
        <p:spPr>
          <a:xfrm>
            <a:off x="0" y="1562100"/>
            <a:ext cx="5980113" cy="4592638"/>
          </a:xfrm>
          <a:effectLst>
            <a:outerShdw blurRad="38100" dist="12700" dir="2700000" algn="tl" rotWithShape="0">
              <a:prstClr val="black">
                <a:alpha val="40000"/>
              </a:prstClr>
            </a:outerShdw>
          </a:effectLst>
        </p:spPr>
        <p:txBody>
          <a:bodyPr anchor="t">
            <a:normAutofit/>
          </a:bodyPr>
          <a:lstStyle/>
          <a:p>
            <a:pPr marL="0" indent="0">
              <a:buNone/>
            </a:pPr>
            <a:r>
              <a:rPr lang="en-US" sz="4800" dirty="0">
                <a:solidFill>
                  <a:schemeClr val="bg1"/>
                </a:solidFill>
                <a:latin typeface="Rockwell" panose="02060603020205020403" pitchFamily="18" charset="0"/>
              </a:rPr>
              <a:t>Online Slam Book</a:t>
            </a:r>
          </a:p>
          <a:p>
            <a:pPr marL="0" indent="0">
              <a:buNone/>
            </a:pPr>
            <a:r>
              <a:rPr lang="en-US" sz="2400" dirty="0">
                <a:solidFill>
                  <a:schemeClr val="bg1"/>
                </a:solidFill>
                <a:latin typeface="Rockwell" panose="02060603020205020403" pitchFamily="18" charset="0"/>
              </a:rPr>
              <a:t>A mini project on database</a:t>
            </a:r>
          </a:p>
        </p:txBody>
      </p:sp>
      <p:sp>
        <p:nvSpPr>
          <p:cNvPr id="7" name="TextBox 6">
            <a:extLst>
              <a:ext uri="{FF2B5EF4-FFF2-40B4-BE49-F238E27FC236}">
                <a16:creationId xmlns:a16="http://schemas.microsoft.com/office/drawing/2014/main" id="{7FC93415-3DB2-92E4-B506-3B1B569C1858}"/>
              </a:ext>
            </a:extLst>
          </p:cNvPr>
          <p:cNvSpPr txBox="1"/>
          <p:nvPr/>
        </p:nvSpPr>
        <p:spPr>
          <a:xfrm>
            <a:off x="7656394" y="2864409"/>
            <a:ext cx="4307693"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bg1"/>
                </a:solidFill>
                <a:latin typeface="Times New Roman"/>
                <a:cs typeface="Times New Roman"/>
              </a:rPr>
              <a:t>K SHARAN KUMAR    21K91A05C3</a:t>
            </a:r>
            <a:endParaRPr lang="en-US" b="1" dirty="0">
              <a:solidFill>
                <a:schemeClr val="bg1"/>
              </a:solidFill>
            </a:endParaRPr>
          </a:p>
          <a:p>
            <a:r>
              <a:rPr lang="en-US" b="1" dirty="0">
                <a:solidFill>
                  <a:schemeClr val="bg1"/>
                </a:solidFill>
                <a:latin typeface="Times New Roman"/>
                <a:cs typeface="Times New Roman"/>
              </a:rPr>
              <a:t>K MADHUJA                 21K91A05C2 </a:t>
            </a:r>
            <a:endParaRPr lang="en-US" b="1" dirty="0">
              <a:solidFill>
                <a:schemeClr val="bg1"/>
              </a:solidFill>
            </a:endParaRPr>
          </a:p>
          <a:p>
            <a:r>
              <a:rPr lang="en-US" b="1" dirty="0">
                <a:solidFill>
                  <a:schemeClr val="bg1"/>
                </a:solidFill>
                <a:latin typeface="Times New Roman"/>
                <a:cs typeface="Times New Roman"/>
              </a:rPr>
              <a:t>K SAI MANISH             21K91A05B0</a:t>
            </a:r>
            <a:endParaRPr lang="en-US" b="1" dirty="0">
              <a:solidFill>
                <a:schemeClr val="bg1"/>
              </a:solidFill>
            </a:endParaRPr>
          </a:p>
          <a:p>
            <a:r>
              <a:rPr lang="en-US" b="1" dirty="0">
                <a:solidFill>
                  <a:schemeClr val="bg1"/>
                </a:solidFill>
                <a:latin typeface="Times New Roman"/>
                <a:cs typeface="Times New Roman"/>
              </a:rPr>
              <a:t>G DATHA SAI                21K91A0577 </a:t>
            </a:r>
            <a:endParaRPr lang="en-US" b="1" dirty="0">
              <a:solidFill>
                <a:schemeClr val="bg1"/>
              </a:solidFill>
            </a:endParaRPr>
          </a:p>
          <a:p>
            <a:r>
              <a:rPr lang="en-US" b="1" dirty="0">
                <a:solidFill>
                  <a:schemeClr val="bg1"/>
                </a:solidFill>
                <a:latin typeface="Times New Roman"/>
                <a:cs typeface="Times New Roman"/>
              </a:rPr>
              <a:t>G ADITHYA                   21K91A0575</a:t>
            </a:r>
            <a:endParaRPr lang="en-US" b="1" dirty="0">
              <a:solidFill>
                <a:schemeClr val="bg1"/>
              </a:solidFill>
            </a:endParaRPr>
          </a:p>
          <a:p>
            <a:pPr algn="l"/>
            <a:endParaRPr lang="en-US" dirty="0"/>
          </a:p>
        </p:txBody>
      </p:sp>
      <p:sp>
        <p:nvSpPr>
          <p:cNvPr id="8" name="TextBox 7">
            <a:extLst>
              <a:ext uri="{FF2B5EF4-FFF2-40B4-BE49-F238E27FC236}">
                <a16:creationId xmlns:a16="http://schemas.microsoft.com/office/drawing/2014/main" id="{174D903E-2F65-5D6E-1BB8-592BF63AB2C1}"/>
              </a:ext>
            </a:extLst>
          </p:cNvPr>
          <p:cNvSpPr txBox="1"/>
          <p:nvPr/>
        </p:nvSpPr>
        <p:spPr>
          <a:xfrm>
            <a:off x="7089015" y="5873115"/>
            <a:ext cx="7200180"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FFFFFF"/>
                </a:solidFill>
                <a:latin typeface="Times New Roman"/>
                <a:ea typeface="+mn-lt"/>
                <a:cs typeface="Times New Roman"/>
              </a:rPr>
              <a:t>Guide Name: Ms. K Naga Maha Lakshmi</a:t>
            </a:r>
            <a:endParaRPr lang="en-US" sz="2000" dirty="0"/>
          </a:p>
          <a:p>
            <a:r>
              <a:rPr lang="en-US" sz="2000" dirty="0">
                <a:solidFill>
                  <a:srgbClr val="FFFFFF"/>
                </a:solidFill>
                <a:latin typeface="Times New Roman"/>
                <a:ea typeface="+mn-lt"/>
                <a:cs typeface="Times New Roman"/>
              </a:rPr>
              <a:t>                Assistant Professor, CSE Department</a:t>
            </a:r>
            <a:endParaRPr lang="en-US" sz="2000" dirty="0"/>
          </a:p>
          <a:p>
            <a:pPr algn="l"/>
            <a:endParaRPr lang="en-US" dirty="0">
              <a:ea typeface="+mn-lt"/>
              <a:cs typeface="+mn-lt"/>
            </a:endParaRPr>
          </a:p>
        </p:txBody>
      </p:sp>
      <p:pic>
        <p:nvPicPr>
          <p:cNvPr id="11" name="Picture 10">
            <a:extLst>
              <a:ext uri="{FF2B5EF4-FFF2-40B4-BE49-F238E27FC236}">
                <a16:creationId xmlns:a16="http://schemas.microsoft.com/office/drawing/2014/main" id="{A4855ED3-9247-064B-D9BE-042A66C336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22638"/>
            <a:ext cx="12192000" cy="1362075"/>
          </a:xfrm>
          <a:prstGeom prst="rect">
            <a:avLst/>
          </a:prstGeom>
        </p:spPr>
      </p:pic>
      <p:sp>
        <p:nvSpPr>
          <p:cNvPr id="2" name="TextBox 1">
            <a:extLst>
              <a:ext uri="{FF2B5EF4-FFF2-40B4-BE49-F238E27FC236}">
                <a16:creationId xmlns:a16="http://schemas.microsoft.com/office/drawing/2014/main" id="{EF6CF7AE-0288-58C2-0B08-4D0299DF50A2}"/>
              </a:ext>
            </a:extLst>
          </p:cNvPr>
          <p:cNvSpPr txBox="1"/>
          <p:nvPr/>
        </p:nvSpPr>
        <p:spPr>
          <a:xfrm>
            <a:off x="7670042" y="2454427"/>
            <a:ext cx="3125337" cy="369332"/>
          </a:xfrm>
          <a:prstGeom prst="rect">
            <a:avLst/>
          </a:prstGeom>
          <a:noFill/>
        </p:spPr>
        <p:txBody>
          <a:bodyPr wrap="square" rtlCol="0">
            <a:spAutoFit/>
          </a:bodyPr>
          <a:lstStyle/>
          <a:p>
            <a:r>
              <a:rPr lang="en-US" b="1" dirty="0">
                <a:solidFill>
                  <a:schemeClr val="bg1"/>
                </a:solidFill>
                <a:latin typeface="Times New Roman"/>
                <a:cs typeface="Times New Roman"/>
              </a:rPr>
              <a:t>BATCH NO:-17</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C21BEAE-583D-A53D-63B6-A8B08E8FB7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54F902-8BAE-665F-75C2-4C44E6150101}"/>
              </a:ext>
            </a:extLst>
          </p:cNvPr>
          <p:cNvSpPr>
            <a:spLocks noGrp="1"/>
          </p:cNvSpPr>
          <p:nvPr>
            <p:ph type="ctrTitle"/>
          </p:nvPr>
        </p:nvSpPr>
        <p:spPr>
          <a:xfrm>
            <a:off x="-24304" y="-336735"/>
            <a:ext cx="11430965" cy="1201090"/>
          </a:xfrm>
        </p:spPr>
        <p:txBody>
          <a:bodyPr anchor="b">
            <a:normAutofit/>
          </a:bodyPr>
          <a:lstStyle/>
          <a:p>
            <a:pPr algn="ctr"/>
            <a:r>
              <a:rPr lang="en-US" sz="5400" dirty="0">
                <a:latin typeface="Times New Roman"/>
                <a:cs typeface="Times New Roman"/>
              </a:rPr>
              <a:t>Modules:                            </a:t>
            </a:r>
            <a:r>
              <a:rPr lang="en-US" sz="6600" dirty="0">
                <a:latin typeface="Times New Roman"/>
                <a:cs typeface="Times New Roman"/>
              </a:rPr>
              <a:t>             </a:t>
            </a:r>
            <a:endParaRPr lang="en-US" sz="6600" dirty="0">
              <a:latin typeface="Times New Roman"/>
              <a:cs typeface="Arial"/>
            </a:endParaRPr>
          </a:p>
        </p:txBody>
      </p:sp>
      <p:sp>
        <p:nvSpPr>
          <p:cNvPr id="7" name="Subtitle 6">
            <a:extLst>
              <a:ext uri="{FF2B5EF4-FFF2-40B4-BE49-F238E27FC236}">
                <a16:creationId xmlns:a16="http://schemas.microsoft.com/office/drawing/2014/main" id="{44859885-690C-19AE-D612-8FD6054CCFF0}"/>
              </a:ext>
            </a:extLst>
          </p:cNvPr>
          <p:cNvSpPr>
            <a:spLocks noGrp="1"/>
          </p:cNvSpPr>
          <p:nvPr>
            <p:ph type="subTitle" idx="1"/>
          </p:nvPr>
        </p:nvSpPr>
        <p:spPr>
          <a:xfrm>
            <a:off x="0" y="692954"/>
            <a:ext cx="5228204" cy="858289"/>
          </a:xfrm>
        </p:spPr>
        <p:txBody>
          <a:bodyPr>
            <a:normAutofit fontScale="85000" lnSpcReduction="10000"/>
          </a:bodyPr>
          <a:lstStyle/>
          <a:p>
            <a:r>
              <a:rPr lang="en-US" sz="3200" dirty="0">
                <a:latin typeface="Times New Roman"/>
                <a:ea typeface="+mn-lt"/>
                <a:cs typeface="+mn-lt"/>
              </a:rPr>
              <a:t>Admin Module Overview</a:t>
            </a:r>
            <a:endParaRPr lang="en-US" sz="3200" dirty="0">
              <a:latin typeface="Times New Roman"/>
            </a:endParaRPr>
          </a:p>
        </p:txBody>
      </p:sp>
      <p:sp>
        <p:nvSpPr>
          <p:cNvPr id="9" name="TextBox 8">
            <a:extLst>
              <a:ext uri="{FF2B5EF4-FFF2-40B4-BE49-F238E27FC236}">
                <a16:creationId xmlns:a16="http://schemas.microsoft.com/office/drawing/2014/main" id="{D1893985-0F97-FAC6-D199-E0636FF4654F}"/>
              </a:ext>
            </a:extLst>
          </p:cNvPr>
          <p:cNvSpPr txBox="1"/>
          <p:nvPr/>
        </p:nvSpPr>
        <p:spPr>
          <a:xfrm>
            <a:off x="225045" y="1551243"/>
            <a:ext cx="10932268"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Times New Roman"/>
                <a:ea typeface="+mn-lt"/>
                <a:cs typeface="+mn-lt"/>
              </a:rPr>
              <a:t>Admin Dashboard:</a:t>
            </a:r>
            <a:endParaRPr lang="en-US" b="1" dirty="0">
              <a:latin typeface="Times New Roman"/>
              <a:cs typeface="Times New Roman"/>
            </a:endParaRPr>
          </a:p>
          <a:p>
            <a:r>
              <a:rPr lang="en-US" dirty="0">
                <a:latin typeface="Times New Roman"/>
                <a:ea typeface="+mn-lt"/>
                <a:cs typeface="+mn-lt"/>
              </a:rPr>
              <a:t> Centralized control for administrators.</a:t>
            </a:r>
            <a:endParaRPr lang="en-US" dirty="0">
              <a:latin typeface="Times New Roman"/>
              <a:cs typeface="Times New Roman"/>
            </a:endParaRPr>
          </a:p>
          <a:p>
            <a:r>
              <a:rPr lang="en-US" dirty="0">
                <a:latin typeface="Times New Roman"/>
                <a:ea typeface="+mn-lt"/>
                <a:cs typeface="+mn-lt"/>
              </a:rPr>
              <a:t> Access to user management, content moderation, and system settings.</a:t>
            </a:r>
            <a:endParaRPr lang="en-US" dirty="0">
              <a:latin typeface="Times New Roman"/>
              <a:cs typeface="Times New Roman"/>
            </a:endParaRPr>
          </a:p>
          <a:p>
            <a:r>
              <a:rPr lang="en-US" b="1" dirty="0">
                <a:latin typeface="Times New Roman"/>
                <a:ea typeface="+mn-lt"/>
                <a:cs typeface="+mn-lt"/>
              </a:rPr>
              <a:t>User Management:</a:t>
            </a:r>
            <a:endParaRPr lang="en-US" b="1" dirty="0">
              <a:latin typeface="Times New Roman"/>
              <a:cs typeface="Times New Roman"/>
            </a:endParaRPr>
          </a:p>
          <a:p>
            <a:r>
              <a:rPr lang="en-US" dirty="0">
                <a:latin typeface="Times New Roman"/>
                <a:ea typeface="+mn-lt"/>
                <a:cs typeface="+mn-lt"/>
              </a:rPr>
              <a:t> Add, edit, and delete user accounts.</a:t>
            </a:r>
            <a:endParaRPr lang="en-US" dirty="0">
              <a:latin typeface="Times New Roman"/>
              <a:cs typeface="Times New Roman"/>
            </a:endParaRPr>
          </a:p>
          <a:p>
            <a:r>
              <a:rPr lang="en-US" dirty="0">
                <a:latin typeface="Times New Roman"/>
                <a:ea typeface="+mn-lt"/>
                <a:cs typeface="+mn-lt"/>
              </a:rPr>
              <a:t> Reset passwords and manage user roles.</a:t>
            </a:r>
            <a:endParaRPr lang="en-US" dirty="0">
              <a:latin typeface="Times New Roman"/>
              <a:cs typeface="Times New Roman"/>
            </a:endParaRPr>
          </a:p>
          <a:p>
            <a:r>
              <a:rPr lang="en-US" b="1" dirty="0">
                <a:latin typeface="Times New Roman"/>
                <a:ea typeface="+mn-lt"/>
                <a:cs typeface="+mn-lt"/>
              </a:rPr>
              <a:t>Content Moderation:</a:t>
            </a:r>
            <a:endParaRPr lang="en-US" b="1" dirty="0">
              <a:latin typeface="Times New Roman"/>
              <a:cs typeface="Times New Roman"/>
            </a:endParaRPr>
          </a:p>
          <a:p>
            <a:r>
              <a:rPr lang="en-US" dirty="0">
                <a:latin typeface="Times New Roman"/>
                <a:ea typeface="+mn-lt"/>
                <a:cs typeface="+mn-lt"/>
              </a:rPr>
              <a:t> Review and moderate user-generated content.</a:t>
            </a:r>
            <a:endParaRPr lang="en-US" dirty="0">
              <a:latin typeface="Times New Roman"/>
              <a:cs typeface="Times New Roman"/>
            </a:endParaRPr>
          </a:p>
          <a:p>
            <a:r>
              <a:rPr lang="en-US" dirty="0">
                <a:latin typeface="Times New Roman"/>
                <a:ea typeface="+mn-lt"/>
                <a:cs typeface="+mn-lt"/>
              </a:rPr>
              <a:t> Manage reported entries, comments, and likes.</a:t>
            </a:r>
            <a:endParaRPr lang="en-US" dirty="0">
              <a:latin typeface="Times New Roman"/>
              <a:cs typeface="Times New Roman"/>
            </a:endParaRPr>
          </a:p>
          <a:p>
            <a:r>
              <a:rPr lang="en-US" b="1" dirty="0">
                <a:latin typeface="Times New Roman"/>
                <a:ea typeface="+mn-lt"/>
                <a:cs typeface="+mn-lt"/>
              </a:rPr>
              <a:t>System Settings:</a:t>
            </a:r>
            <a:endParaRPr lang="en-US" b="1" dirty="0">
              <a:latin typeface="Times New Roman"/>
              <a:cs typeface="Times New Roman"/>
            </a:endParaRPr>
          </a:p>
          <a:p>
            <a:r>
              <a:rPr lang="en-US" dirty="0">
                <a:latin typeface="Times New Roman"/>
                <a:ea typeface="+mn-lt"/>
                <a:cs typeface="+mn-lt"/>
              </a:rPr>
              <a:t> Configure application settings.</a:t>
            </a:r>
            <a:endParaRPr lang="en-US" dirty="0">
              <a:latin typeface="Times New Roman"/>
              <a:cs typeface="Times New Roman"/>
            </a:endParaRPr>
          </a:p>
          <a:p>
            <a:r>
              <a:rPr lang="en-US" dirty="0">
                <a:latin typeface="Times New Roman"/>
                <a:ea typeface="+mn-lt"/>
                <a:cs typeface="+mn-lt"/>
              </a:rPr>
              <a:t> Manage privacy policies and other system-wide parameters.</a:t>
            </a:r>
            <a:endParaRPr lang="en-US" dirty="0">
              <a:latin typeface="Times New Roman"/>
              <a:cs typeface="Times New Roman"/>
            </a:endParaRPr>
          </a:p>
          <a:p>
            <a:r>
              <a:rPr lang="en-US" b="1" dirty="0">
                <a:latin typeface="Times New Roman"/>
                <a:ea typeface="+mn-lt"/>
                <a:cs typeface="+mn-lt"/>
              </a:rPr>
              <a:t>Analytics:</a:t>
            </a:r>
            <a:endParaRPr lang="en-US" b="1" dirty="0">
              <a:latin typeface="Times New Roman"/>
              <a:cs typeface="Times New Roman"/>
            </a:endParaRPr>
          </a:p>
          <a:p>
            <a:r>
              <a:rPr lang="en-US" dirty="0">
                <a:latin typeface="Times New Roman"/>
                <a:ea typeface="+mn-lt"/>
                <a:cs typeface="+mn-lt"/>
              </a:rPr>
              <a:t> Access statistical data on user activity.</a:t>
            </a:r>
            <a:endParaRPr lang="en-US" dirty="0">
              <a:latin typeface="Times New Roman"/>
              <a:cs typeface="Times New Roman"/>
            </a:endParaRPr>
          </a:p>
          <a:p>
            <a:r>
              <a:rPr lang="en-US" dirty="0">
                <a:latin typeface="Times New Roman"/>
                <a:ea typeface="+mn-lt"/>
                <a:cs typeface="+mn-lt"/>
              </a:rPr>
              <a:t> Monitor system performance and user engagement</a:t>
            </a:r>
            <a:r>
              <a:rPr lang="en-US" dirty="0">
                <a:ea typeface="+mn-lt"/>
                <a:cs typeface="+mn-lt"/>
              </a:rPr>
              <a:t>.</a:t>
            </a:r>
            <a:endParaRPr lang="en-US" dirty="0"/>
          </a:p>
          <a:p>
            <a:pPr algn="l"/>
            <a:endParaRPr lang="en-US" dirty="0">
              <a:cs typeface="Arial"/>
            </a:endParaRPr>
          </a:p>
        </p:txBody>
      </p:sp>
    </p:spTree>
    <p:extLst>
      <p:ext uri="{BB962C8B-B14F-4D97-AF65-F5344CB8AC3E}">
        <p14:creationId xmlns:p14="http://schemas.microsoft.com/office/powerpoint/2010/main" val="1782483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1E62DCB-A0A5-9284-D874-0BFC3FC453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6B4FD3-6FFC-8FF8-C764-7FF54AE7105E}"/>
              </a:ext>
            </a:extLst>
          </p:cNvPr>
          <p:cNvSpPr>
            <a:spLocks noGrp="1"/>
          </p:cNvSpPr>
          <p:nvPr>
            <p:ph type="ctrTitle"/>
          </p:nvPr>
        </p:nvSpPr>
        <p:spPr>
          <a:xfrm>
            <a:off x="0" y="-469655"/>
            <a:ext cx="11430965" cy="1201090"/>
          </a:xfrm>
        </p:spPr>
        <p:txBody>
          <a:bodyPr anchor="b">
            <a:normAutofit/>
          </a:bodyPr>
          <a:lstStyle/>
          <a:p>
            <a:pPr algn="ctr"/>
            <a:r>
              <a:rPr lang="en-US" sz="5400" dirty="0">
                <a:latin typeface="Times New Roman"/>
                <a:cs typeface="Times New Roman"/>
              </a:rPr>
              <a:t>Modules:                            </a:t>
            </a:r>
            <a:r>
              <a:rPr lang="en-US" sz="6600" dirty="0">
                <a:latin typeface="Times New Roman"/>
                <a:cs typeface="Times New Roman"/>
              </a:rPr>
              <a:t>             </a:t>
            </a:r>
            <a:endParaRPr lang="en-US" sz="6600" dirty="0">
              <a:latin typeface="Times New Roman"/>
              <a:cs typeface="Arial"/>
            </a:endParaRPr>
          </a:p>
        </p:txBody>
      </p:sp>
      <p:sp>
        <p:nvSpPr>
          <p:cNvPr id="7" name="Subtitle 6">
            <a:extLst>
              <a:ext uri="{FF2B5EF4-FFF2-40B4-BE49-F238E27FC236}">
                <a16:creationId xmlns:a16="http://schemas.microsoft.com/office/drawing/2014/main" id="{2EECD190-0A93-0371-9B08-8CDE00728D52}"/>
              </a:ext>
            </a:extLst>
          </p:cNvPr>
          <p:cNvSpPr>
            <a:spLocks noGrp="1"/>
          </p:cNvSpPr>
          <p:nvPr>
            <p:ph type="subTitle" idx="1"/>
          </p:nvPr>
        </p:nvSpPr>
        <p:spPr>
          <a:xfrm>
            <a:off x="0" y="728940"/>
            <a:ext cx="5228204" cy="858289"/>
          </a:xfrm>
        </p:spPr>
        <p:txBody>
          <a:bodyPr>
            <a:normAutofit fontScale="92500"/>
          </a:bodyPr>
          <a:lstStyle/>
          <a:p>
            <a:r>
              <a:rPr lang="en-US" sz="3200" dirty="0">
                <a:latin typeface="Times New Roman"/>
                <a:ea typeface="+mn-lt"/>
                <a:cs typeface="+mn-lt"/>
              </a:rPr>
              <a:t>User Module Overview</a:t>
            </a:r>
            <a:endParaRPr lang="en-US" sz="3200" dirty="0">
              <a:latin typeface="Times New Roman"/>
            </a:endParaRPr>
          </a:p>
        </p:txBody>
      </p:sp>
      <p:sp>
        <p:nvSpPr>
          <p:cNvPr id="3" name="TextBox 2">
            <a:extLst>
              <a:ext uri="{FF2B5EF4-FFF2-40B4-BE49-F238E27FC236}">
                <a16:creationId xmlns:a16="http://schemas.microsoft.com/office/drawing/2014/main" id="{38246D50-3936-0224-9320-AA05DDF68C12}"/>
              </a:ext>
            </a:extLst>
          </p:cNvPr>
          <p:cNvSpPr txBox="1"/>
          <p:nvPr/>
        </p:nvSpPr>
        <p:spPr>
          <a:xfrm>
            <a:off x="445851" y="1587229"/>
            <a:ext cx="11199778"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Times New Roman"/>
                <a:cs typeface="Arial"/>
              </a:rPr>
              <a:t>User Profile:</a:t>
            </a:r>
            <a:endParaRPr lang="en-US" b="1" dirty="0">
              <a:latin typeface="Times New Roman"/>
              <a:cs typeface="Times New Roman"/>
            </a:endParaRPr>
          </a:p>
          <a:p>
            <a:r>
              <a:rPr lang="en-US" dirty="0">
                <a:latin typeface="Times New Roman"/>
                <a:cs typeface="Arial"/>
              </a:rPr>
              <a:t> Personalized user profiles with details and preferences.</a:t>
            </a:r>
            <a:endParaRPr lang="en-US" dirty="0">
              <a:latin typeface="Times New Roman"/>
              <a:cs typeface="Times New Roman"/>
            </a:endParaRPr>
          </a:p>
          <a:p>
            <a:r>
              <a:rPr lang="en-US" dirty="0">
                <a:latin typeface="Times New Roman"/>
                <a:cs typeface="Arial"/>
              </a:rPr>
              <a:t> View and edit personal information.</a:t>
            </a:r>
            <a:endParaRPr lang="en-US" dirty="0">
              <a:latin typeface="Times New Roman"/>
              <a:cs typeface="Times New Roman"/>
            </a:endParaRPr>
          </a:p>
          <a:p>
            <a:r>
              <a:rPr lang="en-US" b="1" dirty="0">
                <a:latin typeface="Times New Roman"/>
                <a:cs typeface="Arial"/>
              </a:rPr>
              <a:t>Slam Book Creation:</a:t>
            </a:r>
            <a:endParaRPr lang="en-US" b="1" dirty="0">
              <a:latin typeface="Times New Roman"/>
              <a:cs typeface="Times New Roman"/>
            </a:endParaRPr>
          </a:p>
          <a:p>
            <a:r>
              <a:rPr lang="en-US" dirty="0">
                <a:latin typeface="Times New Roman"/>
                <a:cs typeface="Arial"/>
              </a:rPr>
              <a:t> Create and manage slam books.</a:t>
            </a:r>
            <a:endParaRPr lang="en-US" dirty="0">
              <a:latin typeface="Times New Roman"/>
              <a:cs typeface="Times New Roman"/>
            </a:endParaRPr>
          </a:p>
          <a:p>
            <a:r>
              <a:rPr lang="en-US" dirty="0">
                <a:latin typeface="Times New Roman"/>
                <a:cs typeface="Arial"/>
              </a:rPr>
              <a:t> Choose privacy settings (public or private).</a:t>
            </a:r>
            <a:endParaRPr lang="en-US" dirty="0">
              <a:latin typeface="Times New Roman"/>
              <a:cs typeface="Times New Roman"/>
            </a:endParaRPr>
          </a:p>
          <a:p>
            <a:r>
              <a:rPr lang="en-US" b="1" dirty="0">
                <a:latin typeface="Times New Roman"/>
                <a:cs typeface="Arial"/>
              </a:rPr>
              <a:t>Answer Questions:</a:t>
            </a:r>
            <a:endParaRPr lang="en-US" b="1" dirty="0">
              <a:latin typeface="Times New Roman"/>
              <a:cs typeface="Times New Roman"/>
            </a:endParaRPr>
          </a:p>
          <a:p>
            <a:r>
              <a:rPr lang="en-US" dirty="0">
                <a:latin typeface="Times New Roman"/>
                <a:cs typeface="Arial"/>
              </a:rPr>
              <a:t> Respond to questions within slam books.</a:t>
            </a:r>
            <a:endParaRPr lang="en-US" dirty="0">
              <a:latin typeface="Times New Roman"/>
              <a:cs typeface="Times New Roman"/>
            </a:endParaRPr>
          </a:p>
          <a:p>
            <a:r>
              <a:rPr lang="en-US" dirty="0">
                <a:latin typeface="Times New Roman"/>
                <a:cs typeface="Arial"/>
              </a:rPr>
              <a:t> Share thoughts, dreams, and memories.</a:t>
            </a:r>
            <a:endParaRPr lang="en-US" dirty="0">
              <a:latin typeface="Times New Roman"/>
              <a:cs typeface="Times New Roman"/>
            </a:endParaRPr>
          </a:p>
          <a:p>
            <a:r>
              <a:rPr lang="en-US" b="1" dirty="0">
                <a:latin typeface="Times New Roman"/>
                <a:cs typeface="Arial"/>
              </a:rPr>
              <a:t>Entry Management:</a:t>
            </a:r>
            <a:endParaRPr lang="en-US" b="1" dirty="0">
              <a:latin typeface="Times New Roman"/>
              <a:cs typeface="Times New Roman"/>
            </a:endParaRPr>
          </a:p>
          <a:p>
            <a:r>
              <a:rPr lang="en-US" dirty="0">
                <a:latin typeface="Times New Roman"/>
                <a:cs typeface="Arial"/>
              </a:rPr>
              <a:t> View, edit, and delete personal entries.</a:t>
            </a:r>
            <a:endParaRPr lang="en-US" dirty="0">
              <a:latin typeface="Times New Roman"/>
              <a:cs typeface="Times New Roman"/>
            </a:endParaRPr>
          </a:p>
          <a:p>
            <a:r>
              <a:rPr lang="en-US" dirty="0">
                <a:latin typeface="Times New Roman"/>
                <a:cs typeface="Arial"/>
              </a:rPr>
              <a:t> Like and comment on entries.</a:t>
            </a:r>
            <a:endParaRPr lang="en-US" dirty="0">
              <a:latin typeface="Times New Roman"/>
              <a:cs typeface="Times New Roman"/>
            </a:endParaRPr>
          </a:p>
          <a:p>
            <a:r>
              <a:rPr lang="en-US" b="1" dirty="0">
                <a:latin typeface="Times New Roman"/>
                <a:cs typeface="Arial"/>
              </a:rPr>
              <a:t>Friendship Features:</a:t>
            </a:r>
            <a:endParaRPr lang="en-US" b="1" dirty="0">
              <a:latin typeface="Times New Roman"/>
              <a:cs typeface="Times New Roman"/>
            </a:endParaRPr>
          </a:p>
          <a:p>
            <a:r>
              <a:rPr lang="en-US" dirty="0">
                <a:latin typeface="Times New Roman"/>
                <a:cs typeface="Arial"/>
              </a:rPr>
              <a:t> Send and receive friendship requests.</a:t>
            </a:r>
            <a:endParaRPr lang="en-US" dirty="0">
              <a:latin typeface="Times New Roman"/>
              <a:cs typeface="Times New Roman"/>
            </a:endParaRPr>
          </a:p>
          <a:p>
            <a:r>
              <a:rPr lang="en-US" dirty="0">
                <a:latin typeface="Times New Roman"/>
                <a:cs typeface="Arial"/>
              </a:rPr>
              <a:t> Manage friends list and view friend activities.</a:t>
            </a:r>
            <a:endParaRPr lang="en-US" dirty="0">
              <a:latin typeface="Times New Roman"/>
              <a:cs typeface="Times New Roman"/>
            </a:endParaRPr>
          </a:p>
          <a:p>
            <a:r>
              <a:rPr lang="en-US" b="1" dirty="0">
                <a:latin typeface="Times New Roman"/>
                <a:cs typeface="Arial"/>
              </a:rPr>
              <a:t>Notification Center:</a:t>
            </a:r>
            <a:endParaRPr lang="en-US" b="1" dirty="0">
              <a:latin typeface="Times New Roman"/>
              <a:cs typeface="Times New Roman"/>
            </a:endParaRPr>
          </a:p>
          <a:p>
            <a:r>
              <a:rPr lang="en-US" dirty="0">
                <a:latin typeface="Times New Roman"/>
                <a:cs typeface="Arial"/>
              </a:rPr>
              <a:t> Receive updates on likes, comments, and friend requests.</a:t>
            </a:r>
            <a:endParaRPr lang="en-US" dirty="0">
              <a:latin typeface="Times New Roman"/>
              <a:cs typeface="Times New Roman"/>
            </a:endParaRPr>
          </a:p>
          <a:p>
            <a:r>
              <a:rPr lang="en-US" dirty="0">
                <a:latin typeface="Times New Roman"/>
                <a:cs typeface="Arial"/>
              </a:rPr>
              <a:t> Stay informed about recent activities.</a:t>
            </a:r>
            <a:endParaRPr lang="en-US" dirty="0">
              <a:latin typeface="Times New Roman"/>
              <a:cs typeface="Times New Roman"/>
            </a:endParaRPr>
          </a:p>
          <a:p>
            <a:endParaRPr lang="en-US" dirty="0">
              <a:latin typeface="Times New Roman"/>
              <a:cs typeface="Arial"/>
            </a:endParaRPr>
          </a:p>
          <a:p>
            <a:endParaRPr lang="en-US" dirty="0">
              <a:latin typeface="Times New Roman"/>
              <a:cs typeface="Arial"/>
            </a:endParaRPr>
          </a:p>
        </p:txBody>
      </p:sp>
    </p:spTree>
    <p:extLst>
      <p:ext uri="{BB962C8B-B14F-4D97-AF65-F5344CB8AC3E}">
        <p14:creationId xmlns:p14="http://schemas.microsoft.com/office/powerpoint/2010/main" val="1534713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A517631-359B-8370-568A-2F47D102E7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A191F9-7CD6-4D1D-1362-9DD2BBB5E7A1}"/>
              </a:ext>
            </a:extLst>
          </p:cNvPr>
          <p:cNvSpPr>
            <a:spLocks noGrp="1"/>
          </p:cNvSpPr>
          <p:nvPr>
            <p:ph type="ctrTitle"/>
          </p:nvPr>
        </p:nvSpPr>
        <p:spPr>
          <a:xfrm>
            <a:off x="0" y="-500138"/>
            <a:ext cx="11430965" cy="1201090"/>
          </a:xfrm>
        </p:spPr>
        <p:txBody>
          <a:bodyPr anchor="b">
            <a:normAutofit fontScale="90000"/>
          </a:bodyPr>
          <a:lstStyle/>
          <a:p>
            <a:pPr algn="ctr"/>
            <a:r>
              <a:rPr lang="en-US" sz="5400" dirty="0">
                <a:latin typeface="Times New Roman"/>
                <a:cs typeface="Times New Roman"/>
              </a:rPr>
              <a:t>ER Diagrams:                            </a:t>
            </a:r>
            <a:r>
              <a:rPr lang="en-US" sz="6600" dirty="0">
                <a:latin typeface="Times New Roman"/>
                <a:cs typeface="Times New Roman"/>
              </a:rPr>
              <a:t>             </a:t>
            </a:r>
            <a:endParaRPr lang="en-US" sz="6600" dirty="0">
              <a:latin typeface="Times New Roman"/>
              <a:cs typeface="Arial"/>
            </a:endParaRPr>
          </a:p>
        </p:txBody>
      </p:sp>
      <p:pic>
        <p:nvPicPr>
          <p:cNvPr id="4" name="Picture 3" descr="A diagram of a user&#10;&#10;Description automatically generated">
            <a:extLst>
              <a:ext uri="{FF2B5EF4-FFF2-40B4-BE49-F238E27FC236}">
                <a16:creationId xmlns:a16="http://schemas.microsoft.com/office/drawing/2014/main" id="{7D2D9FF2-3C4C-F118-A0B2-BB82DC4BBB80}"/>
              </a:ext>
            </a:extLst>
          </p:cNvPr>
          <p:cNvPicPr>
            <a:picLocks noChangeAspect="1"/>
          </p:cNvPicPr>
          <p:nvPr/>
        </p:nvPicPr>
        <p:blipFill>
          <a:blip r:embed="rId2"/>
          <a:stretch>
            <a:fillRect/>
          </a:stretch>
        </p:blipFill>
        <p:spPr>
          <a:xfrm>
            <a:off x="141527" y="891487"/>
            <a:ext cx="5784191" cy="2458348"/>
          </a:xfrm>
          <a:prstGeom prst="rect">
            <a:avLst/>
          </a:prstGeom>
        </p:spPr>
      </p:pic>
      <p:pic>
        <p:nvPicPr>
          <p:cNvPr id="5" name="Picture 4" descr="A diagram of a diagram&#10;&#10;Description automatically generated">
            <a:extLst>
              <a:ext uri="{FF2B5EF4-FFF2-40B4-BE49-F238E27FC236}">
                <a16:creationId xmlns:a16="http://schemas.microsoft.com/office/drawing/2014/main" id="{6B418254-B915-8E3F-F66D-E94C44700124}"/>
              </a:ext>
            </a:extLst>
          </p:cNvPr>
          <p:cNvPicPr>
            <a:picLocks noChangeAspect="1"/>
          </p:cNvPicPr>
          <p:nvPr/>
        </p:nvPicPr>
        <p:blipFill>
          <a:blip r:embed="rId3"/>
          <a:stretch>
            <a:fillRect/>
          </a:stretch>
        </p:blipFill>
        <p:spPr>
          <a:xfrm>
            <a:off x="208112" y="3748986"/>
            <a:ext cx="5708529" cy="2709952"/>
          </a:xfrm>
          <a:prstGeom prst="rect">
            <a:avLst/>
          </a:prstGeom>
        </p:spPr>
      </p:pic>
      <p:pic>
        <p:nvPicPr>
          <p:cNvPr id="11" name="Picture 10" descr="A diagram of a flowchart&#10;&#10;Description automatically generated">
            <a:extLst>
              <a:ext uri="{FF2B5EF4-FFF2-40B4-BE49-F238E27FC236}">
                <a16:creationId xmlns:a16="http://schemas.microsoft.com/office/drawing/2014/main" id="{EBE4E233-BC02-3B59-0BCE-908434F6E966}"/>
              </a:ext>
            </a:extLst>
          </p:cNvPr>
          <p:cNvPicPr>
            <a:picLocks noChangeAspect="1"/>
          </p:cNvPicPr>
          <p:nvPr/>
        </p:nvPicPr>
        <p:blipFill>
          <a:blip r:embed="rId4"/>
          <a:stretch>
            <a:fillRect/>
          </a:stretch>
        </p:blipFill>
        <p:spPr>
          <a:xfrm>
            <a:off x="6239773" y="900527"/>
            <a:ext cx="5722189" cy="2454643"/>
          </a:xfrm>
          <a:prstGeom prst="rect">
            <a:avLst/>
          </a:prstGeom>
        </p:spPr>
      </p:pic>
      <p:pic>
        <p:nvPicPr>
          <p:cNvPr id="13" name="Picture 12" descr="A diagram of a diagram&#10;&#10;Description automatically generated">
            <a:extLst>
              <a:ext uri="{FF2B5EF4-FFF2-40B4-BE49-F238E27FC236}">
                <a16:creationId xmlns:a16="http://schemas.microsoft.com/office/drawing/2014/main" id="{6A96922B-2F2B-6A43-5959-9DDB8CA11B4A}"/>
              </a:ext>
            </a:extLst>
          </p:cNvPr>
          <p:cNvPicPr>
            <a:picLocks noChangeAspect="1"/>
          </p:cNvPicPr>
          <p:nvPr/>
        </p:nvPicPr>
        <p:blipFill>
          <a:blip r:embed="rId5"/>
          <a:stretch>
            <a:fillRect/>
          </a:stretch>
        </p:blipFill>
        <p:spPr>
          <a:xfrm>
            <a:off x="6239054" y="3821142"/>
            <a:ext cx="5738005" cy="2709414"/>
          </a:xfrm>
          <a:prstGeom prst="rect">
            <a:avLst/>
          </a:prstGeom>
        </p:spPr>
      </p:pic>
    </p:spTree>
    <p:extLst>
      <p:ext uri="{BB962C8B-B14F-4D97-AF65-F5344CB8AC3E}">
        <p14:creationId xmlns:p14="http://schemas.microsoft.com/office/powerpoint/2010/main" val="3352296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729DCB6-2564-56F4-AEC7-3D76742D5F15}"/>
            </a:ext>
          </a:extLst>
        </p:cNvPr>
        <p:cNvGrpSpPr/>
        <p:nvPr/>
      </p:nvGrpSpPr>
      <p:grpSpPr>
        <a:xfrm>
          <a:off x="0" y="0"/>
          <a:ext cx="0" cy="0"/>
          <a:chOff x="0" y="0"/>
          <a:chExt cx="0" cy="0"/>
        </a:xfrm>
      </p:grpSpPr>
      <p:pic>
        <p:nvPicPr>
          <p:cNvPr id="6" name="Picture 5" descr="A diagram of a social media network&#10;&#10;Description automatically generated">
            <a:extLst>
              <a:ext uri="{FF2B5EF4-FFF2-40B4-BE49-F238E27FC236}">
                <a16:creationId xmlns:a16="http://schemas.microsoft.com/office/drawing/2014/main" id="{162382EC-9AF8-F8E1-FA0C-ED895C628CA9}"/>
              </a:ext>
            </a:extLst>
          </p:cNvPr>
          <p:cNvPicPr>
            <a:picLocks noChangeAspect="1"/>
          </p:cNvPicPr>
          <p:nvPr/>
        </p:nvPicPr>
        <p:blipFill>
          <a:blip r:embed="rId2"/>
          <a:stretch>
            <a:fillRect/>
          </a:stretch>
        </p:blipFill>
        <p:spPr>
          <a:xfrm>
            <a:off x="251963" y="251155"/>
            <a:ext cx="5448300" cy="2905125"/>
          </a:xfrm>
          <a:prstGeom prst="rect">
            <a:avLst/>
          </a:prstGeom>
        </p:spPr>
      </p:pic>
      <p:pic>
        <p:nvPicPr>
          <p:cNvPr id="7" name="Picture 6" descr="A diagram of a group of people&#10;&#10;Description automatically generated">
            <a:extLst>
              <a:ext uri="{FF2B5EF4-FFF2-40B4-BE49-F238E27FC236}">
                <a16:creationId xmlns:a16="http://schemas.microsoft.com/office/drawing/2014/main" id="{E26F0EB4-E77F-FA74-8B19-BBB57A0F4BA0}"/>
              </a:ext>
            </a:extLst>
          </p:cNvPr>
          <p:cNvPicPr>
            <a:picLocks noChangeAspect="1"/>
          </p:cNvPicPr>
          <p:nvPr/>
        </p:nvPicPr>
        <p:blipFill>
          <a:blip r:embed="rId3"/>
          <a:stretch>
            <a:fillRect/>
          </a:stretch>
        </p:blipFill>
        <p:spPr>
          <a:xfrm>
            <a:off x="250616" y="3595868"/>
            <a:ext cx="5436618" cy="3001812"/>
          </a:xfrm>
          <a:prstGeom prst="rect">
            <a:avLst/>
          </a:prstGeom>
        </p:spPr>
      </p:pic>
      <p:pic>
        <p:nvPicPr>
          <p:cNvPr id="5" name="Picture 4" descr="A diagram of a question&#10;&#10;Description automatically generated">
            <a:extLst>
              <a:ext uri="{FF2B5EF4-FFF2-40B4-BE49-F238E27FC236}">
                <a16:creationId xmlns:a16="http://schemas.microsoft.com/office/drawing/2014/main" id="{693ED8D6-6A95-4A03-4286-17777FA46C4A}"/>
              </a:ext>
            </a:extLst>
          </p:cNvPr>
          <p:cNvPicPr>
            <a:picLocks noChangeAspect="1"/>
          </p:cNvPicPr>
          <p:nvPr/>
        </p:nvPicPr>
        <p:blipFill>
          <a:blip r:embed="rId4"/>
          <a:stretch>
            <a:fillRect/>
          </a:stretch>
        </p:blipFill>
        <p:spPr>
          <a:xfrm>
            <a:off x="6884329" y="3596856"/>
            <a:ext cx="3800475" cy="3086100"/>
          </a:xfrm>
          <a:prstGeom prst="rect">
            <a:avLst/>
          </a:prstGeom>
        </p:spPr>
      </p:pic>
      <p:pic>
        <p:nvPicPr>
          <p:cNvPr id="9" name="Picture 8" descr="A diagram of a question&#10;&#10;Description automatically generated">
            <a:extLst>
              <a:ext uri="{FF2B5EF4-FFF2-40B4-BE49-F238E27FC236}">
                <a16:creationId xmlns:a16="http://schemas.microsoft.com/office/drawing/2014/main" id="{113847CC-D07C-8EAC-AF00-76A6ACD9740B}"/>
              </a:ext>
            </a:extLst>
          </p:cNvPr>
          <p:cNvPicPr>
            <a:picLocks noChangeAspect="1"/>
          </p:cNvPicPr>
          <p:nvPr/>
        </p:nvPicPr>
        <p:blipFill>
          <a:blip r:embed="rId5"/>
          <a:stretch>
            <a:fillRect/>
          </a:stretch>
        </p:blipFill>
        <p:spPr>
          <a:xfrm>
            <a:off x="6479516" y="322592"/>
            <a:ext cx="4610100" cy="2762250"/>
          </a:xfrm>
          <a:prstGeom prst="rect">
            <a:avLst/>
          </a:prstGeom>
        </p:spPr>
      </p:pic>
    </p:spTree>
    <p:extLst>
      <p:ext uri="{BB962C8B-B14F-4D97-AF65-F5344CB8AC3E}">
        <p14:creationId xmlns:p14="http://schemas.microsoft.com/office/powerpoint/2010/main" val="3034718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774F7C4-33A4-42CB-702D-72EB2EA7AF51}"/>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8BCBF4CE-5E63-C29A-DEB4-E5636875DB5E}"/>
              </a:ext>
            </a:extLst>
          </p:cNvPr>
          <p:cNvSpPr>
            <a:spLocks noGrp="1"/>
          </p:cNvSpPr>
          <p:nvPr>
            <p:ph type="subTitle" idx="1"/>
          </p:nvPr>
        </p:nvSpPr>
        <p:spPr>
          <a:xfrm>
            <a:off x="468775" y="2222976"/>
            <a:ext cx="10864127" cy="3676251"/>
          </a:xfrm>
        </p:spPr>
        <p:txBody>
          <a:bodyPr vert="horz" lIns="91440" tIns="0" rIns="91440" bIns="45720" rtlCol="0" anchor="t">
            <a:noAutofit/>
          </a:bodyPr>
          <a:lstStyle/>
          <a:p>
            <a:pPr algn="l">
              <a:lnSpc>
                <a:spcPct val="100000"/>
              </a:lnSpc>
            </a:pPr>
            <a:endParaRPr lang="en-US" dirty="0">
              <a:latin typeface="Times New Roman"/>
              <a:cs typeface="Arial" panose="020B0604020202020204"/>
            </a:endParaRPr>
          </a:p>
          <a:p>
            <a:pPr algn="l">
              <a:lnSpc>
                <a:spcPct val="100000"/>
              </a:lnSpc>
            </a:pPr>
            <a:endParaRPr lang="en-US" dirty="0">
              <a:latin typeface="Times New Roman"/>
              <a:cs typeface="Arial" panose="020B0604020202020204"/>
            </a:endParaRPr>
          </a:p>
        </p:txBody>
      </p:sp>
      <p:sp>
        <p:nvSpPr>
          <p:cNvPr id="2" name="TextBox 1">
            <a:extLst>
              <a:ext uri="{FF2B5EF4-FFF2-40B4-BE49-F238E27FC236}">
                <a16:creationId xmlns:a16="http://schemas.microsoft.com/office/drawing/2014/main" id="{FA3C0174-CF7E-C5FD-EA6B-CFBD967EFBB1}"/>
              </a:ext>
            </a:extLst>
          </p:cNvPr>
          <p:cNvSpPr txBox="1"/>
          <p:nvPr/>
        </p:nvSpPr>
        <p:spPr>
          <a:xfrm>
            <a:off x="334342" y="122755"/>
            <a:ext cx="768901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latin typeface="Times New Roman"/>
                <a:cs typeface="Arial"/>
              </a:rPr>
              <a:t>ER DIAGRAM:</a:t>
            </a:r>
            <a:endParaRPr lang="en-US" sz="4000" dirty="0">
              <a:latin typeface="Times New Roman"/>
            </a:endParaRPr>
          </a:p>
        </p:txBody>
      </p:sp>
      <p:pic>
        <p:nvPicPr>
          <p:cNvPr id="4" name="Picture 3" descr="A diagram of a system&#10;&#10;Description automatically generated">
            <a:extLst>
              <a:ext uri="{FF2B5EF4-FFF2-40B4-BE49-F238E27FC236}">
                <a16:creationId xmlns:a16="http://schemas.microsoft.com/office/drawing/2014/main" id="{5A1ECCEA-F1FF-0425-9204-5F4CAEEBB427}"/>
              </a:ext>
            </a:extLst>
          </p:cNvPr>
          <p:cNvPicPr>
            <a:picLocks noChangeAspect="1"/>
          </p:cNvPicPr>
          <p:nvPr/>
        </p:nvPicPr>
        <p:blipFill>
          <a:blip r:embed="rId2"/>
          <a:stretch>
            <a:fillRect/>
          </a:stretch>
        </p:blipFill>
        <p:spPr>
          <a:xfrm>
            <a:off x="-14375" y="834379"/>
            <a:ext cx="12206374" cy="6023128"/>
          </a:xfrm>
          <a:prstGeom prst="rect">
            <a:avLst/>
          </a:prstGeom>
        </p:spPr>
      </p:pic>
    </p:spTree>
    <p:extLst>
      <p:ext uri="{BB962C8B-B14F-4D97-AF65-F5344CB8AC3E}">
        <p14:creationId xmlns:p14="http://schemas.microsoft.com/office/powerpoint/2010/main" val="3703909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4A000AB-1FA8-8135-C617-A2A013284E01}"/>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7FDA1908-9D28-B86B-9736-63C40638EE50}"/>
              </a:ext>
            </a:extLst>
          </p:cNvPr>
          <p:cNvSpPr>
            <a:spLocks noGrp="1"/>
          </p:cNvSpPr>
          <p:nvPr>
            <p:ph type="subTitle" idx="1"/>
          </p:nvPr>
        </p:nvSpPr>
        <p:spPr>
          <a:xfrm>
            <a:off x="468775" y="2222976"/>
            <a:ext cx="10864127" cy="3676251"/>
          </a:xfrm>
        </p:spPr>
        <p:txBody>
          <a:bodyPr vert="horz" lIns="91440" tIns="0" rIns="91440" bIns="45720" rtlCol="0" anchor="t">
            <a:noAutofit/>
          </a:bodyPr>
          <a:lstStyle/>
          <a:p>
            <a:pPr algn="l">
              <a:lnSpc>
                <a:spcPct val="100000"/>
              </a:lnSpc>
            </a:pPr>
            <a:endParaRPr lang="en-US" dirty="0">
              <a:latin typeface="Times New Roman"/>
              <a:cs typeface="Arial" panose="020B0604020202020204"/>
            </a:endParaRPr>
          </a:p>
          <a:p>
            <a:pPr algn="l">
              <a:lnSpc>
                <a:spcPct val="100000"/>
              </a:lnSpc>
            </a:pPr>
            <a:endParaRPr lang="en-US" dirty="0">
              <a:latin typeface="Times New Roman"/>
              <a:cs typeface="Arial" panose="020B0604020202020204"/>
            </a:endParaRPr>
          </a:p>
        </p:txBody>
      </p:sp>
      <p:sp>
        <p:nvSpPr>
          <p:cNvPr id="2" name="TextBox 1">
            <a:extLst>
              <a:ext uri="{FF2B5EF4-FFF2-40B4-BE49-F238E27FC236}">
                <a16:creationId xmlns:a16="http://schemas.microsoft.com/office/drawing/2014/main" id="{35D03EF3-9D87-10F7-EF42-2C0C79421E2A}"/>
              </a:ext>
            </a:extLst>
          </p:cNvPr>
          <p:cNvSpPr txBox="1"/>
          <p:nvPr/>
        </p:nvSpPr>
        <p:spPr>
          <a:xfrm>
            <a:off x="592009" y="439057"/>
            <a:ext cx="656757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latin typeface="Times New Roman"/>
                <a:cs typeface="Arial"/>
              </a:rPr>
              <a:t>Data Flow Diagram:</a:t>
            </a:r>
          </a:p>
        </p:txBody>
      </p:sp>
      <p:pic>
        <p:nvPicPr>
          <p:cNvPr id="5" name="Picture 4">
            <a:extLst>
              <a:ext uri="{FF2B5EF4-FFF2-40B4-BE49-F238E27FC236}">
                <a16:creationId xmlns:a16="http://schemas.microsoft.com/office/drawing/2014/main" id="{EC39CE3B-E59B-8022-2923-6AC67AF913C1}"/>
              </a:ext>
            </a:extLst>
          </p:cNvPr>
          <p:cNvPicPr>
            <a:picLocks noChangeAspect="1"/>
          </p:cNvPicPr>
          <p:nvPr/>
        </p:nvPicPr>
        <p:blipFill>
          <a:blip r:embed="rId2"/>
          <a:stretch>
            <a:fillRect/>
          </a:stretch>
        </p:blipFill>
        <p:spPr>
          <a:xfrm>
            <a:off x="0" y="1037891"/>
            <a:ext cx="12189867" cy="5820109"/>
          </a:xfrm>
          <a:prstGeom prst="rect">
            <a:avLst/>
          </a:prstGeom>
        </p:spPr>
      </p:pic>
    </p:spTree>
    <p:extLst>
      <p:ext uri="{BB962C8B-B14F-4D97-AF65-F5344CB8AC3E}">
        <p14:creationId xmlns:p14="http://schemas.microsoft.com/office/powerpoint/2010/main" val="4270194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stretch/>
        </a:blipFill>
        <a:effectLst/>
      </p:bgPr>
    </p:bg>
    <p:spTree>
      <p:nvGrpSpPr>
        <p:cNvPr id="1" name="">
          <a:extLst>
            <a:ext uri="{FF2B5EF4-FFF2-40B4-BE49-F238E27FC236}">
              <a16:creationId xmlns:a16="http://schemas.microsoft.com/office/drawing/2014/main" id="{5999891A-6D0D-EA9A-4232-F2CAA4989A59}"/>
            </a:ext>
          </a:extLst>
        </p:cNvPr>
        <p:cNvGrpSpPr/>
        <p:nvPr/>
      </p:nvGrpSpPr>
      <p:grpSpPr>
        <a:xfrm>
          <a:off x="0" y="0"/>
          <a:ext cx="0" cy="0"/>
          <a:chOff x="0" y="0"/>
          <a:chExt cx="0" cy="0"/>
        </a:xfrm>
      </p:grpSpPr>
      <p:pic>
        <p:nvPicPr>
          <p:cNvPr id="4" name="Picture 3" descr="A dolphin on a blue and orange background&#10;&#10;Description automatically generated">
            <a:extLst>
              <a:ext uri="{FF2B5EF4-FFF2-40B4-BE49-F238E27FC236}">
                <a16:creationId xmlns:a16="http://schemas.microsoft.com/office/drawing/2014/main" id="{365B764F-DF1F-F66A-A624-6A6D487F13CE}"/>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1326490" y="1820967"/>
            <a:ext cx="3216065" cy="3216065"/>
          </a:xfrm>
          <a:prstGeom prst="rect">
            <a:avLst/>
          </a:prstGeom>
          <a:ln w="12700">
            <a:noFill/>
          </a:ln>
        </p:spPr>
      </p:pic>
      <p:sp>
        <p:nvSpPr>
          <p:cNvPr id="3" name="Subtitle 2">
            <a:extLst>
              <a:ext uri="{FF2B5EF4-FFF2-40B4-BE49-F238E27FC236}">
                <a16:creationId xmlns:a16="http://schemas.microsoft.com/office/drawing/2014/main" id="{3216141B-5822-41A4-93CE-33758DB18C7C}"/>
              </a:ext>
            </a:extLst>
          </p:cNvPr>
          <p:cNvSpPr>
            <a:spLocks noGrp="1"/>
          </p:cNvSpPr>
          <p:nvPr>
            <p:ph type="subTitle" idx="1"/>
          </p:nvPr>
        </p:nvSpPr>
        <p:spPr>
          <a:xfrm>
            <a:off x="5999205" y="2268786"/>
            <a:ext cx="4572764" cy="1160213"/>
          </a:xfrm>
        </p:spPr>
        <p:txBody>
          <a:bodyPr vert="horz" lIns="91440" tIns="0" rIns="91440" bIns="45720" rtlCol="0">
            <a:normAutofit/>
          </a:bodyPr>
          <a:lstStyle/>
          <a:p>
            <a:endParaRPr lang="en-US">
              <a:latin typeface="Times New Roman"/>
              <a:cs typeface="Arial" panose="020B0604020202020204"/>
            </a:endParaRPr>
          </a:p>
          <a:p>
            <a:endParaRPr lang="en-US">
              <a:latin typeface="Times New Roman"/>
              <a:cs typeface="Arial" panose="020B0604020202020204"/>
            </a:endParaRPr>
          </a:p>
        </p:txBody>
      </p:sp>
      <p:sp>
        <p:nvSpPr>
          <p:cNvPr id="11" name="TextBox 10">
            <a:extLst>
              <a:ext uri="{FF2B5EF4-FFF2-40B4-BE49-F238E27FC236}">
                <a16:creationId xmlns:a16="http://schemas.microsoft.com/office/drawing/2014/main" id="{27DF007C-3A8E-B496-43DF-0258B6C94DD4}"/>
              </a:ext>
            </a:extLst>
          </p:cNvPr>
          <p:cNvSpPr txBox="1"/>
          <p:nvPr/>
        </p:nvSpPr>
        <p:spPr>
          <a:xfrm>
            <a:off x="4929244" y="238692"/>
            <a:ext cx="583173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dirty="0">
                <a:latin typeface="Times New Roman"/>
                <a:cs typeface="Arial"/>
              </a:rPr>
              <a:t>Implementation:</a:t>
            </a:r>
            <a:endParaRPr lang="en-US" sz="4000" dirty="0">
              <a:latin typeface="Times New Roman"/>
            </a:endParaRPr>
          </a:p>
        </p:txBody>
      </p:sp>
      <p:sp>
        <p:nvSpPr>
          <p:cNvPr id="13" name="TextBox 12">
            <a:extLst>
              <a:ext uri="{FF2B5EF4-FFF2-40B4-BE49-F238E27FC236}">
                <a16:creationId xmlns:a16="http://schemas.microsoft.com/office/drawing/2014/main" id="{3F7CEE95-4F3C-F89B-37B2-061991F5AB92}"/>
              </a:ext>
            </a:extLst>
          </p:cNvPr>
          <p:cNvSpPr txBox="1"/>
          <p:nvPr/>
        </p:nvSpPr>
        <p:spPr>
          <a:xfrm>
            <a:off x="4929244" y="991513"/>
            <a:ext cx="6185076"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lvl="0" indent="-342900" rtl="0">
              <a:buChar char="•"/>
            </a:pPr>
            <a:r>
              <a:rPr lang="en-IN" sz="2000" baseline="0" dirty="0">
                <a:latin typeface="Times New Roman"/>
                <a:ea typeface="Arial"/>
                <a:cs typeface="Arial"/>
              </a:rPr>
              <a:t>To implement the Database we’ve used MySQL Database Management System</a:t>
            </a:r>
            <a:r>
              <a:rPr lang="en-US" sz="2000" dirty="0">
                <a:latin typeface="Times New Roman"/>
                <a:ea typeface="Arial"/>
                <a:cs typeface="Arial"/>
              </a:rPr>
              <a:t>​</a:t>
            </a:r>
          </a:p>
          <a:p>
            <a:pPr marL="342900" lvl="0" indent="-342900" rtl="0">
              <a:buChar char="•"/>
            </a:pPr>
            <a:r>
              <a:rPr lang="en-IN" sz="2000" baseline="0" dirty="0">
                <a:latin typeface="Times New Roman"/>
                <a:ea typeface="Arial"/>
                <a:cs typeface="Arial"/>
              </a:rPr>
              <a:t>First we’ve installed the software from </a:t>
            </a:r>
            <a:r>
              <a:rPr lang="en-IN" sz="2000" u="sng" strike="noStrike" baseline="0" dirty="0">
                <a:latin typeface="Times New Roman"/>
                <a:ea typeface="Arial"/>
                <a:cs typeface="Arial"/>
                <a:hlinkClick r:id="rId5">
                  <a:extLst>
                    <a:ext uri="{A12FA001-AC4F-418D-AE19-62706E023703}">
                      <ahyp:hlinkClr xmlns:ahyp="http://schemas.microsoft.com/office/drawing/2018/hyperlinkcolor" val="tx"/>
                    </a:ext>
                  </a:extLst>
                </a:hlinkClick>
              </a:rPr>
              <a:t>MySQL :: MySQL Community Downloads</a:t>
            </a:r>
            <a:r>
              <a:rPr lang="en-IN" sz="2000" dirty="0">
                <a:latin typeface="Times New Roman"/>
                <a:ea typeface="Arial"/>
                <a:cs typeface="Arial"/>
              </a:rPr>
              <a:t>​</a:t>
            </a:r>
          </a:p>
          <a:p>
            <a:pPr marL="342900" lvl="0" indent="-342900" rtl="0">
              <a:buChar char="•"/>
            </a:pPr>
            <a:r>
              <a:rPr lang="en-IN" sz="2000" baseline="0" dirty="0">
                <a:latin typeface="Times New Roman"/>
                <a:ea typeface="Arial"/>
                <a:cs typeface="Arial"/>
              </a:rPr>
              <a:t>And we created a Database named “</a:t>
            </a:r>
            <a:r>
              <a:rPr lang="en-IN" sz="2000" baseline="0" dirty="0" err="1">
                <a:latin typeface="Times New Roman"/>
                <a:ea typeface="Arial"/>
                <a:cs typeface="Arial"/>
              </a:rPr>
              <a:t>slambook</a:t>
            </a:r>
            <a:r>
              <a:rPr lang="en-IN" sz="2000" baseline="0" dirty="0">
                <a:latin typeface="Times New Roman"/>
                <a:ea typeface="Arial"/>
                <a:cs typeface="Arial"/>
              </a:rPr>
              <a:t>” using command prompt.</a:t>
            </a:r>
            <a:r>
              <a:rPr lang="en-US" sz="2000" dirty="0">
                <a:latin typeface="Times New Roman"/>
                <a:ea typeface="Arial"/>
                <a:cs typeface="Arial"/>
              </a:rPr>
              <a:t>​</a:t>
            </a:r>
          </a:p>
          <a:p>
            <a:pPr marL="342900" lvl="0" indent="-342900" rtl="0">
              <a:buChar char="•"/>
            </a:pPr>
            <a:r>
              <a:rPr lang="en-IN" sz="2000" baseline="0" dirty="0">
                <a:latin typeface="Times New Roman"/>
                <a:ea typeface="Arial"/>
                <a:cs typeface="Arial"/>
              </a:rPr>
              <a:t>We can create a database using “CREATE DATABASE &lt;database name</a:t>
            </a:r>
            <a:r>
              <a:rPr lang="en-IN" sz="2000" dirty="0">
                <a:latin typeface="Times New Roman"/>
                <a:ea typeface="Arial"/>
                <a:cs typeface="Arial"/>
              </a:rPr>
              <a:t>&gt;;”</a:t>
            </a:r>
            <a:r>
              <a:rPr lang="en-IN" sz="2000" baseline="0" dirty="0">
                <a:latin typeface="Times New Roman"/>
                <a:ea typeface="Arial"/>
                <a:cs typeface="Arial"/>
              </a:rPr>
              <a:t> command in SQL</a:t>
            </a:r>
            <a:endParaRPr lang="en-US" dirty="0">
              <a:latin typeface="Times New Roman"/>
            </a:endParaRPr>
          </a:p>
        </p:txBody>
      </p:sp>
    </p:spTree>
    <p:extLst>
      <p:ext uri="{BB962C8B-B14F-4D97-AF65-F5344CB8AC3E}">
        <p14:creationId xmlns:p14="http://schemas.microsoft.com/office/powerpoint/2010/main" val="210349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EEA2812-5B53-550E-D565-80080E96BCED}"/>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63DFC54F-551D-FE5F-C4E2-F1D15B627CC2}"/>
              </a:ext>
            </a:extLst>
          </p:cNvPr>
          <p:cNvSpPr>
            <a:spLocks noGrp="1"/>
          </p:cNvSpPr>
          <p:nvPr>
            <p:ph type="subTitle" idx="1"/>
          </p:nvPr>
        </p:nvSpPr>
        <p:spPr>
          <a:xfrm>
            <a:off x="468775" y="2222976"/>
            <a:ext cx="10864127" cy="3676251"/>
          </a:xfrm>
        </p:spPr>
        <p:txBody>
          <a:bodyPr vert="horz" lIns="91440" tIns="0" rIns="91440" bIns="45720" rtlCol="0" anchor="t">
            <a:noAutofit/>
          </a:bodyPr>
          <a:lstStyle/>
          <a:p>
            <a:pPr algn="l">
              <a:lnSpc>
                <a:spcPct val="100000"/>
              </a:lnSpc>
            </a:pPr>
            <a:endParaRPr lang="en-US" dirty="0">
              <a:latin typeface="Times New Roman"/>
              <a:cs typeface="Arial" panose="020B0604020202020204"/>
            </a:endParaRPr>
          </a:p>
          <a:p>
            <a:pPr algn="l">
              <a:lnSpc>
                <a:spcPct val="100000"/>
              </a:lnSpc>
            </a:pPr>
            <a:endParaRPr lang="en-US" dirty="0">
              <a:latin typeface="Times New Roman"/>
              <a:cs typeface="Arial" panose="020B0604020202020204"/>
            </a:endParaRPr>
          </a:p>
        </p:txBody>
      </p:sp>
      <p:sp>
        <p:nvSpPr>
          <p:cNvPr id="4" name="TextBox 3">
            <a:extLst>
              <a:ext uri="{FF2B5EF4-FFF2-40B4-BE49-F238E27FC236}">
                <a16:creationId xmlns:a16="http://schemas.microsoft.com/office/drawing/2014/main" id="{3F79B9FF-6A95-5750-876A-4981AC603958}"/>
              </a:ext>
            </a:extLst>
          </p:cNvPr>
          <p:cNvSpPr txBox="1"/>
          <p:nvPr/>
        </p:nvSpPr>
        <p:spPr>
          <a:xfrm>
            <a:off x="81308" y="-3855"/>
            <a:ext cx="809665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latin typeface="Times New Roman"/>
                <a:cs typeface="Arial"/>
              </a:rPr>
              <a:t>Creating Tables:</a:t>
            </a:r>
            <a:endParaRPr lang="en-US" sz="3200" dirty="0">
              <a:latin typeface="Times New Roman"/>
            </a:endParaRPr>
          </a:p>
        </p:txBody>
      </p:sp>
      <p:pic>
        <p:nvPicPr>
          <p:cNvPr id="2" name="Picture 1" descr="A screenshot of a computer program&#10;&#10;Description automatically generated">
            <a:extLst>
              <a:ext uri="{FF2B5EF4-FFF2-40B4-BE49-F238E27FC236}">
                <a16:creationId xmlns:a16="http://schemas.microsoft.com/office/drawing/2014/main" id="{56B4E980-E09B-2ECE-70A2-3E9097F23F8B}"/>
              </a:ext>
            </a:extLst>
          </p:cNvPr>
          <p:cNvPicPr>
            <a:picLocks noChangeAspect="1"/>
          </p:cNvPicPr>
          <p:nvPr/>
        </p:nvPicPr>
        <p:blipFill>
          <a:blip r:embed="rId2"/>
          <a:stretch>
            <a:fillRect/>
          </a:stretch>
        </p:blipFill>
        <p:spPr>
          <a:xfrm>
            <a:off x="6103638" y="400140"/>
            <a:ext cx="5476875" cy="3038475"/>
          </a:xfrm>
          <a:prstGeom prst="rect">
            <a:avLst/>
          </a:prstGeom>
        </p:spPr>
      </p:pic>
      <p:pic>
        <p:nvPicPr>
          <p:cNvPr id="5" name="Picture 4" descr="A computer screen shot of a black screen&#10;&#10;Description automatically generated">
            <a:extLst>
              <a:ext uri="{FF2B5EF4-FFF2-40B4-BE49-F238E27FC236}">
                <a16:creationId xmlns:a16="http://schemas.microsoft.com/office/drawing/2014/main" id="{47C40483-B806-DA33-418B-E39D79344ECD}"/>
              </a:ext>
            </a:extLst>
          </p:cNvPr>
          <p:cNvPicPr>
            <a:picLocks noChangeAspect="1"/>
          </p:cNvPicPr>
          <p:nvPr/>
        </p:nvPicPr>
        <p:blipFill>
          <a:blip r:embed="rId3"/>
          <a:stretch>
            <a:fillRect/>
          </a:stretch>
        </p:blipFill>
        <p:spPr>
          <a:xfrm>
            <a:off x="6110377" y="3652889"/>
            <a:ext cx="6096000" cy="3204072"/>
          </a:xfrm>
          <a:prstGeom prst="rect">
            <a:avLst/>
          </a:prstGeom>
        </p:spPr>
      </p:pic>
      <p:sp>
        <p:nvSpPr>
          <p:cNvPr id="6" name="TextBox 5">
            <a:extLst>
              <a:ext uri="{FF2B5EF4-FFF2-40B4-BE49-F238E27FC236}">
                <a16:creationId xmlns:a16="http://schemas.microsoft.com/office/drawing/2014/main" id="{EE7E18AC-9898-10FE-5036-014D54ABA448}"/>
              </a:ext>
            </a:extLst>
          </p:cNvPr>
          <p:cNvSpPr txBox="1"/>
          <p:nvPr/>
        </p:nvSpPr>
        <p:spPr>
          <a:xfrm>
            <a:off x="201449" y="577902"/>
            <a:ext cx="58945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cs typeface="Arial"/>
              </a:rPr>
              <a:t>Creating users table and showing structure of users table:-</a:t>
            </a:r>
            <a:endParaRPr lang="en-US" dirty="0">
              <a:latin typeface="Times New Roman"/>
            </a:endParaRPr>
          </a:p>
        </p:txBody>
      </p:sp>
      <p:sp>
        <p:nvSpPr>
          <p:cNvPr id="9" name="TextBox 8">
            <a:extLst>
              <a:ext uri="{FF2B5EF4-FFF2-40B4-BE49-F238E27FC236}">
                <a16:creationId xmlns:a16="http://schemas.microsoft.com/office/drawing/2014/main" id="{4AD2868B-337F-3F2F-064A-2D1319601335}"/>
              </a:ext>
            </a:extLst>
          </p:cNvPr>
          <p:cNvSpPr txBox="1"/>
          <p:nvPr/>
        </p:nvSpPr>
        <p:spPr>
          <a:xfrm>
            <a:off x="82899" y="3725662"/>
            <a:ext cx="435150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cs typeface="Times New Roman"/>
              </a:rPr>
              <a:t>Creating </a:t>
            </a:r>
            <a:r>
              <a:rPr lang="en-US" dirty="0" err="1">
                <a:latin typeface="Times New Roman"/>
                <a:cs typeface="Times New Roman"/>
              </a:rPr>
              <a:t>Slambooks</a:t>
            </a:r>
            <a:r>
              <a:rPr lang="en-US" dirty="0">
                <a:latin typeface="Times New Roman"/>
                <a:cs typeface="Times New Roman"/>
              </a:rPr>
              <a:t> table and showing structure of </a:t>
            </a:r>
            <a:r>
              <a:rPr lang="en-US" dirty="0" err="1">
                <a:latin typeface="Times New Roman"/>
                <a:cs typeface="Times New Roman"/>
              </a:rPr>
              <a:t>Slambooks</a:t>
            </a:r>
            <a:r>
              <a:rPr lang="en-US" dirty="0">
                <a:latin typeface="Times New Roman"/>
                <a:cs typeface="Times New Roman"/>
              </a:rPr>
              <a:t> table:-</a:t>
            </a:r>
            <a:endParaRPr lang="en-US" dirty="0"/>
          </a:p>
        </p:txBody>
      </p:sp>
    </p:spTree>
    <p:extLst>
      <p:ext uri="{BB962C8B-B14F-4D97-AF65-F5344CB8AC3E}">
        <p14:creationId xmlns:p14="http://schemas.microsoft.com/office/powerpoint/2010/main" val="30952479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9FF267E-856E-83B0-5958-6C3046ECFE11}"/>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A5F2C3A7-6D33-DDF6-C29C-92B338BBD65F}"/>
              </a:ext>
            </a:extLst>
          </p:cNvPr>
          <p:cNvSpPr>
            <a:spLocks noGrp="1"/>
          </p:cNvSpPr>
          <p:nvPr>
            <p:ph type="subTitle" idx="1"/>
          </p:nvPr>
        </p:nvSpPr>
        <p:spPr>
          <a:xfrm>
            <a:off x="468775" y="2222976"/>
            <a:ext cx="10864127" cy="3676251"/>
          </a:xfrm>
        </p:spPr>
        <p:txBody>
          <a:bodyPr vert="horz" lIns="91440" tIns="0" rIns="91440" bIns="45720" rtlCol="0" anchor="t">
            <a:noAutofit/>
          </a:bodyPr>
          <a:lstStyle/>
          <a:p>
            <a:pPr algn="l">
              <a:lnSpc>
                <a:spcPct val="100000"/>
              </a:lnSpc>
            </a:pPr>
            <a:endParaRPr lang="en-US" dirty="0">
              <a:latin typeface="Times New Roman"/>
              <a:cs typeface="Arial" panose="020B0604020202020204"/>
            </a:endParaRPr>
          </a:p>
          <a:p>
            <a:pPr algn="l">
              <a:lnSpc>
                <a:spcPct val="100000"/>
              </a:lnSpc>
            </a:pPr>
            <a:endParaRPr lang="en-US" dirty="0">
              <a:latin typeface="Times New Roman"/>
              <a:cs typeface="Arial" panose="020B0604020202020204"/>
            </a:endParaRPr>
          </a:p>
        </p:txBody>
      </p:sp>
      <p:sp>
        <p:nvSpPr>
          <p:cNvPr id="6" name="TextBox 5">
            <a:extLst>
              <a:ext uri="{FF2B5EF4-FFF2-40B4-BE49-F238E27FC236}">
                <a16:creationId xmlns:a16="http://schemas.microsoft.com/office/drawing/2014/main" id="{1CDCC3DC-2984-2196-BCDB-A0D56F30CC4C}"/>
              </a:ext>
            </a:extLst>
          </p:cNvPr>
          <p:cNvSpPr txBox="1"/>
          <p:nvPr/>
        </p:nvSpPr>
        <p:spPr>
          <a:xfrm>
            <a:off x="201449" y="577902"/>
            <a:ext cx="589458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cs typeface="Arial"/>
              </a:rPr>
              <a:t>Creating Questions table and showing structure of  Questions table:-</a:t>
            </a:r>
            <a:endParaRPr lang="en-US" dirty="0">
              <a:latin typeface="Times New Roman"/>
            </a:endParaRPr>
          </a:p>
        </p:txBody>
      </p:sp>
      <p:sp>
        <p:nvSpPr>
          <p:cNvPr id="9" name="TextBox 8">
            <a:extLst>
              <a:ext uri="{FF2B5EF4-FFF2-40B4-BE49-F238E27FC236}">
                <a16:creationId xmlns:a16="http://schemas.microsoft.com/office/drawing/2014/main" id="{DECF5928-C0DB-F593-1D6B-23C58643F20F}"/>
              </a:ext>
            </a:extLst>
          </p:cNvPr>
          <p:cNvSpPr txBox="1"/>
          <p:nvPr/>
        </p:nvSpPr>
        <p:spPr>
          <a:xfrm>
            <a:off x="82899" y="3725662"/>
            <a:ext cx="435150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cs typeface="Times New Roman"/>
              </a:rPr>
              <a:t>Creating </a:t>
            </a:r>
            <a:r>
              <a:rPr lang="en-US" dirty="0" err="1">
                <a:latin typeface="Times New Roman"/>
                <a:cs typeface="Times New Roman"/>
              </a:rPr>
              <a:t>Slambookquestions</a:t>
            </a:r>
            <a:r>
              <a:rPr lang="en-US" dirty="0">
                <a:latin typeface="Times New Roman"/>
                <a:cs typeface="Times New Roman"/>
              </a:rPr>
              <a:t> table and showing structure </a:t>
            </a:r>
            <a:r>
              <a:rPr lang="en-US" dirty="0" err="1">
                <a:latin typeface="Times New Roman"/>
                <a:cs typeface="Times New Roman"/>
              </a:rPr>
              <a:t>Slambookquestions</a:t>
            </a:r>
            <a:r>
              <a:rPr lang="en-US" dirty="0">
                <a:latin typeface="Times New Roman"/>
                <a:cs typeface="Times New Roman"/>
              </a:rPr>
              <a:t> table:-</a:t>
            </a:r>
            <a:endParaRPr lang="en-US" dirty="0"/>
          </a:p>
        </p:txBody>
      </p:sp>
      <p:pic>
        <p:nvPicPr>
          <p:cNvPr id="7" name="Picture 6" descr="A computer screen shot of a black screen&#10;&#10;Description automatically generated">
            <a:extLst>
              <a:ext uri="{FF2B5EF4-FFF2-40B4-BE49-F238E27FC236}">
                <a16:creationId xmlns:a16="http://schemas.microsoft.com/office/drawing/2014/main" id="{077D13FE-6D16-CD32-323A-1F97FF441778}"/>
              </a:ext>
            </a:extLst>
          </p:cNvPr>
          <p:cNvPicPr>
            <a:picLocks noChangeAspect="1"/>
          </p:cNvPicPr>
          <p:nvPr/>
        </p:nvPicPr>
        <p:blipFill>
          <a:blip r:embed="rId2"/>
          <a:stretch>
            <a:fillRect/>
          </a:stretch>
        </p:blipFill>
        <p:spPr>
          <a:xfrm>
            <a:off x="5256274" y="273709"/>
            <a:ext cx="6697152" cy="2874392"/>
          </a:xfrm>
          <a:prstGeom prst="rect">
            <a:avLst/>
          </a:prstGeom>
        </p:spPr>
      </p:pic>
      <p:pic>
        <p:nvPicPr>
          <p:cNvPr id="11" name="Picture 10" descr="A computer screen shot of a black screen&#10;&#10;Description automatically generated">
            <a:extLst>
              <a:ext uri="{FF2B5EF4-FFF2-40B4-BE49-F238E27FC236}">
                <a16:creationId xmlns:a16="http://schemas.microsoft.com/office/drawing/2014/main" id="{EA7F906D-2C4A-BE7C-BB66-9910F65E877C}"/>
              </a:ext>
            </a:extLst>
          </p:cNvPr>
          <p:cNvPicPr>
            <a:picLocks noChangeAspect="1"/>
          </p:cNvPicPr>
          <p:nvPr/>
        </p:nvPicPr>
        <p:blipFill>
          <a:blip r:embed="rId3"/>
          <a:stretch>
            <a:fillRect/>
          </a:stretch>
        </p:blipFill>
        <p:spPr>
          <a:xfrm>
            <a:off x="5202358" y="3381375"/>
            <a:ext cx="6689964" cy="3128873"/>
          </a:xfrm>
          <a:prstGeom prst="rect">
            <a:avLst/>
          </a:prstGeom>
        </p:spPr>
      </p:pic>
    </p:spTree>
    <p:extLst>
      <p:ext uri="{BB962C8B-B14F-4D97-AF65-F5344CB8AC3E}">
        <p14:creationId xmlns:p14="http://schemas.microsoft.com/office/powerpoint/2010/main" val="17713974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987E83D-8752-44D4-8F51-07B5B67FE293}"/>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7685FF6-86D6-C0C1-EC6E-F697A38F63EA}"/>
              </a:ext>
            </a:extLst>
          </p:cNvPr>
          <p:cNvSpPr>
            <a:spLocks noGrp="1"/>
          </p:cNvSpPr>
          <p:nvPr>
            <p:ph type="subTitle" idx="1"/>
          </p:nvPr>
        </p:nvSpPr>
        <p:spPr>
          <a:xfrm>
            <a:off x="468775" y="2222976"/>
            <a:ext cx="10864127" cy="3676251"/>
          </a:xfrm>
        </p:spPr>
        <p:txBody>
          <a:bodyPr vert="horz" lIns="91440" tIns="0" rIns="91440" bIns="45720" rtlCol="0" anchor="t">
            <a:noAutofit/>
          </a:bodyPr>
          <a:lstStyle/>
          <a:p>
            <a:pPr algn="l">
              <a:lnSpc>
                <a:spcPct val="100000"/>
              </a:lnSpc>
            </a:pPr>
            <a:endParaRPr lang="en-US" dirty="0">
              <a:latin typeface="Times New Roman"/>
              <a:cs typeface="Arial" panose="020B0604020202020204"/>
            </a:endParaRPr>
          </a:p>
          <a:p>
            <a:pPr algn="l">
              <a:lnSpc>
                <a:spcPct val="100000"/>
              </a:lnSpc>
            </a:pPr>
            <a:endParaRPr lang="en-US" dirty="0">
              <a:latin typeface="Times New Roman"/>
              <a:cs typeface="Arial" panose="020B0604020202020204"/>
            </a:endParaRPr>
          </a:p>
        </p:txBody>
      </p:sp>
      <p:sp>
        <p:nvSpPr>
          <p:cNvPr id="6" name="TextBox 5">
            <a:extLst>
              <a:ext uri="{FF2B5EF4-FFF2-40B4-BE49-F238E27FC236}">
                <a16:creationId xmlns:a16="http://schemas.microsoft.com/office/drawing/2014/main" id="{9B99F919-D3BE-655E-3ADE-F62B4590D963}"/>
              </a:ext>
            </a:extLst>
          </p:cNvPr>
          <p:cNvSpPr txBox="1"/>
          <p:nvPr/>
        </p:nvSpPr>
        <p:spPr>
          <a:xfrm>
            <a:off x="201449" y="577902"/>
            <a:ext cx="589458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cs typeface="Arial"/>
              </a:rPr>
              <a:t>Creating Entries table and showing structure of  Entries table:-</a:t>
            </a:r>
            <a:endParaRPr lang="en-US" dirty="0">
              <a:latin typeface="Times New Roman"/>
            </a:endParaRPr>
          </a:p>
        </p:txBody>
      </p:sp>
      <p:sp>
        <p:nvSpPr>
          <p:cNvPr id="9" name="TextBox 8">
            <a:extLst>
              <a:ext uri="{FF2B5EF4-FFF2-40B4-BE49-F238E27FC236}">
                <a16:creationId xmlns:a16="http://schemas.microsoft.com/office/drawing/2014/main" id="{B46C4822-78DE-F53C-1ABF-F1DE4F246FA9}"/>
              </a:ext>
            </a:extLst>
          </p:cNvPr>
          <p:cNvSpPr txBox="1"/>
          <p:nvPr/>
        </p:nvSpPr>
        <p:spPr>
          <a:xfrm>
            <a:off x="6412313" y="5433012"/>
            <a:ext cx="435150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cs typeface="Times New Roman"/>
              </a:rPr>
              <a:t>Creating Comments table and showing  structure of comments table:-</a:t>
            </a:r>
            <a:endParaRPr lang="en-US" dirty="0"/>
          </a:p>
        </p:txBody>
      </p:sp>
      <p:pic>
        <p:nvPicPr>
          <p:cNvPr id="2" name="Picture 1" descr="A screenshot of a computer program&#10;&#10;Description automatically generated">
            <a:extLst>
              <a:ext uri="{FF2B5EF4-FFF2-40B4-BE49-F238E27FC236}">
                <a16:creationId xmlns:a16="http://schemas.microsoft.com/office/drawing/2014/main" id="{0840B08A-74F2-74A2-E33D-676970BA640C}"/>
              </a:ext>
            </a:extLst>
          </p:cNvPr>
          <p:cNvPicPr>
            <a:picLocks noChangeAspect="1"/>
          </p:cNvPicPr>
          <p:nvPr/>
        </p:nvPicPr>
        <p:blipFill>
          <a:blip r:embed="rId2"/>
          <a:stretch>
            <a:fillRect/>
          </a:stretch>
        </p:blipFill>
        <p:spPr>
          <a:xfrm>
            <a:off x="6210281" y="48883"/>
            <a:ext cx="5838685" cy="4114800"/>
          </a:xfrm>
          <a:prstGeom prst="rect">
            <a:avLst/>
          </a:prstGeom>
        </p:spPr>
      </p:pic>
      <p:pic>
        <p:nvPicPr>
          <p:cNvPr id="4" name="Picture 3" descr="A screenshot of a computer program&#10;&#10;Description automatically generated">
            <a:extLst>
              <a:ext uri="{FF2B5EF4-FFF2-40B4-BE49-F238E27FC236}">
                <a16:creationId xmlns:a16="http://schemas.microsoft.com/office/drawing/2014/main" id="{FF1BEEAC-1860-1280-EECB-7948D072C24B}"/>
              </a:ext>
            </a:extLst>
          </p:cNvPr>
          <p:cNvPicPr>
            <a:picLocks noChangeAspect="1"/>
          </p:cNvPicPr>
          <p:nvPr/>
        </p:nvPicPr>
        <p:blipFill>
          <a:blip r:embed="rId3"/>
          <a:stretch>
            <a:fillRect/>
          </a:stretch>
        </p:blipFill>
        <p:spPr>
          <a:xfrm>
            <a:off x="0" y="3431529"/>
            <a:ext cx="6096000" cy="3474262"/>
          </a:xfrm>
          <a:prstGeom prst="rect">
            <a:avLst/>
          </a:prstGeom>
        </p:spPr>
      </p:pic>
    </p:spTree>
    <p:extLst>
      <p:ext uri="{BB962C8B-B14F-4D97-AF65-F5344CB8AC3E}">
        <p14:creationId xmlns:p14="http://schemas.microsoft.com/office/powerpoint/2010/main" val="4210240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A612F1-FD4C-7A98-E550-1824399ACA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46C81E-D016-421D-0E57-BB8D0BD8C722}"/>
              </a:ext>
            </a:extLst>
          </p:cNvPr>
          <p:cNvSpPr>
            <a:spLocks noGrp="1"/>
          </p:cNvSpPr>
          <p:nvPr>
            <p:ph type="title"/>
          </p:nvPr>
        </p:nvSpPr>
        <p:spPr>
          <a:xfrm>
            <a:off x="-719350" y="47"/>
            <a:ext cx="7908513" cy="1215467"/>
          </a:xfrm>
        </p:spPr>
        <p:txBody>
          <a:bodyPr vert="horz" lIns="91440" tIns="45720" rIns="91440" bIns="45720" rtlCol="0" anchor="b">
            <a:normAutofit/>
          </a:bodyPr>
          <a:lstStyle/>
          <a:p>
            <a:pPr algn="ctr"/>
            <a:r>
              <a:rPr lang="en-US" sz="6600" dirty="0">
                <a:latin typeface="Times New Roman"/>
              </a:rPr>
              <a:t>Outline:</a:t>
            </a:r>
          </a:p>
        </p:txBody>
      </p:sp>
      <p:sp>
        <p:nvSpPr>
          <p:cNvPr id="3" name="TextBox 2">
            <a:extLst>
              <a:ext uri="{FF2B5EF4-FFF2-40B4-BE49-F238E27FC236}">
                <a16:creationId xmlns:a16="http://schemas.microsoft.com/office/drawing/2014/main" id="{44EEE12E-C20A-C0F8-326D-7B35471FD509}"/>
              </a:ext>
            </a:extLst>
          </p:cNvPr>
          <p:cNvSpPr txBox="1"/>
          <p:nvPr/>
        </p:nvSpPr>
        <p:spPr>
          <a:xfrm>
            <a:off x="490330" y="1215514"/>
            <a:ext cx="8309113" cy="5078313"/>
          </a:xfrm>
          <a:prstGeom prst="rect">
            <a:avLst/>
          </a:prstGeom>
          <a:noFill/>
        </p:spPr>
        <p:txBody>
          <a:bodyPr wrap="square" rtlCol="0">
            <a:spAutoFit/>
          </a:bodyPr>
          <a:lstStyle/>
          <a:p>
            <a:r>
              <a:rPr lang="en-US" dirty="0"/>
              <a:t>1. Introduction</a:t>
            </a:r>
          </a:p>
          <a:p>
            <a:r>
              <a:rPr lang="en-US" dirty="0"/>
              <a:t>2. Abstract</a:t>
            </a:r>
          </a:p>
          <a:p>
            <a:r>
              <a:rPr lang="en-US" dirty="0"/>
              <a:t>3. Existing System</a:t>
            </a:r>
          </a:p>
          <a:p>
            <a:r>
              <a:rPr lang="en-US" dirty="0"/>
              <a:t>4. Proposed System</a:t>
            </a:r>
          </a:p>
          <a:p>
            <a:r>
              <a:rPr lang="en-US" dirty="0"/>
              <a:t>5. Functional and Non Functional Requirements</a:t>
            </a:r>
          </a:p>
          <a:p>
            <a:r>
              <a:rPr lang="en-US" dirty="0"/>
              <a:t>6. Technologies Used</a:t>
            </a:r>
          </a:p>
          <a:p>
            <a:r>
              <a:rPr lang="en-US" dirty="0"/>
              <a:t>7. Modules in the Project</a:t>
            </a:r>
          </a:p>
          <a:p>
            <a:r>
              <a:rPr lang="en-US" dirty="0"/>
              <a:t>8. Each Module E-R diagrams and Data flow diagrams</a:t>
            </a:r>
          </a:p>
          <a:p>
            <a:r>
              <a:rPr lang="en-US" dirty="0"/>
              <a:t>9. Tables for performing operations:  </a:t>
            </a:r>
          </a:p>
          <a:p>
            <a:r>
              <a:rPr lang="en-US" dirty="0"/>
              <a:t>       1.Create         </a:t>
            </a:r>
          </a:p>
          <a:p>
            <a:r>
              <a:rPr lang="en-US" dirty="0"/>
              <a:t>       2.Insert          </a:t>
            </a:r>
          </a:p>
          <a:p>
            <a:r>
              <a:rPr lang="en-US" dirty="0"/>
              <a:t>       3.Update          </a:t>
            </a:r>
          </a:p>
          <a:p>
            <a:r>
              <a:rPr lang="en-US" dirty="0"/>
              <a:t>       4.Delete           </a:t>
            </a:r>
          </a:p>
          <a:p>
            <a:r>
              <a:rPr lang="en-US" dirty="0"/>
              <a:t>       5.Rename</a:t>
            </a:r>
          </a:p>
          <a:p>
            <a:r>
              <a:rPr lang="en-US" dirty="0"/>
              <a:t>10. Scope of the Project</a:t>
            </a:r>
          </a:p>
          <a:p>
            <a:r>
              <a:rPr lang="en-US" dirty="0"/>
              <a:t>11. Conclusion</a:t>
            </a:r>
          </a:p>
          <a:p>
            <a:endParaRPr lang="en-US" dirty="0"/>
          </a:p>
          <a:p>
            <a:endParaRPr lang="en-US" dirty="0"/>
          </a:p>
        </p:txBody>
      </p:sp>
    </p:spTree>
    <p:extLst>
      <p:ext uri="{BB962C8B-B14F-4D97-AF65-F5344CB8AC3E}">
        <p14:creationId xmlns:p14="http://schemas.microsoft.com/office/powerpoint/2010/main" val="25428502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D7BF502-3CE2-6639-E68F-90F0184090DC}"/>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ED97F787-46EC-A9A5-3B7F-956722188BC0}"/>
              </a:ext>
            </a:extLst>
          </p:cNvPr>
          <p:cNvSpPr>
            <a:spLocks noGrp="1"/>
          </p:cNvSpPr>
          <p:nvPr>
            <p:ph type="subTitle" idx="1"/>
          </p:nvPr>
        </p:nvSpPr>
        <p:spPr>
          <a:xfrm>
            <a:off x="468775" y="2222976"/>
            <a:ext cx="10864127" cy="3676251"/>
          </a:xfrm>
        </p:spPr>
        <p:txBody>
          <a:bodyPr vert="horz" lIns="91440" tIns="0" rIns="91440" bIns="45720" rtlCol="0" anchor="t">
            <a:noAutofit/>
          </a:bodyPr>
          <a:lstStyle/>
          <a:p>
            <a:pPr algn="l">
              <a:lnSpc>
                <a:spcPct val="100000"/>
              </a:lnSpc>
            </a:pPr>
            <a:endParaRPr lang="en-US" dirty="0">
              <a:latin typeface="Times New Roman"/>
              <a:cs typeface="Arial" panose="020B0604020202020204"/>
            </a:endParaRPr>
          </a:p>
          <a:p>
            <a:pPr algn="l">
              <a:lnSpc>
                <a:spcPct val="100000"/>
              </a:lnSpc>
            </a:pPr>
            <a:endParaRPr lang="en-US" dirty="0">
              <a:latin typeface="Times New Roman"/>
              <a:cs typeface="Arial" panose="020B0604020202020204"/>
            </a:endParaRPr>
          </a:p>
        </p:txBody>
      </p:sp>
      <p:sp>
        <p:nvSpPr>
          <p:cNvPr id="6" name="TextBox 5">
            <a:extLst>
              <a:ext uri="{FF2B5EF4-FFF2-40B4-BE49-F238E27FC236}">
                <a16:creationId xmlns:a16="http://schemas.microsoft.com/office/drawing/2014/main" id="{A4632786-A913-B306-EFCB-978F7E9CDAE1}"/>
              </a:ext>
            </a:extLst>
          </p:cNvPr>
          <p:cNvSpPr txBox="1"/>
          <p:nvPr/>
        </p:nvSpPr>
        <p:spPr>
          <a:xfrm>
            <a:off x="201449" y="577902"/>
            <a:ext cx="439933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cs typeface="Arial"/>
              </a:rPr>
              <a:t>Creating Likes table and showing structure of  Likes table:-</a:t>
            </a:r>
            <a:endParaRPr lang="en-US" dirty="0">
              <a:latin typeface="Times New Roman"/>
            </a:endParaRPr>
          </a:p>
        </p:txBody>
      </p:sp>
      <p:sp>
        <p:nvSpPr>
          <p:cNvPr id="9" name="TextBox 8">
            <a:extLst>
              <a:ext uri="{FF2B5EF4-FFF2-40B4-BE49-F238E27FC236}">
                <a16:creationId xmlns:a16="http://schemas.microsoft.com/office/drawing/2014/main" id="{13705868-CB37-C768-B96A-BFC876D9C5FF}"/>
              </a:ext>
            </a:extLst>
          </p:cNvPr>
          <p:cNvSpPr txBox="1"/>
          <p:nvPr/>
        </p:nvSpPr>
        <p:spPr>
          <a:xfrm>
            <a:off x="82899" y="3725662"/>
            <a:ext cx="469656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cs typeface="Times New Roman"/>
              </a:rPr>
              <a:t>Creating Friendship table and showing structure Friendship table:-</a:t>
            </a:r>
            <a:endParaRPr lang="en-US" dirty="0"/>
          </a:p>
        </p:txBody>
      </p:sp>
      <p:pic>
        <p:nvPicPr>
          <p:cNvPr id="2" name="Picture 1" descr="A computer screen shot of a black screen&#10;&#10;Description automatically generated">
            <a:extLst>
              <a:ext uri="{FF2B5EF4-FFF2-40B4-BE49-F238E27FC236}">
                <a16:creationId xmlns:a16="http://schemas.microsoft.com/office/drawing/2014/main" id="{7496FA50-7810-E379-632A-6BBF15AC1F83}"/>
              </a:ext>
            </a:extLst>
          </p:cNvPr>
          <p:cNvPicPr>
            <a:picLocks noChangeAspect="1"/>
          </p:cNvPicPr>
          <p:nvPr/>
        </p:nvPicPr>
        <p:blipFill>
          <a:blip r:embed="rId2"/>
          <a:stretch>
            <a:fillRect/>
          </a:stretch>
        </p:blipFill>
        <p:spPr>
          <a:xfrm>
            <a:off x="5190226" y="3360054"/>
            <a:ext cx="6944263" cy="3300911"/>
          </a:xfrm>
          <a:prstGeom prst="rect">
            <a:avLst/>
          </a:prstGeom>
        </p:spPr>
      </p:pic>
      <p:pic>
        <p:nvPicPr>
          <p:cNvPr id="4" name="Picture 3" descr="A screenshot of a computer program&#10;&#10;Description automatically generated">
            <a:extLst>
              <a:ext uri="{FF2B5EF4-FFF2-40B4-BE49-F238E27FC236}">
                <a16:creationId xmlns:a16="http://schemas.microsoft.com/office/drawing/2014/main" id="{931FAB7B-2979-8ABD-4B5A-71A512EB3029}"/>
              </a:ext>
            </a:extLst>
          </p:cNvPr>
          <p:cNvPicPr>
            <a:picLocks noChangeAspect="1"/>
          </p:cNvPicPr>
          <p:nvPr/>
        </p:nvPicPr>
        <p:blipFill>
          <a:blip r:embed="rId3"/>
          <a:stretch>
            <a:fillRect/>
          </a:stretch>
        </p:blipFill>
        <p:spPr>
          <a:xfrm>
            <a:off x="5193821" y="143120"/>
            <a:ext cx="6516717" cy="2943225"/>
          </a:xfrm>
          <a:prstGeom prst="rect">
            <a:avLst/>
          </a:prstGeom>
        </p:spPr>
      </p:pic>
    </p:spTree>
    <p:extLst>
      <p:ext uri="{BB962C8B-B14F-4D97-AF65-F5344CB8AC3E}">
        <p14:creationId xmlns:p14="http://schemas.microsoft.com/office/powerpoint/2010/main" val="34850664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030138D-DF9A-9033-B6C4-3A58208B64C9}"/>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FAE1A090-EDFF-FAE8-B0D4-085DB97B39B6}"/>
              </a:ext>
            </a:extLst>
          </p:cNvPr>
          <p:cNvSpPr>
            <a:spLocks noGrp="1"/>
          </p:cNvSpPr>
          <p:nvPr>
            <p:ph type="subTitle" idx="1"/>
          </p:nvPr>
        </p:nvSpPr>
        <p:spPr>
          <a:xfrm>
            <a:off x="-753300" y="1288448"/>
            <a:ext cx="10864127" cy="3676251"/>
          </a:xfrm>
        </p:spPr>
        <p:txBody>
          <a:bodyPr vert="horz" lIns="91440" tIns="0" rIns="91440" bIns="45720" rtlCol="0" anchor="t">
            <a:noAutofit/>
          </a:bodyPr>
          <a:lstStyle/>
          <a:p>
            <a:pPr algn="l">
              <a:lnSpc>
                <a:spcPct val="100000"/>
              </a:lnSpc>
            </a:pPr>
            <a:endParaRPr lang="en-US" dirty="0">
              <a:latin typeface="Times New Roman"/>
              <a:cs typeface="Arial" panose="020B0604020202020204"/>
            </a:endParaRPr>
          </a:p>
          <a:p>
            <a:pPr algn="l">
              <a:lnSpc>
                <a:spcPct val="100000"/>
              </a:lnSpc>
            </a:pPr>
            <a:endParaRPr lang="en-US" dirty="0">
              <a:latin typeface="Times New Roman"/>
              <a:cs typeface="Arial" panose="020B0604020202020204"/>
            </a:endParaRPr>
          </a:p>
        </p:txBody>
      </p:sp>
      <p:sp>
        <p:nvSpPr>
          <p:cNvPr id="6" name="TextBox 5">
            <a:extLst>
              <a:ext uri="{FF2B5EF4-FFF2-40B4-BE49-F238E27FC236}">
                <a16:creationId xmlns:a16="http://schemas.microsoft.com/office/drawing/2014/main" id="{C6ADB988-040C-9DDE-B3CB-2E5EAEC53426}"/>
              </a:ext>
            </a:extLst>
          </p:cNvPr>
          <p:cNvSpPr txBox="1"/>
          <p:nvPr/>
        </p:nvSpPr>
        <p:spPr>
          <a:xfrm>
            <a:off x="100808" y="103450"/>
            <a:ext cx="449997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latin typeface="Times New Roman"/>
                <a:cs typeface="Arial"/>
              </a:rPr>
              <a:t>Tables in Slam book:</a:t>
            </a:r>
          </a:p>
        </p:txBody>
      </p:sp>
      <p:pic>
        <p:nvPicPr>
          <p:cNvPr id="5" name="Picture 4" descr="A screen shot of a computer&#10;&#10;Description automatically generated">
            <a:extLst>
              <a:ext uri="{FF2B5EF4-FFF2-40B4-BE49-F238E27FC236}">
                <a16:creationId xmlns:a16="http://schemas.microsoft.com/office/drawing/2014/main" id="{70322214-8D88-6B15-80AE-5BF14E2B3526}"/>
              </a:ext>
            </a:extLst>
          </p:cNvPr>
          <p:cNvPicPr>
            <a:picLocks noChangeAspect="1"/>
          </p:cNvPicPr>
          <p:nvPr/>
        </p:nvPicPr>
        <p:blipFill>
          <a:blip r:embed="rId2"/>
          <a:stretch>
            <a:fillRect/>
          </a:stretch>
        </p:blipFill>
        <p:spPr>
          <a:xfrm>
            <a:off x="1506261" y="860487"/>
            <a:ext cx="4021095" cy="4532172"/>
          </a:xfrm>
          <a:prstGeom prst="rect">
            <a:avLst/>
          </a:prstGeom>
        </p:spPr>
      </p:pic>
    </p:spTree>
    <p:extLst>
      <p:ext uri="{BB962C8B-B14F-4D97-AF65-F5344CB8AC3E}">
        <p14:creationId xmlns:p14="http://schemas.microsoft.com/office/powerpoint/2010/main" val="31958473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DD3C348-B008-6B2F-29D6-F8D7889426A0}"/>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EFA17B2D-9490-9FDD-F678-CA11881FEAF3}"/>
              </a:ext>
            </a:extLst>
          </p:cNvPr>
          <p:cNvSpPr>
            <a:spLocks noGrp="1"/>
          </p:cNvSpPr>
          <p:nvPr>
            <p:ph type="subTitle" idx="1"/>
          </p:nvPr>
        </p:nvSpPr>
        <p:spPr>
          <a:xfrm>
            <a:off x="468775" y="2222976"/>
            <a:ext cx="10864127" cy="3676251"/>
          </a:xfrm>
        </p:spPr>
        <p:txBody>
          <a:bodyPr vert="horz" lIns="91440" tIns="0" rIns="91440" bIns="45720" rtlCol="0" anchor="t">
            <a:noAutofit/>
          </a:bodyPr>
          <a:lstStyle/>
          <a:p>
            <a:pPr algn="l">
              <a:lnSpc>
                <a:spcPct val="100000"/>
              </a:lnSpc>
            </a:pPr>
            <a:endParaRPr lang="en-US" dirty="0">
              <a:latin typeface="Times New Roman"/>
              <a:cs typeface="Arial" panose="020B0604020202020204"/>
            </a:endParaRPr>
          </a:p>
          <a:p>
            <a:pPr algn="l">
              <a:lnSpc>
                <a:spcPct val="100000"/>
              </a:lnSpc>
            </a:pPr>
            <a:endParaRPr lang="en-US" dirty="0">
              <a:latin typeface="Times New Roman"/>
              <a:cs typeface="Arial" panose="020B0604020202020204"/>
            </a:endParaRPr>
          </a:p>
        </p:txBody>
      </p:sp>
      <p:sp>
        <p:nvSpPr>
          <p:cNvPr id="6" name="TextBox 5">
            <a:extLst>
              <a:ext uri="{FF2B5EF4-FFF2-40B4-BE49-F238E27FC236}">
                <a16:creationId xmlns:a16="http://schemas.microsoft.com/office/drawing/2014/main" id="{88A6A376-E8A2-182B-D988-FF541DE2E3EB}"/>
              </a:ext>
            </a:extLst>
          </p:cNvPr>
          <p:cNvSpPr txBox="1"/>
          <p:nvPr/>
        </p:nvSpPr>
        <p:spPr>
          <a:xfrm>
            <a:off x="100807" y="160959"/>
            <a:ext cx="707352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latin typeface="Times New Roman"/>
                <a:cs typeface="Arial"/>
              </a:rPr>
              <a:t>Showing contents in the tables: Users  Table</a:t>
            </a:r>
          </a:p>
        </p:txBody>
      </p:sp>
      <p:pic>
        <p:nvPicPr>
          <p:cNvPr id="4" name="Picture 3" descr="A computer screen shot of a black screen&#10;&#10;Description automatically generated">
            <a:extLst>
              <a:ext uri="{FF2B5EF4-FFF2-40B4-BE49-F238E27FC236}">
                <a16:creationId xmlns:a16="http://schemas.microsoft.com/office/drawing/2014/main" id="{991DF148-A3F9-AA2D-4A41-1DCD46EEDF95}"/>
              </a:ext>
            </a:extLst>
          </p:cNvPr>
          <p:cNvPicPr>
            <a:picLocks noChangeAspect="1"/>
          </p:cNvPicPr>
          <p:nvPr/>
        </p:nvPicPr>
        <p:blipFill>
          <a:blip r:embed="rId2"/>
          <a:stretch>
            <a:fillRect/>
          </a:stretch>
        </p:blipFill>
        <p:spPr>
          <a:xfrm>
            <a:off x="466456" y="871898"/>
            <a:ext cx="10842146" cy="5833073"/>
          </a:xfrm>
          <a:prstGeom prst="rect">
            <a:avLst/>
          </a:prstGeom>
        </p:spPr>
      </p:pic>
    </p:spTree>
    <p:extLst>
      <p:ext uri="{BB962C8B-B14F-4D97-AF65-F5344CB8AC3E}">
        <p14:creationId xmlns:p14="http://schemas.microsoft.com/office/powerpoint/2010/main" val="30324039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38E20FF-A0D6-FB12-6105-1418E4A78CB2}"/>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4EC6CD73-E826-5907-D485-51A7D2283D67}"/>
              </a:ext>
            </a:extLst>
          </p:cNvPr>
          <p:cNvSpPr>
            <a:spLocks noGrp="1"/>
          </p:cNvSpPr>
          <p:nvPr>
            <p:ph type="subTitle" idx="1"/>
          </p:nvPr>
        </p:nvSpPr>
        <p:spPr>
          <a:xfrm>
            <a:off x="468775" y="2222976"/>
            <a:ext cx="10864127" cy="3676251"/>
          </a:xfrm>
        </p:spPr>
        <p:txBody>
          <a:bodyPr vert="horz" lIns="91440" tIns="0" rIns="91440" bIns="45720" rtlCol="0" anchor="t">
            <a:noAutofit/>
          </a:bodyPr>
          <a:lstStyle/>
          <a:p>
            <a:pPr algn="l">
              <a:lnSpc>
                <a:spcPct val="100000"/>
              </a:lnSpc>
            </a:pPr>
            <a:endParaRPr lang="en-US" dirty="0">
              <a:latin typeface="Times New Roman"/>
              <a:cs typeface="Arial" panose="020B0604020202020204"/>
            </a:endParaRPr>
          </a:p>
          <a:p>
            <a:pPr algn="l">
              <a:lnSpc>
                <a:spcPct val="100000"/>
              </a:lnSpc>
            </a:pPr>
            <a:endParaRPr lang="en-US" dirty="0">
              <a:latin typeface="Times New Roman"/>
              <a:cs typeface="Arial" panose="020B0604020202020204"/>
            </a:endParaRPr>
          </a:p>
        </p:txBody>
      </p:sp>
      <p:sp>
        <p:nvSpPr>
          <p:cNvPr id="6" name="TextBox 5">
            <a:extLst>
              <a:ext uri="{FF2B5EF4-FFF2-40B4-BE49-F238E27FC236}">
                <a16:creationId xmlns:a16="http://schemas.microsoft.com/office/drawing/2014/main" id="{C1F9BF34-D01B-B2FF-C775-11DAA8327A82}"/>
              </a:ext>
            </a:extLst>
          </p:cNvPr>
          <p:cNvSpPr txBox="1"/>
          <p:nvPr/>
        </p:nvSpPr>
        <p:spPr>
          <a:xfrm>
            <a:off x="100807" y="160959"/>
            <a:ext cx="749046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latin typeface="Times New Roman"/>
                <a:cs typeface="Arial"/>
              </a:rPr>
              <a:t>Showing contents in the tables: Slam books  Table</a:t>
            </a:r>
          </a:p>
        </p:txBody>
      </p:sp>
      <p:pic>
        <p:nvPicPr>
          <p:cNvPr id="2" name="Picture 1" descr="A computer screen shot of a black screen&#10;&#10;Description automatically generated">
            <a:extLst>
              <a:ext uri="{FF2B5EF4-FFF2-40B4-BE49-F238E27FC236}">
                <a16:creationId xmlns:a16="http://schemas.microsoft.com/office/drawing/2014/main" id="{1289D5C3-298E-365C-AAA1-72C3B4E5B469}"/>
              </a:ext>
            </a:extLst>
          </p:cNvPr>
          <p:cNvPicPr>
            <a:picLocks noChangeAspect="1"/>
          </p:cNvPicPr>
          <p:nvPr/>
        </p:nvPicPr>
        <p:blipFill>
          <a:blip r:embed="rId2"/>
          <a:stretch>
            <a:fillRect/>
          </a:stretch>
        </p:blipFill>
        <p:spPr>
          <a:xfrm>
            <a:off x="465288" y="819150"/>
            <a:ext cx="11333311" cy="5694152"/>
          </a:xfrm>
          <a:prstGeom prst="rect">
            <a:avLst/>
          </a:prstGeom>
        </p:spPr>
      </p:pic>
    </p:spTree>
    <p:extLst>
      <p:ext uri="{BB962C8B-B14F-4D97-AF65-F5344CB8AC3E}">
        <p14:creationId xmlns:p14="http://schemas.microsoft.com/office/powerpoint/2010/main" val="3122579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7665CEE-AE4B-E180-4590-8402678CDF90}"/>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5C067519-9C42-BF53-E048-1FD57CD8A356}"/>
              </a:ext>
            </a:extLst>
          </p:cNvPr>
          <p:cNvSpPr>
            <a:spLocks noGrp="1"/>
          </p:cNvSpPr>
          <p:nvPr>
            <p:ph type="subTitle" idx="1"/>
          </p:nvPr>
        </p:nvSpPr>
        <p:spPr>
          <a:xfrm>
            <a:off x="468775" y="2222976"/>
            <a:ext cx="10864127" cy="3676251"/>
          </a:xfrm>
        </p:spPr>
        <p:txBody>
          <a:bodyPr vert="horz" lIns="91440" tIns="0" rIns="91440" bIns="45720" rtlCol="0" anchor="t">
            <a:noAutofit/>
          </a:bodyPr>
          <a:lstStyle/>
          <a:p>
            <a:pPr algn="l">
              <a:lnSpc>
                <a:spcPct val="100000"/>
              </a:lnSpc>
            </a:pPr>
            <a:endParaRPr lang="en-US" dirty="0">
              <a:latin typeface="Times New Roman"/>
              <a:cs typeface="Arial" panose="020B0604020202020204"/>
            </a:endParaRPr>
          </a:p>
          <a:p>
            <a:pPr algn="l">
              <a:lnSpc>
                <a:spcPct val="100000"/>
              </a:lnSpc>
            </a:pPr>
            <a:endParaRPr lang="en-US" dirty="0">
              <a:latin typeface="Times New Roman"/>
              <a:cs typeface="Arial" panose="020B0604020202020204"/>
            </a:endParaRPr>
          </a:p>
        </p:txBody>
      </p:sp>
      <p:sp>
        <p:nvSpPr>
          <p:cNvPr id="6" name="TextBox 5">
            <a:extLst>
              <a:ext uri="{FF2B5EF4-FFF2-40B4-BE49-F238E27FC236}">
                <a16:creationId xmlns:a16="http://schemas.microsoft.com/office/drawing/2014/main" id="{38EE009C-8EE5-C05B-6AD6-8BC8621D21EA}"/>
              </a:ext>
            </a:extLst>
          </p:cNvPr>
          <p:cNvSpPr txBox="1"/>
          <p:nvPr/>
        </p:nvSpPr>
        <p:spPr>
          <a:xfrm>
            <a:off x="100807" y="160959"/>
            <a:ext cx="1017903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latin typeface="Times New Roman"/>
                <a:cs typeface="Arial"/>
              </a:rPr>
              <a:t>Showing contents in the tables: </a:t>
            </a:r>
            <a:r>
              <a:rPr lang="en-US" sz="2800" dirty="0" err="1">
                <a:latin typeface="Times New Roman"/>
                <a:cs typeface="Arial"/>
              </a:rPr>
              <a:t>Slambookquestions</a:t>
            </a:r>
            <a:r>
              <a:rPr lang="en-US" sz="2800" dirty="0">
                <a:latin typeface="Times New Roman"/>
                <a:cs typeface="Arial"/>
              </a:rPr>
              <a:t>  Table</a:t>
            </a:r>
          </a:p>
        </p:txBody>
      </p:sp>
      <p:pic>
        <p:nvPicPr>
          <p:cNvPr id="4" name="Picture 3" descr="A screenshot of a computer&#10;&#10;Description automatically generated">
            <a:extLst>
              <a:ext uri="{FF2B5EF4-FFF2-40B4-BE49-F238E27FC236}">
                <a16:creationId xmlns:a16="http://schemas.microsoft.com/office/drawing/2014/main" id="{9F50ADE4-529C-8EAC-6E13-39D6ED42937D}"/>
              </a:ext>
            </a:extLst>
          </p:cNvPr>
          <p:cNvPicPr>
            <a:picLocks noChangeAspect="1"/>
          </p:cNvPicPr>
          <p:nvPr/>
        </p:nvPicPr>
        <p:blipFill>
          <a:blip r:embed="rId2"/>
          <a:stretch>
            <a:fillRect/>
          </a:stretch>
        </p:blipFill>
        <p:spPr>
          <a:xfrm>
            <a:off x="290608" y="839638"/>
            <a:ext cx="11510144" cy="5854460"/>
          </a:xfrm>
          <a:prstGeom prst="rect">
            <a:avLst/>
          </a:prstGeom>
        </p:spPr>
      </p:pic>
    </p:spTree>
    <p:extLst>
      <p:ext uri="{BB962C8B-B14F-4D97-AF65-F5344CB8AC3E}">
        <p14:creationId xmlns:p14="http://schemas.microsoft.com/office/powerpoint/2010/main" val="12151159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FEB87E4-E322-7852-B6F2-9FCC4B349B3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CAE889E3-4D62-AAC4-7E49-D0BBE6940D82}"/>
              </a:ext>
            </a:extLst>
          </p:cNvPr>
          <p:cNvSpPr>
            <a:spLocks noGrp="1"/>
          </p:cNvSpPr>
          <p:nvPr>
            <p:ph type="subTitle" idx="1"/>
          </p:nvPr>
        </p:nvSpPr>
        <p:spPr>
          <a:xfrm>
            <a:off x="468775" y="2222976"/>
            <a:ext cx="10864127" cy="3676251"/>
          </a:xfrm>
        </p:spPr>
        <p:txBody>
          <a:bodyPr vert="horz" lIns="91440" tIns="0" rIns="91440" bIns="45720" rtlCol="0" anchor="t">
            <a:noAutofit/>
          </a:bodyPr>
          <a:lstStyle/>
          <a:p>
            <a:pPr algn="l">
              <a:lnSpc>
                <a:spcPct val="100000"/>
              </a:lnSpc>
            </a:pPr>
            <a:endParaRPr lang="en-US" dirty="0">
              <a:latin typeface="Times New Roman"/>
              <a:cs typeface="Arial" panose="020B0604020202020204"/>
            </a:endParaRPr>
          </a:p>
          <a:p>
            <a:pPr algn="l">
              <a:lnSpc>
                <a:spcPct val="100000"/>
              </a:lnSpc>
            </a:pPr>
            <a:endParaRPr lang="en-US" dirty="0">
              <a:latin typeface="Times New Roman"/>
              <a:cs typeface="Arial" panose="020B0604020202020204"/>
            </a:endParaRPr>
          </a:p>
        </p:txBody>
      </p:sp>
      <p:sp>
        <p:nvSpPr>
          <p:cNvPr id="6" name="TextBox 5">
            <a:extLst>
              <a:ext uri="{FF2B5EF4-FFF2-40B4-BE49-F238E27FC236}">
                <a16:creationId xmlns:a16="http://schemas.microsoft.com/office/drawing/2014/main" id="{9296CB4F-50C9-E619-DC59-79411143B249}"/>
              </a:ext>
            </a:extLst>
          </p:cNvPr>
          <p:cNvSpPr txBox="1"/>
          <p:nvPr/>
        </p:nvSpPr>
        <p:spPr>
          <a:xfrm>
            <a:off x="100807" y="160959"/>
            <a:ext cx="749046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latin typeface="Times New Roman"/>
                <a:cs typeface="Arial"/>
              </a:rPr>
              <a:t>Inserting  contents in the tables:  Entries Table</a:t>
            </a:r>
          </a:p>
        </p:txBody>
      </p:sp>
      <p:pic>
        <p:nvPicPr>
          <p:cNvPr id="5" name="Picture 4" descr="A screenshot of a computer&#10;&#10;Description automatically generated">
            <a:extLst>
              <a:ext uri="{FF2B5EF4-FFF2-40B4-BE49-F238E27FC236}">
                <a16:creationId xmlns:a16="http://schemas.microsoft.com/office/drawing/2014/main" id="{F1268538-8B8A-5C16-73EF-C87B6157C5B6}"/>
              </a:ext>
            </a:extLst>
          </p:cNvPr>
          <p:cNvPicPr>
            <a:picLocks noChangeAspect="1"/>
          </p:cNvPicPr>
          <p:nvPr/>
        </p:nvPicPr>
        <p:blipFill>
          <a:blip r:embed="rId2"/>
          <a:stretch>
            <a:fillRect/>
          </a:stretch>
        </p:blipFill>
        <p:spPr>
          <a:xfrm>
            <a:off x="0" y="876528"/>
            <a:ext cx="12192000" cy="5823813"/>
          </a:xfrm>
          <a:prstGeom prst="rect">
            <a:avLst/>
          </a:prstGeom>
        </p:spPr>
      </p:pic>
    </p:spTree>
    <p:extLst>
      <p:ext uri="{BB962C8B-B14F-4D97-AF65-F5344CB8AC3E}">
        <p14:creationId xmlns:p14="http://schemas.microsoft.com/office/powerpoint/2010/main" val="20980698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62CC092-6B31-D00D-450A-C00681735E8D}"/>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1CE49692-5C0F-A8FA-C285-CAD9938B4DD6}"/>
              </a:ext>
            </a:extLst>
          </p:cNvPr>
          <p:cNvSpPr>
            <a:spLocks noGrp="1"/>
          </p:cNvSpPr>
          <p:nvPr>
            <p:ph type="subTitle" idx="1"/>
          </p:nvPr>
        </p:nvSpPr>
        <p:spPr>
          <a:xfrm>
            <a:off x="468775" y="2222976"/>
            <a:ext cx="10864127" cy="3676251"/>
          </a:xfrm>
        </p:spPr>
        <p:txBody>
          <a:bodyPr vert="horz" lIns="91440" tIns="0" rIns="91440" bIns="45720" rtlCol="0" anchor="t">
            <a:noAutofit/>
          </a:bodyPr>
          <a:lstStyle/>
          <a:p>
            <a:pPr algn="l">
              <a:lnSpc>
                <a:spcPct val="100000"/>
              </a:lnSpc>
            </a:pPr>
            <a:endParaRPr lang="en-US" dirty="0">
              <a:latin typeface="Times New Roman"/>
              <a:cs typeface="Arial" panose="020B0604020202020204"/>
            </a:endParaRPr>
          </a:p>
          <a:p>
            <a:pPr algn="l">
              <a:lnSpc>
                <a:spcPct val="100000"/>
              </a:lnSpc>
            </a:pPr>
            <a:endParaRPr lang="en-US" dirty="0">
              <a:latin typeface="Times New Roman"/>
              <a:cs typeface="Arial" panose="020B0604020202020204"/>
            </a:endParaRPr>
          </a:p>
        </p:txBody>
      </p:sp>
      <p:sp>
        <p:nvSpPr>
          <p:cNvPr id="6" name="TextBox 5">
            <a:extLst>
              <a:ext uri="{FF2B5EF4-FFF2-40B4-BE49-F238E27FC236}">
                <a16:creationId xmlns:a16="http://schemas.microsoft.com/office/drawing/2014/main" id="{348603B1-A16C-441E-C2CF-704860CFFC6E}"/>
              </a:ext>
            </a:extLst>
          </p:cNvPr>
          <p:cNvSpPr txBox="1"/>
          <p:nvPr/>
        </p:nvSpPr>
        <p:spPr>
          <a:xfrm>
            <a:off x="100807" y="160959"/>
            <a:ext cx="749046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latin typeface="Times New Roman"/>
                <a:cs typeface="Arial"/>
              </a:rPr>
              <a:t>Showing contents in the tables: Entries  Table</a:t>
            </a:r>
          </a:p>
        </p:txBody>
      </p:sp>
      <p:pic>
        <p:nvPicPr>
          <p:cNvPr id="5" name="Picture 4">
            <a:extLst>
              <a:ext uri="{FF2B5EF4-FFF2-40B4-BE49-F238E27FC236}">
                <a16:creationId xmlns:a16="http://schemas.microsoft.com/office/drawing/2014/main" id="{0EE5534A-CA6B-A288-F593-E0713E9074DE}"/>
              </a:ext>
            </a:extLst>
          </p:cNvPr>
          <p:cNvPicPr>
            <a:picLocks noChangeAspect="1"/>
          </p:cNvPicPr>
          <p:nvPr/>
        </p:nvPicPr>
        <p:blipFill>
          <a:blip r:embed="rId2"/>
          <a:stretch>
            <a:fillRect/>
          </a:stretch>
        </p:blipFill>
        <p:spPr>
          <a:xfrm>
            <a:off x="0" y="961920"/>
            <a:ext cx="12192000" cy="5250462"/>
          </a:xfrm>
          <a:prstGeom prst="rect">
            <a:avLst/>
          </a:prstGeom>
        </p:spPr>
      </p:pic>
    </p:spTree>
    <p:extLst>
      <p:ext uri="{BB962C8B-B14F-4D97-AF65-F5344CB8AC3E}">
        <p14:creationId xmlns:p14="http://schemas.microsoft.com/office/powerpoint/2010/main" val="3993732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4793E84-4897-F37F-D012-40AB228CA9D0}"/>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BDF10AE7-A4A8-B6BE-99CD-02B0F5D4CEF5}"/>
              </a:ext>
            </a:extLst>
          </p:cNvPr>
          <p:cNvSpPr>
            <a:spLocks noGrp="1"/>
          </p:cNvSpPr>
          <p:nvPr>
            <p:ph type="subTitle" idx="1"/>
          </p:nvPr>
        </p:nvSpPr>
        <p:spPr>
          <a:xfrm>
            <a:off x="468775" y="2222976"/>
            <a:ext cx="10864127" cy="3676251"/>
          </a:xfrm>
        </p:spPr>
        <p:txBody>
          <a:bodyPr vert="horz" lIns="91440" tIns="0" rIns="91440" bIns="45720" rtlCol="0" anchor="t">
            <a:noAutofit/>
          </a:bodyPr>
          <a:lstStyle/>
          <a:p>
            <a:pPr algn="l">
              <a:lnSpc>
                <a:spcPct val="100000"/>
              </a:lnSpc>
            </a:pPr>
            <a:endParaRPr lang="en-US" dirty="0">
              <a:latin typeface="Times New Roman"/>
              <a:cs typeface="Arial" panose="020B0604020202020204"/>
            </a:endParaRPr>
          </a:p>
          <a:p>
            <a:pPr algn="l">
              <a:lnSpc>
                <a:spcPct val="100000"/>
              </a:lnSpc>
            </a:pPr>
            <a:endParaRPr lang="en-US" dirty="0">
              <a:latin typeface="Times New Roman"/>
              <a:cs typeface="Arial" panose="020B0604020202020204"/>
            </a:endParaRPr>
          </a:p>
        </p:txBody>
      </p:sp>
      <p:sp>
        <p:nvSpPr>
          <p:cNvPr id="6" name="TextBox 5">
            <a:extLst>
              <a:ext uri="{FF2B5EF4-FFF2-40B4-BE49-F238E27FC236}">
                <a16:creationId xmlns:a16="http://schemas.microsoft.com/office/drawing/2014/main" id="{A017633A-484A-6032-7297-815E05AB1E9D}"/>
              </a:ext>
            </a:extLst>
          </p:cNvPr>
          <p:cNvSpPr txBox="1"/>
          <p:nvPr/>
        </p:nvSpPr>
        <p:spPr>
          <a:xfrm>
            <a:off x="100807" y="160959"/>
            <a:ext cx="749046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latin typeface="Times New Roman"/>
                <a:cs typeface="Arial"/>
              </a:rPr>
              <a:t>Showing contents in the tables: Comments  Table</a:t>
            </a:r>
          </a:p>
        </p:txBody>
      </p:sp>
      <p:pic>
        <p:nvPicPr>
          <p:cNvPr id="4" name="Picture 3" descr="A computer screen shot of a black screen&#10;&#10;Description automatically generated">
            <a:extLst>
              <a:ext uri="{FF2B5EF4-FFF2-40B4-BE49-F238E27FC236}">
                <a16:creationId xmlns:a16="http://schemas.microsoft.com/office/drawing/2014/main" id="{558B2216-9A65-2B11-F05F-4BD2151F8706}"/>
              </a:ext>
            </a:extLst>
          </p:cNvPr>
          <p:cNvPicPr>
            <a:picLocks noChangeAspect="1"/>
          </p:cNvPicPr>
          <p:nvPr/>
        </p:nvPicPr>
        <p:blipFill>
          <a:blip r:embed="rId2"/>
          <a:stretch>
            <a:fillRect/>
          </a:stretch>
        </p:blipFill>
        <p:spPr>
          <a:xfrm>
            <a:off x="254839" y="860754"/>
            <a:ext cx="11567302" cy="5539057"/>
          </a:xfrm>
          <a:prstGeom prst="rect">
            <a:avLst/>
          </a:prstGeom>
        </p:spPr>
      </p:pic>
    </p:spTree>
    <p:extLst>
      <p:ext uri="{BB962C8B-B14F-4D97-AF65-F5344CB8AC3E}">
        <p14:creationId xmlns:p14="http://schemas.microsoft.com/office/powerpoint/2010/main" val="6332477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775FB18-D977-8456-BFAF-A08884494443}"/>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00061D37-95B2-651F-5785-0EE4198A0744}"/>
              </a:ext>
            </a:extLst>
          </p:cNvPr>
          <p:cNvSpPr>
            <a:spLocks noGrp="1"/>
          </p:cNvSpPr>
          <p:nvPr>
            <p:ph type="subTitle" idx="1"/>
          </p:nvPr>
        </p:nvSpPr>
        <p:spPr>
          <a:xfrm>
            <a:off x="468775" y="2222976"/>
            <a:ext cx="10864127" cy="3676251"/>
          </a:xfrm>
        </p:spPr>
        <p:txBody>
          <a:bodyPr vert="horz" lIns="91440" tIns="0" rIns="91440" bIns="45720" rtlCol="0" anchor="t">
            <a:noAutofit/>
          </a:bodyPr>
          <a:lstStyle/>
          <a:p>
            <a:pPr algn="l">
              <a:lnSpc>
                <a:spcPct val="100000"/>
              </a:lnSpc>
            </a:pPr>
            <a:endParaRPr lang="en-US" dirty="0">
              <a:latin typeface="Times New Roman"/>
              <a:cs typeface="Arial" panose="020B0604020202020204"/>
            </a:endParaRPr>
          </a:p>
          <a:p>
            <a:pPr algn="l">
              <a:lnSpc>
                <a:spcPct val="100000"/>
              </a:lnSpc>
            </a:pPr>
            <a:endParaRPr lang="en-US" dirty="0">
              <a:latin typeface="Times New Roman"/>
              <a:cs typeface="Arial" panose="020B0604020202020204"/>
            </a:endParaRPr>
          </a:p>
        </p:txBody>
      </p:sp>
      <p:sp>
        <p:nvSpPr>
          <p:cNvPr id="6" name="TextBox 5">
            <a:extLst>
              <a:ext uri="{FF2B5EF4-FFF2-40B4-BE49-F238E27FC236}">
                <a16:creationId xmlns:a16="http://schemas.microsoft.com/office/drawing/2014/main" id="{4ECA9BA8-32B2-4065-977E-1E8884A94175}"/>
              </a:ext>
            </a:extLst>
          </p:cNvPr>
          <p:cNvSpPr txBox="1"/>
          <p:nvPr/>
        </p:nvSpPr>
        <p:spPr>
          <a:xfrm>
            <a:off x="100807" y="160959"/>
            <a:ext cx="749046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latin typeface="Times New Roman"/>
                <a:cs typeface="Arial"/>
              </a:rPr>
              <a:t>Showing contents in the tables: Likes  Table</a:t>
            </a:r>
          </a:p>
        </p:txBody>
      </p:sp>
      <p:pic>
        <p:nvPicPr>
          <p:cNvPr id="2" name="Picture 1" descr="A screenshot of a computer&#10;&#10;Description automatically generated">
            <a:extLst>
              <a:ext uri="{FF2B5EF4-FFF2-40B4-BE49-F238E27FC236}">
                <a16:creationId xmlns:a16="http://schemas.microsoft.com/office/drawing/2014/main" id="{5185CF07-532C-BCDD-1A87-C76623A305F2}"/>
              </a:ext>
            </a:extLst>
          </p:cNvPr>
          <p:cNvPicPr>
            <a:picLocks noChangeAspect="1"/>
          </p:cNvPicPr>
          <p:nvPr/>
        </p:nvPicPr>
        <p:blipFill>
          <a:blip r:embed="rId2"/>
          <a:stretch>
            <a:fillRect/>
          </a:stretch>
        </p:blipFill>
        <p:spPr>
          <a:xfrm>
            <a:off x="245134" y="687868"/>
            <a:ext cx="9645769" cy="5927963"/>
          </a:xfrm>
          <a:prstGeom prst="rect">
            <a:avLst/>
          </a:prstGeom>
        </p:spPr>
      </p:pic>
    </p:spTree>
    <p:extLst>
      <p:ext uri="{BB962C8B-B14F-4D97-AF65-F5344CB8AC3E}">
        <p14:creationId xmlns:p14="http://schemas.microsoft.com/office/powerpoint/2010/main" val="36478950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6549C73-E9C7-84C9-4929-93B8C61CFA5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9D2A77E-C960-B138-B5F1-565FDFDD8215}"/>
              </a:ext>
            </a:extLst>
          </p:cNvPr>
          <p:cNvSpPr>
            <a:spLocks noGrp="1"/>
          </p:cNvSpPr>
          <p:nvPr>
            <p:ph type="subTitle" idx="1"/>
          </p:nvPr>
        </p:nvSpPr>
        <p:spPr>
          <a:xfrm>
            <a:off x="468775" y="2222976"/>
            <a:ext cx="10864127" cy="3676251"/>
          </a:xfrm>
        </p:spPr>
        <p:txBody>
          <a:bodyPr vert="horz" lIns="91440" tIns="0" rIns="91440" bIns="45720" rtlCol="0" anchor="t">
            <a:noAutofit/>
          </a:bodyPr>
          <a:lstStyle/>
          <a:p>
            <a:pPr algn="l">
              <a:lnSpc>
                <a:spcPct val="100000"/>
              </a:lnSpc>
            </a:pPr>
            <a:endParaRPr lang="en-US" dirty="0">
              <a:latin typeface="Times New Roman"/>
              <a:cs typeface="Arial" panose="020B0604020202020204"/>
            </a:endParaRPr>
          </a:p>
          <a:p>
            <a:pPr algn="l">
              <a:lnSpc>
                <a:spcPct val="100000"/>
              </a:lnSpc>
            </a:pPr>
            <a:endParaRPr lang="en-US" dirty="0">
              <a:latin typeface="Times New Roman"/>
              <a:cs typeface="Arial" panose="020B0604020202020204"/>
            </a:endParaRPr>
          </a:p>
        </p:txBody>
      </p:sp>
      <p:sp>
        <p:nvSpPr>
          <p:cNvPr id="6" name="TextBox 5">
            <a:extLst>
              <a:ext uri="{FF2B5EF4-FFF2-40B4-BE49-F238E27FC236}">
                <a16:creationId xmlns:a16="http://schemas.microsoft.com/office/drawing/2014/main" id="{AD2E36CE-CF97-8363-5D0C-2FECB23FD3DD}"/>
              </a:ext>
            </a:extLst>
          </p:cNvPr>
          <p:cNvSpPr txBox="1"/>
          <p:nvPr/>
        </p:nvSpPr>
        <p:spPr>
          <a:xfrm>
            <a:off x="100807" y="160959"/>
            <a:ext cx="749046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latin typeface="Times New Roman"/>
                <a:cs typeface="Arial"/>
              </a:rPr>
              <a:t>Showing contents in the tables: Friendship  Table</a:t>
            </a:r>
          </a:p>
        </p:txBody>
      </p:sp>
      <p:pic>
        <p:nvPicPr>
          <p:cNvPr id="4" name="Picture 3" descr="A screenshot of a computer screen&#10;&#10;Description automatically generated">
            <a:extLst>
              <a:ext uri="{FF2B5EF4-FFF2-40B4-BE49-F238E27FC236}">
                <a16:creationId xmlns:a16="http://schemas.microsoft.com/office/drawing/2014/main" id="{913FF254-4B35-C6A9-0352-3B4FEE2899F7}"/>
              </a:ext>
            </a:extLst>
          </p:cNvPr>
          <p:cNvPicPr>
            <a:picLocks noChangeAspect="1"/>
          </p:cNvPicPr>
          <p:nvPr/>
        </p:nvPicPr>
        <p:blipFill>
          <a:blip r:embed="rId2"/>
          <a:stretch>
            <a:fillRect/>
          </a:stretch>
        </p:blipFill>
        <p:spPr>
          <a:xfrm>
            <a:off x="715723" y="1174002"/>
            <a:ext cx="8647082" cy="5214488"/>
          </a:xfrm>
          <a:prstGeom prst="rect">
            <a:avLst/>
          </a:prstGeom>
        </p:spPr>
      </p:pic>
    </p:spTree>
    <p:extLst>
      <p:ext uri="{BB962C8B-B14F-4D97-AF65-F5344CB8AC3E}">
        <p14:creationId xmlns:p14="http://schemas.microsoft.com/office/powerpoint/2010/main" val="655881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0427CD1-DBC5-D7E5-BC02-3F899D5E07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D2875C-6CA3-3059-FF1F-BB9F98A6FA4C}"/>
              </a:ext>
            </a:extLst>
          </p:cNvPr>
          <p:cNvSpPr>
            <a:spLocks noGrp="1"/>
          </p:cNvSpPr>
          <p:nvPr>
            <p:ph type="title"/>
          </p:nvPr>
        </p:nvSpPr>
        <p:spPr>
          <a:xfrm>
            <a:off x="-321785" y="291595"/>
            <a:ext cx="7908513" cy="1215467"/>
          </a:xfrm>
        </p:spPr>
        <p:txBody>
          <a:bodyPr vert="horz" lIns="91440" tIns="45720" rIns="91440" bIns="45720" rtlCol="0" anchor="b">
            <a:normAutofit/>
          </a:bodyPr>
          <a:lstStyle/>
          <a:p>
            <a:pPr algn="ctr"/>
            <a:r>
              <a:rPr lang="en-US" sz="6600" dirty="0">
                <a:latin typeface="Times New Roman"/>
              </a:rPr>
              <a:t>Introduction:</a:t>
            </a:r>
          </a:p>
        </p:txBody>
      </p:sp>
      <p:sp>
        <p:nvSpPr>
          <p:cNvPr id="4" name="TextBox 3">
            <a:extLst>
              <a:ext uri="{FF2B5EF4-FFF2-40B4-BE49-F238E27FC236}">
                <a16:creationId xmlns:a16="http://schemas.microsoft.com/office/drawing/2014/main" id="{C7CEEB72-154A-5774-BB76-B82A878E666E}"/>
              </a:ext>
            </a:extLst>
          </p:cNvPr>
          <p:cNvSpPr txBox="1"/>
          <p:nvPr/>
        </p:nvSpPr>
        <p:spPr>
          <a:xfrm>
            <a:off x="352442" y="1905506"/>
            <a:ext cx="8579523" cy="3046988"/>
          </a:xfrm>
          <a:prstGeom prst="rect">
            <a:avLst/>
          </a:prstGeom>
          <a:noFill/>
        </p:spPr>
        <p:txBody>
          <a:bodyPr wrap="square" rtlCol="0">
            <a:spAutoFit/>
          </a:bodyPr>
          <a:lstStyle/>
          <a:p>
            <a:r>
              <a:rPr lang="en-US" sz="2400" b="0" i="0" dirty="0">
                <a:effectLst/>
                <a:latin typeface="Times New Roman" panose="02020603050405020304" pitchFamily="18" charset="0"/>
                <a:cs typeface="Times New Roman" panose="02020603050405020304" pitchFamily="18" charset="0"/>
              </a:rPr>
              <a:t>The word has gone through different ages, now it is time for the electronic age. There was a time when we used to write diaries for our close ones. Now it is time for Slam Book, Slam book application. Which is similar to the hard coded slam books , which will provide you the ease To access your pals review whenever and from wherever you want to access them. This </a:t>
            </a:r>
            <a:r>
              <a:rPr lang="en-US" sz="2400" b="0" i="0" dirty="0" err="1">
                <a:effectLst/>
                <a:latin typeface="Times New Roman" panose="02020603050405020304" pitchFamily="18" charset="0"/>
                <a:cs typeface="Times New Roman" panose="02020603050405020304" pitchFamily="18" charset="0"/>
              </a:rPr>
              <a:t>SlamBook</a:t>
            </a:r>
            <a:r>
              <a:rPr lang="en-US" sz="2400" b="0" i="0" dirty="0">
                <a:effectLst/>
                <a:latin typeface="Times New Roman" panose="02020603050405020304" pitchFamily="18" charset="0"/>
                <a:cs typeface="Times New Roman" panose="02020603050405020304" pitchFamily="18" charset="0"/>
              </a:rPr>
              <a:t> App also consists of Audio Recording , Birthday Reminder and Image of your peeps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00129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215DB0F-ADF8-F778-7E5C-84DEFA9A44C0}"/>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A715C60-B008-9374-DE98-0251379BD2E4}"/>
              </a:ext>
            </a:extLst>
          </p:cNvPr>
          <p:cNvSpPr>
            <a:spLocks noGrp="1"/>
          </p:cNvSpPr>
          <p:nvPr>
            <p:ph type="subTitle" idx="1"/>
          </p:nvPr>
        </p:nvSpPr>
        <p:spPr>
          <a:xfrm>
            <a:off x="468775" y="2222976"/>
            <a:ext cx="10864127" cy="3676251"/>
          </a:xfrm>
        </p:spPr>
        <p:txBody>
          <a:bodyPr vert="horz" lIns="91440" tIns="0" rIns="91440" bIns="45720" rtlCol="0" anchor="t">
            <a:noAutofit/>
          </a:bodyPr>
          <a:lstStyle/>
          <a:p>
            <a:pPr algn="l">
              <a:lnSpc>
                <a:spcPct val="100000"/>
              </a:lnSpc>
            </a:pPr>
            <a:endParaRPr lang="en-US" dirty="0">
              <a:latin typeface="Times New Roman"/>
              <a:cs typeface="Arial" panose="020B0604020202020204"/>
            </a:endParaRPr>
          </a:p>
          <a:p>
            <a:pPr algn="l">
              <a:lnSpc>
                <a:spcPct val="100000"/>
              </a:lnSpc>
            </a:pPr>
            <a:endParaRPr lang="en-US" dirty="0">
              <a:latin typeface="Times New Roman"/>
              <a:cs typeface="Arial" panose="020B0604020202020204"/>
            </a:endParaRPr>
          </a:p>
        </p:txBody>
      </p:sp>
      <p:sp>
        <p:nvSpPr>
          <p:cNvPr id="6" name="TextBox 5">
            <a:extLst>
              <a:ext uri="{FF2B5EF4-FFF2-40B4-BE49-F238E27FC236}">
                <a16:creationId xmlns:a16="http://schemas.microsoft.com/office/drawing/2014/main" id="{364C7468-FFC8-51A2-16D2-A437602A7FF4}"/>
              </a:ext>
            </a:extLst>
          </p:cNvPr>
          <p:cNvSpPr txBox="1"/>
          <p:nvPr/>
        </p:nvSpPr>
        <p:spPr>
          <a:xfrm>
            <a:off x="100807" y="160959"/>
            <a:ext cx="749046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latin typeface="Times New Roman"/>
                <a:cs typeface="Arial"/>
              </a:rPr>
              <a:t>Showing contents in the tables: Questions  Table</a:t>
            </a:r>
          </a:p>
        </p:txBody>
      </p:sp>
      <p:pic>
        <p:nvPicPr>
          <p:cNvPr id="2" name="Picture 1" descr="A computer screen shot of a black screen&#10;&#10;Description automatically generated">
            <a:extLst>
              <a:ext uri="{FF2B5EF4-FFF2-40B4-BE49-F238E27FC236}">
                <a16:creationId xmlns:a16="http://schemas.microsoft.com/office/drawing/2014/main" id="{9B7BBB98-C495-0B42-A10E-406E2F6D2AA1}"/>
              </a:ext>
            </a:extLst>
          </p:cNvPr>
          <p:cNvPicPr>
            <a:picLocks noChangeAspect="1"/>
          </p:cNvPicPr>
          <p:nvPr/>
        </p:nvPicPr>
        <p:blipFill>
          <a:blip r:embed="rId2"/>
          <a:stretch>
            <a:fillRect/>
          </a:stretch>
        </p:blipFill>
        <p:spPr>
          <a:xfrm>
            <a:off x="231566" y="699550"/>
            <a:ext cx="10521171" cy="5688940"/>
          </a:xfrm>
          <a:prstGeom prst="rect">
            <a:avLst/>
          </a:prstGeom>
        </p:spPr>
      </p:pic>
    </p:spTree>
    <p:extLst>
      <p:ext uri="{BB962C8B-B14F-4D97-AF65-F5344CB8AC3E}">
        <p14:creationId xmlns:p14="http://schemas.microsoft.com/office/powerpoint/2010/main" val="36171426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6DE40EB-7A48-64A3-C6A5-09D626CDAF89}"/>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9DCBCEE7-6B50-A50D-1D14-55E1D949B59A}"/>
              </a:ext>
            </a:extLst>
          </p:cNvPr>
          <p:cNvSpPr>
            <a:spLocks noGrp="1"/>
          </p:cNvSpPr>
          <p:nvPr>
            <p:ph type="subTitle" idx="1"/>
          </p:nvPr>
        </p:nvSpPr>
        <p:spPr>
          <a:xfrm>
            <a:off x="468775" y="2222976"/>
            <a:ext cx="10864127" cy="3676251"/>
          </a:xfrm>
        </p:spPr>
        <p:txBody>
          <a:bodyPr vert="horz" lIns="91440" tIns="0" rIns="91440" bIns="45720" rtlCol="0" anchor="t">
            <a:noAutofit/>
          </a:bodyPr>
          <a:lstStyle/>
          <a:p>
            <a:pPr algn="l">
              <a:lnSpc>
                <a:spcPct val="100000"/>
              </a:lnSpc>
            </a:pPr>
            <a:endParaRPr lang="en-US" dirty="0">
              <a:latin typeface="Times New Roman"/>
              <a:cs typeface="Arial" panose="020B0604020202020204"/>
            </a:endParaRPr>
          </a:p>
          <a:p>
            <a:pPr algn="l">
              <a:lnSpc>
                <a:spcPct val="100000"/>
              </a:lnSpc>
            </a:pPr>
            <a:endParaRPr lang="en-US" dirty="0">
              <a:latin typeface="Times New Roman"/>
              <a:cs typeface="Arial" panose="020B0604020202020204"/>
            </a:endParaRPr>
          </a:p>
        </p:txBody>
      </p:sp>
      <p:sp>
        <p:nvSpPr>
          <p:cNvPr id="6" name="TextBox 5">
            <a:extLst>
              <a:ext uri="{FF2B5EF4-FFF2-40B4-BE49-F238E27FC236}">
                <a16:creationId xmlns:a16="http://schemas.microsoft.com/office/drawing/2014/main" id="{E1169270-8C8C-74BF-0401-F2D6AF3DE129}"/>
              </a:ext>
            </a:extLst>
          </p:cNvPr>
          <p:cNvSpPr txBox="1"/>
          <p:nvPr/>
        </p:nvSpPr>
        <p:spPr>
          <a:xfrm>
            <a:off x="100807" y="160959"/>
            <a:ext cx="749046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latin typeface="Times New Roman"/>
                <a:cs typeface="Arial"/>
              </a:rPr>
              <a:t>Queries:</a:t>
            </a:r>
          </a:p>
        </p:txBody>
      </p:sp>
      <p:sp>
        <p:nvSpPr>
          <p:cNvPr id="4" name="TextBox 3">
            <a:extLst>
              <a:ext uri="{FF2B5EF4-FFF2-40B4-BE49-F238E27FC236}">
                <a16:creationId xmlns:a16="http://schemas.microsoft.com/office/drawing/2014/main" id="{D3FD2393-05FD-4170-1E54-8669E60BACFF}"/>
              </a:ext>
            </a:extLst>
          </p:cNvPr>
          <p:cNvSpPr txBox="1"/>
          <p:nvPr/>
        </p:nvSpPr>
        <p:spPr>
          <a:xfrm>
            <a:off x="649705" y="1082842"/>
            <a:ext cx="6400800" cy="369332"/>
          </a:xfrm>
          <a:prstGeom prst="rect">
            <a:avLst/>
          </a:prstGeom>
          <a:noFill/>
        </p:spPr>
        <p:txBody>
          <a:bodyPr wrap="square" rtlCol="0">
            <a:spAutoFit/>
          </a:bodyPr>
          <a:lstStyle/>
          <a:p>
            <a:r>
              <a:rPr lang="en-US" b="1" dirty="0">
                <a:latin typeface="Söhne"/>
              </a:rPr>
              <a:t>Find</a:t>
            </a:r>
            <a:r>
              <a:rPr lang="en-US" b="1" i="0" dirty="0">
                <a:effectLst/>
                <a:latin typeface="Söhne"/>
              </a:rPr>
              <a:t> all public </a:t>
            </a:r>
            <a:r>
              <a:rPr lang="en-US" b="1" i="0" dirty="0" err="1">
                <a:effectLst/>
                <a:latin typeface="Söhne"/>
              </a:rPr>
              <a:t>SlamBooks</a:t>
            </a:r>
            <a:r>
              <a:rPr lang="en-US" b="1" i="0" dirty="0">
                <a:effectLst/>
                <a:latin typeface="Söhne"/>
              </a:rPr>
              <a:t>:</a:t>
            </a:r>
            <a:endParaRPr lang="en-US" dirty="0"/>
          </a:p>
        </p:txBody>
      </p:sp>
      <p:pic>
        <p:nvPicPr>
          <p:cNvPr id="7" name="Picture 6">
            <a:extLst>
              <a:ext uri="{FF2B5EF4-FFF2-40B4-BE49-F238E27FC236}">
                <a16:creationId xmlns:a16="http://schemas.microsoft.com/office/drawing/2014/main" id="{D6F05B60-C8EF-1405-4345-D97677A60280}"/>
              </a:ext>
            </a:extLst>
          </p:cNvPr>
          <p:cNvPicPr>
            <a:picLocks noChangeAspect="1"/>
          </p:cNvPicPr>
          <p:nvPr/>
        </p:nvPicPr>
        <p:blipFill>
          <a:blip r:embed="rId2"/>
          <a:stretch>
            <a:fillRect/>
          </a:stretch>
        </p:blipFill>
        <p:spPr>
          <a:xfrm>
            <a:off x="656871" y="1805884"/>
            <a:ext cx="4582164" cy="1428949"/>
          </a:xfrm>
          <a:prstGeom prst="rect">
            <a:avLst/>
          </a:prstGeom>
        </p:spPr>
      </p:pic>
      <p:sp>
        <p:nvSpPr>
          <p:cNvPr id="9" name="TextBox 8">
            <a:extLst>
              <a:ext uri="{FF2B5EF4-FFF2-40B4-BE49-F238E27FC236}">
                <a16:creationId xmlns:a16="http://schemas.microsoft.com/office/drawing/2014/main" id="{90D31774-4DB7-5BC8-60D9-9880C6A49ACB}"/>
              </a:ext>
            </a:extLst>
          </p:cNvPr>
          <p:cNvSpPr txBox="1"/>
          <p:nvPr/>
        </p:nvSpPr>
        <p:spPr>
          <a:xfrm>
            <a:off x="649705" y="3557376"/>
            <a:ext cx="320040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Update a user's email</a:t>
            </a:r>
            <a:r>
              <a:rPr lang="en-US" dirty="0"/>
              <a:t>:</a:t>
            </a:r>
          </a:p>
        </p:txBody>
      </p:sp>
      <p:pic>
        <p:nvPicPr>
          <p:cNvPr id="13" name="Picture 12">
            <a:extLst>
              <a:ext uri="{FF2B5EF4-FFF2-40B4-BE49-F238E27FC236}">
                <a16:creationId xmlns:a16="http://schemas.microsoft.com/office/drawing/2014/main" id="{55B366D4-6356-F6D3-96CA-9D505903304D}"/>
              </a:ext>
            </a:extLst>
          </p:cNvPr>
          <p:cNvPicPr>
            <a:picLocks noChangeAspect="1"/>
          </p:cNvPicPr>
          <p:nvPr/>
        </p:nvPicPr>
        <p:blipFill>
          <a:blip r:embed="rId3"/>
          <a:stretch>
            <a:fillRect/>
          </a:stretch>
        </p:blipFill>
        <p:spPr>
          <a:xfrm>
            <a:off x="656871" y="4082028"/>
            <a:ext cx="5706271" cy="2495898"/>
          </a:xfrm>
          <a:prstGeom prst="rect">
            <a:avLst/>
          </a:prstGeom>
        </p:spPr>
      </p:pic>
      <p:sp>
        <p:nvSpPr>
          <p:cNvPr id="17" name="TextBox 16">
            <a:extLst>
              <a:ext uri="{FF2B5EF4-FFF2-40B4-BE49-F238E27FC236}">
                <a16:creationId xmlns:a16="http://schemas.microsoft.com/office/drawing/2014/main" id="{79C03A11-25A8-7EF7-1BDF-9A21C3DD5145}"/>
              </a:ext>
            </a:extLst>
          </p:cNvPr>
          <p:cNvSpPr txBox="1"/>
          <p:nvPr/>
        </p:nvSpPr>
        <p:spPr>
          <a:xfrm>
            <a:off x="6704251" y="5146190"/>
            <a:ext cx="3282757" cy="923330"/>
          </a:xfrm>
          <a:prstGeom prst="rect">
            <a:avLst/>
          </a:prstGeom>
          <a:noFill/>
        </p:spPr>
        <p:txBody>
          <a:bodyPr wrap="square">
            <a:spAutoFit/>
          </a:bodyPr>
          <a:lstStyle/>
          <a:p>
            <a:r>
              <a:rPr lang="en-US" dirty="0"/>
              <a:t>Modifies the email address for the user with ‘</a:t>
            </a:r>
            <a:r>
              <a:rPr lang="en-US" dirty="0" err="1"/>
              <a:t>userID</a:t>
            </a:r>
            <a:r>
              <a:rPr lang="en-US" dirty="0"/>
              <a:t>’ 1 in the ‘Users’ table</a:t>
            </a:r>
          </a:p>
        </p:txBody>
      </p:sp>
      <p:sp>
        <p:nvSpPr>
          <p:cNvPr id="21" name="TextBox 20">
            <a:extLst>
              <a:ext uri="{FF2B5EF4-FFF2-40B4-BE49-F238E27FC236}">
                <a16:creationId xmlns:a16="http://schemas.microsoft.com/office/drawing/2014/main" id="{4DBEA0E7-95AA-0333-42F4-C80721F73869}"/>
              </a:ext>
            </a:extLst>
          </p:cNvPr>
          <p:cNvSpPr txBox="1"/>
          <p:nvPr/>
        </p:nvSpPr>
        <p:spPr>
          <a:xfrm>
            <a:off x="5283593" y="1966487"/>
            <a:ext cx="6124072" cy="923330"/>
          </a:xfrm>
          <a:prstGeom prst="rect">
            <a:avLst/>
          </a:prstGeom>
          <a:noFill/>
        </p:spPr>
        <p:txBody>
          <a:bodyPr wrap="square">
            <a:spAutoFit/>
          </a:bodyPr>
          <a:lstStyle/>
          <a:p>
            <a:r>
              <a:rPr lang="en-US" dirty="0"/>
              <a:t>This query selects all columns from the ‘</a:t>
            </a:r>
            <a:r>
              <a:rPr lang="en-US" dirty="0" err="1"/>
              <a:t>SlamBooks</a:t>
            </a:r>
            <a:r>
              <a:rPr lang="en-US" dirty="0"/>
              <a:t>’ table where the privacy is set to 'public'. It returns a list of </a:t>
            </a:r>
            <a:r>
              <a:rPr lang="en-US" dirty="0" err="1"/>
              <a:t>SlamBooks</a:t>
            </a:r>
            <a:r>
              <a:rPr lang="en-US" dirty="0"/>
              <a:t> with public visibility.</a:t>
            </a:r>
          </a:p>
        </p:txBody>
      </p:sp>
    </p:spTree>
    <p:extLst>
      <p:ext uri="{BB962C8B-B14F-4D97-AF65-F5344CB8AC3E}">
        <p14:creationId xmlns:p14="http://schemas.microsoft.com/office/powerpoint/2010/main" val="1488955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215DB0F-ADF8-F778-7E5C-84DEFA9A44C0}"/>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A715C60-B008-9374-DE98-0251379BD2E4}"/>
              </a:ext>
            </a:extLst>
          </p:cNvPr>
          <p:cNvSpPr>
            <a:spLocks noGrp="1"/>
          </p:cNvSpPr>
          <p:nvPr>
            <p:ph type="subTitle" idx="1"/>
          </p:nvPr>
        </p:nvSpPr>
        <p:spPr>
          <a:xfrm>
            <a:off x="468775" y="2222976"/>
            <a:ext cx="10864127" cy="3676251"/>
          </a:xfrm>
        </p:spPr>
        <p:txBody>
          <a:bodyPr vert="horz" lIns="91440" tIns="0" rIns="91440" bIns="45720" rtlCol="0" anchor="t">
            <a:noAutofit/>
          </a:bodyPr>
          <a:lstStyle/>
          <a:p>
            <a:pPr algn="l">
              <a:lnSpc>
                <a:spcPct val="100000"/>
              </a:lnSpc>
            </a:pPr>
            <a:endParaRPr lang="en-US" dirty="0">
              <a:latin typeface="Times New Roman"/>
              <a:cs typeface="Arial" panose="020B0604020202020204"/>
            </a:endParaRPr>
          </a:p>
          <a:p>
            <a:pPr algn="l">
              <a:lnSpc>
                <a:spcPct val="100000"/>
              </a:lnSpc>
            </a:pPr>
            <a:endParaRPr lang="en-US" dirty="0">
              <a:latin typeface="Times New Roman"/>
              <a:cs typeface="Arial" panose="020B0604020202020204"/>
            </a:endParaRPr>
          </a:p>
        </p:txBody>
      </p:sp>
      <p:sp>
        <p:nvSpPr>
          <p:cNvPr id="6" name="TextBox 5">
            <a:extLst>
              <a:ext uri="{FF2B5EF4-FFF2-40B4-BE49-F238E27FC236}">
                <a16:creationId xmlns:a16="http://schemas.microsoft.com/office/drawing/2014/main" id="{364C7468-FFC8-51A2-16D2-A437602A7FF4}"/>
              </a:ext>
            </a:extLst>
          </p:cNvPr>
          <p:cNvSpPr txBox="1"/>
          <p:nvPr/>
        </p:nvSpPr>
        <p:spPr>
          <a:xfrm>
            <a:off x="124870" y="160959"/>
            <a:ext cx="749046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latin typeface="Times New Roman"/>
                <a:cs typeface="Arial"/>
              </a:rPr>
              <a:t>Queries:</a:t>
            </a:r>
          </a:p>
        </p:txBody>
      </p:sp>
      <p:sp>
        <p:nvSpPr>
          <p:cNvPr id="2" name="TextBox 1">
            <a:extLst>
              <a:ext uri="{FF2B5EF4-FFF2-40B4-BE49-F238E27FC236}">
                <a16:creationId xmlns:a16="http://schemas.microsoft.com/office/drawing/2014/main" id="{04505E01-19E7-5C26-541E-D3F413995856}"/>
              </a:ext>
            </a:extLst>
          </p:cNvPr>
          <p:cNvSpPr txBox="1"/>
          <p:nvPr/>
        </p:nvSpPr>
        <p:spPr>
          <a:xfrm>
            <a:off x="468775" y="914400"/>
            <a:ext cx="521013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Select all comments for a specific entry:</a:t>
            </a:r>
          </a:p>
        </p:txBody>
      </p:sp>
      <p:pic>
        <p:nvPicPr>
          <p:cNvPr id="5" name="Picture 4">
            <a:extLst>
              <a:ext uri="{FF2B5EF4-FFF2-40B4-BE49-F238E27FC236}">
                <a16:creationId xmlns:a16="http://schemas.microsoft.com/office/drawing/2014/main" id="{0E86F7E9-65D9-B1C7-3D8B-1407B9C8AD39}"/>
              </a:ext>
            </a:extLst>
          </p:cNvPr>
          <p:cNvPicPr>
            <a:picLocks noChangeAspect="1"/>
          </p:cNvPicPr>
          <p:nvPr/>
        </p:nvPicPr>
        <p:blipFill>
          <a:blip r:embed="rId2"/>
          <a:stretch>
            <a:fillRect/>
          </a:stretch>
        </p:blipFill>
        <p:spPr>
          <a:xfrm>
            <a:off x="466642" y="1560896"/>
            <a:ext cx="6801799" cy="1324160"/>
          </a:xfrm>
          <a:prstGeom prst="rect">
            <a:avLst/>
          </a:prstGeom>
        </p:spPr>
      </p:pic>
      <p:sp>
        <p:nvSpPr>
          <p:cNvPr id="7" name="TextBox 6">
            <a:extLst>
              <a:ext uri="{FF2B5EF4-FFF2-40B4-BE49-F238E27FC236}">
                <a16:creationId xmlns:a16="http://schemas.microsoft.com/office/drawing/2014/main" id="{2DCBA790-E9BA-B865-A9F6-7C5222FEA0D2}"/>
              </a:ext>
            </a:extLst>
          </p:cNvPr>
          <p:cNvSpPr txBox="1"/>
          <p:nvPr/>
        </p:nvSpPr>
        <p:spPr>
          <a:xfrm>
            <a:off x="466642" y="3388934"/>
            <a:ext cx="424973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Delete a comment by </a:t>
            </a:r>
            <a:r>
              <a:rPr lang="en-US" dirty="0" err="1">
                <a:latin typeface="Times New Roman" panose="02020603050405020304" pitchFamily="18" charset="0"/>
                <a:cs typeface="Times New Roman" panose="02020603050405020304" pitchFamily="18" charset="0"/>
              </a:rPr>
              <a:t>commentID</a:t>
            </a:r>
            <a:r>
              <a:rPr lang="en-US" dirty="0">
                <a:latin typeface="Times New Roman" panose="02020603050405020304" pitchFamily="18" charset="0"/>
                <a:cs typeface="Times New Roman" panose="02020603050405020304" pitchFamily="18" charset="0"/>
              </a:rPr>
              <a:t>:</a:t>
            </a:r>
          </a:p>
        </p:txBody>
      </p:sp>
      <p:pic>
        <p:nvPicPr>
          <p:cNvPr id="11" name="Picture 10">
            <a:extLst>
              <a:ext uri="{FF2B5EF4-FFF2-40B4-BE49-F238E27FC236}">
                <a16:creationId xmlns:a16="http://schemas.microsoft.com/office/drawing/2014/main" id="{B6FDB099-F058-913B-77B4-34BBF1A929BF}"/>
              </a:ext>
            </a:extLst>
          </p:cNvPr>
          <p:cNvPicPr>
            <a:picLocks noChangeAspect="1"/>
          </p:cNvPicPr>
          <p:nvPr/>
        </p:nvPicPr>
        <p:blipFill>
          <a:blip r:embed="rId3"/>
          <a:stretch>
            <a:fillRect/>
          </a:stretch>
        </p:blipFill>
        <p:spPr>
          <a:xfrm>
            <a:off x="469097" y="3798210"/>
            <a:ext cx="6868484" cy="3019846"/>
          </a:xfrm>
          <a:prstGeom prst="rect">
            <a:avLst/>
          </a:prstGeom>
        </p:spPr>
      </p:pic>
      <p:sp>
        <p:nvSpPr>
          <p:cNvPr id="16" name="TextBox 15">
            <a:extLst>
              <a:ext uri="{FF2B5EF4-FFF2-40B4-BE49-F238E27FC236}">
                <a16:creationId xmlns:a16="http://schemas.microsoft.com/office/drawing/2014/main" id="{22F12771-7BB3-09B8-DD3C-A7EED5B13CE7}"/>
              </a:ext>
            </a:extLst>
          </p:cNvPr>
          <p:cNvSpPr txBox="1"/>
          <p:nvPr/>
        </p:nvSpPr>
        <p:spPr>
          <a:xfrm>
            <a:off x="7268441" y="5308133"/>
            <a:ext cx="5765144" cy="646331"/>
          </a:xfrm>
          <a:prstGeom prst="rect">
            <a:avLst/>
          </a:prstGeom>
          <a:noFill/>
        </p:spPr>
        <p:txBody>
          <a:bodyPr wrap="square">
            <a:spAutoFit/>
          </a:bodyPr>
          <a:lstStyle/>
          <a:p>
            <a:r>
              <a:rPr lang="en-US" dirty="0"/>
              <a:t>Deletes a comment with ‘</a:t>
            </a:r>
            <a:r>
              <a:rPr lang="en-US" dirty="0" err="1"/>
              <a:t>commentID</a:t>
            </a:r>
            <a:r>
              <a:rPr lang="en-US" dirty="0"/>
              <a:t>’ 1 </a:t>
            </a:r>
            <a:r>
              <a:rPr lang="en-US" dirty="0" err="1"/>
              <a:t>frpm</a:t>
            </a:r>
            <a:r>
              <a:rPr lang="en-US" dirty="0"/>
              <a:t> the ‘Comments’ table</a:t>
            </a:r>
          </a:p>
        </p:txBody>
      </p:sp>
      <p:sp>
        <p:nvSpPr>
          <p:cNvPr id="20" name="TextBox 19">
            <a:extLst>
              <a:ext uri="{FF2B5EF4-FFF2-40B4-BE49-F238E27FC236}">
                <a16:creationId xmlns:a16="http://schemas.microsoft.com/office/drawing/2014/main" id="{09B191D5-9B32-CDBC-6507-5AF4189FAC7E}"/>
              </a:ext>
            </a:extLst>
          </p:cNvPr>
          <p:cNvSpPr txBox="1"/>
          <p:nvPr/>
        </p:nvSpPr>
        <p:spPr>
          <a:xfrm>
            <a:off x="7268441" y="1589052"/>
            <a:ext cx="4831381" cy="1200329"/>
          </a:xfrm>
          <a:prstGeom prst="rect">
            <a:avLst/>
          </a:prstGeom>
          <a:noFill/>
        </p:spPr>
        <p:txBody>
          <a:bodyPr wrap="square">
            <a:spAutoFit/>
          </a:bodyPr>
          <a:lstStyle/>
          <a:p>
            <a:r>
              <a:rPr lang="en-US" dirty="0"/>
              <a:t>Retrieves all comments from the ‘Comments’ table where the ‘</a:t>
            </a:r>
            <a:r>
              <a:rPr lang="en-US" dirty="0" err="1"/>
              <a:t>entryID</a:t>
            </a:r>
            <a:r>
              <a:rPr lang="en-US" dirty="0"/>
              <a:t>’ is equal to 1, showing comments associated with a specific entry.</a:t>
            </a:r>
          </a:p>
        </p:txBody>
      </p:sp>
    </p:spTree>
    <p:extLst>
      <p:ext uri="{BB962C8B-B14F-4D97-AF65-F5344CB8AC3E}">
        <p14:creationId xmlns:p14="http://schemas.microsoft.com/office/powerpoint/2010/main" val="15842633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215DB0F-ADF8-F778-7E5C-84DEFA9A44C0}"/>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A715C60-B008-9374-DE98-0251379BD2E4}"/>
              </a:ext>
            </a:extLst>
          </p:cNvPr>
          <p:cNvSpPr>
            <a:spLocks noGrp="1"/>
          </p:cNvSpPr>
          <p:nvPr>
            <p:ph type="subTitle" idx="1"/>
          </p:nvPr>
        </p:nvSpPr>
        <p:spPr>
          <a:xfrm>
            <a:off x="124870" y="951255"/>
            <a:ext cx="10864127" cy="5569861"/>
          </a:xfrm>
        </p:spPr>
        <p:txBody>
          <a:bodyPr vert="horz" lIns="91440" tIns="0" rIns="91440" bIns="45720" rtlCol="0" anchor="t">
            <a:noAutofit/>
          </a:bodyPr>
          <a:lstStyle/>
          <a:p>
            <a:pPr algn="l">
              <a:lnSpc>
                <a:spcPct val="100000"/>
              </a:lnSpc>
            </a:pPr>
            <a:r>
              <a:rPr lang="en-US" b="1" i="0" dirty="0">
                <a:effectLst/>
                <a:latin typeface="Times New Roman" panose="02020603050405020304" pitchFamily="18" charset="0"/>
                <a:cs typeface="Times New Roman" panose="02020603050405020304" pitchFamily="18" charset="0"/>
              </a:rPr>
              <a:t>Update the privacy status of a </a:t>
            </a:r>
            <a:r>
              <a:rPr lang="en-US" b="1" i="0" dirty="0" err="1">
                <a:effectLst/>
                <a:latin typeface="Times New Roman" panose="02020603050405020304" pitchFamily="18" charset="0"/>
                <a:cs typeface="Times New Roman" panose="02020603050405020304" pitchFamily="18" charset="0"/>
              </a:rPr>
              <a:t>SlamBook</a:t>
            </a:r>
            <a:r>
              <a:rPr lang="en-US" b="1" i="0" dirty="0">
                <a:effectLst/>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64C7468-FFC8-51A2-16D2-A437602A7FF4}"/>
              </a:ext>
            </a:extLst>
          </p:cNvPr>
          <p:cNvSpPr txBox="1"/>
          <p:nvPr/>
        </p:nvSpPr>
        <p:spPr>
          <a:xfrm>
            <a:off x="124870" y="160959"/>
            <a:ext cx="749046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latin typeface="Times New Roman"/>
                <a:cs typeface="Arial"/>
              </a:rPr>
              <a:t>Queries:</a:t>
            </a:r>
          </a:p>
        </p:txBody>
      </p:sp>
      <p:pic>
        <p:nvPicPr>
          <p:cNvPr id="5" name="Picture 4">
            <a:extLst>
              <a:ext uri="{FF2B5EF4-FFF2-40B4-BE49-F238E27FC236}">
                <a16:creationId xmlns:a16="http://schemas.microsoft.com/office/drawing/2014/main" id="{3C63A865-9B02-697A-F5E1-F10B85EFA26E}"/>
              </a:ext>
            </a:extLst>
          </p:cNvPr>
          <p:cNvPicPr>
            <a:picLocks noChangeAspect="1"/>
          </p:cNvPicPr>
          <p:nvPr/>
        </p:nvPicPr>
        <p:blipFill>
          <a:blip r:embed="rId2"/>
          <a:stretch>
            <a:fillRect/>
          </a:stretch>
        </p:blipFill>
        <p:spPr>
          <a:xfrm>
            <a:off x="406444" y="1478445"/>
            <a:ext cx="5363323" cy="4515480"/>
          </a:xfrm>
          <a:prstGeom prst="rect">
            <a:avLst/>
          </a:prstGeom>
        </p:spPr>
      </p:pic>
      <p:sp>
        <p:nvSpPr>
          <p:cNvPr id="13" name="TextBox 12">
            <a:extLst>
              <a:ext uri="{FF2B5EF4-FFF2-40B4-BE49-F238E27FC236}">
                <a16:creationId xmlns:a16="http://schemas.microsoft.com/office/drawing/2014/main" id="{3CCDF1CB-C78F-8CB0-6832-5C94CD225C5C}"/>
              </a:ext>
            </a:extLst>
          </p:cNvPr>
          <p:cNvSpPr txBox="1"/>
          <p:nvPr/>
        </p:nvSpPr>
        <p:spPr>
          <a:xfrm>
            <a:off x="6094933" y="4481601"/>
            <a:ext cx="5690623" cy="646331"/>
          </a:xfrm>
          <a:prstGeom prst="rect">
            <a:avLst/>
          </a:prstGeom>
          <a:noFill/>
        </p:spPr>
        <p:txBody>
          <a:bodyPr wrap="square">
            <a:spAutoFit/>
          </a:bodyPr>
          <a:lstStyle/>
          <a:p>
            <a:r>
              <a:rPr lang="en-US" dirty="0"/>
              <a:t>Modifies the privacy status of the </a:t>
            </a:r>
            <a:r>
              <a:rPr lang="en-US" dirty="0" err="1"/>
              <a:t>SlamBook</a:t>
            </a:r>
            <a:r>
              <a:rPr lang="en-US" dirty="0"/>
              <a:t> with ‘slamBookID’1 to ‘private’ in the ‘</a:t>
            </a:r>
            <a:r>
              <a:rPr lang="en-US" dirty="0" err="1"/>
              <a:t>SlamBooks</a:t>
            </a:r>
            <a:r>
              <a:rPr lang="en-US" dirty="0"/>
              <a:t>’ table</a:t>
            </a:r>
          </a:p>
        </p:txBody>
      </p:sp>
    </p:spTree>
    <p:extLst>
      <p:ext uri="{BB962C8B-B14F-4D97-AF65-F5344CB8AC3E}">
        <p14:creationId xmlns:p14="http://schemas.microsoft.com/office/powerpoint/2010/main" val="334141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215DB0F-ADF8-F778-7E5C-84DEFA9A44C0}"/>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A715C60-B008-9374-DE98-0251379BD2E4}"/>
              </a:ext>
            </a:extLst>
          </p:cNvPr>
          <p:cNvSpPr>
            <a:spLocks noGrp="1"/>
          </p:cNvSpPr>
          <p:nvPr>
            <p:ph type="subTitle" idx="1"/>
          </p:nvPr>
        </p:nvSpPr>
        <p:spPr>
          <a:xfrm>
            <a:off x="468775" y="2222976"/>
            <a:ext cx="10864127" cy="3676251"/>
          </a:xfrm>
        </p:spPr>
        <p:txBody>
          <a:bodyPr vert="horz" lIns="91440" tIns="0" rIns="91440" bIns="45720" rtlCol="0" anchor="t">
            <a:noAutofit/>
          </a:bodyPr>
          <a:lstStyle/>
          <a:p>
            <a:pPr algn="l">
              <a:lnSpc>
                <a:spcPct val="100000"/>
              </a:lnSpc>
            </a:pPr>
            <a:endParaRPr lang="en-US" dirty="0">
              <a:latin typeface="Times New Roman"/>
              <a:cs typeface="Arial" panose="020B0604020202020204"/>
            </a:endParaRPr>
          </a:p>
          <a:p>
            <a:pPr algn="l">
              <a:lnSpc>
                <a:spcPct val="100000"/>
              </a:lnSpc>
            </a:pPr>
            <a:endParaRPr lang="en-US" dirty="0">
              <a:latin typeface="Times New Roman"/>
              <a:cs typeface="Arial" panose="020B0604020202020204"/>
            </a:endParaRPr>
          </a:p>
        </p:txBody>
      </p:sp>
      <p:sp>
        <p:nvSpPr>
          <p:cNvPr id="6" name="TextBox 5">
            <a:extLst>
              <a:ext uri="{FF2B5EF4-FFF2-40B4-BE49-F238E27FC236}">
                <a16:creationId xmlns:a16="http://schemas.microsoft.com/office/drawing/2014/main" id="{364C7468-FFC8-51A2-16D2-A437602A7FF4}"/>
              </a:ext>
            </a:extLst>
          </p:cNvPr>
          <p:cNvSpPr txBox="1"/>
          <p:nvPr/>
        </p:nvSpPr>
        <p:spPr>
          <a:xfrm>
            <a:off x="124870" y="160959"/>
            <a:ext cx="749046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latin typeface="Times New Roman"/>
                <a:cs typeface="Arial"/>
              </a:rPr>
              <a:t>Queries:</a:t>
            </a:r>
          </a:p>
        </p:txBody>
      </p:sp>
      <p:sp>
        <p:nvSpPr>
          <p:cNvPr id="2" name="TextBox 1">
            <a:extLst>
              <a:ext uri="{FF2B5EF4-FFF2-40B4-BE49-F238E27FC236}">
                <a16:creationId xmlns:a16="http://schemas.microsoft.com/office/drawing/2014/main" id="{B8F3F15A-4715-7EA2-BF43-8D074FD06489}"/>
              </a:ext>
            </a:extLst>
          </p:cNvPr>
          <p:cNvSpPr txBox="1"/>
          <p:nvPr/>
        </p:nvSpPr>
        <p:spPr>
          <a:xfrm>
            <a:off x="124870" y="894871"/>
            <a:ext cx="4345989" cy="369332"/>
          </a:xfrm>
          <a:prstGeom prst="rect">
            <a:avLst/>
          </a:prstGeom>
          <a:noFill/>
        </p:spPr>
        <p:txBody>
          <a:bodyPr wrap="square" rtlCol="0">
            <a:spAutoFit/>
          </a:bodyPr>
          <a:lstStyle/>
          <a:p>
            <a:r>
              <a:rPr lang="en-US" b="1" i="0" dirty="0">
                <a:effectLst/>
                <a:latin typeface="Times New Roman" panose="02020603050405020304" pitchFamily="18" charset="0"/>
                <a:cs typeface="Times New Roman" panose="02020603050405020304" pitchFamily="18" charset="0"/>
              </a:rPr>
              <a:t>Select all pending friendships:</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1462DE9-147A-1044-41B9-EB2DE9AF9537}"/>
              </a:ext>
            </a:extLst>
          </p:cNvPr>
          <p:cNvPicPr>
            <a:picLocks noChangeAspect="1"/>
          </p:cNvPicPr>
          <p:nvPr/>
        </p:nvPicPr>
        <p:blipFill>
          <a:blip r:embed="rId2"/>
          <a:stretch>
            <a:fillRect/>
          </a:stretch>
        </p:blipFill>
        <p:spPr>
          <a:xfrm>
            <a:off x="466642" y="1381977"/>
            <a:ext cx="5579930" cy="1954105"/>
          </a:xfrm>
          <a:prstGeom prst="rect">
            <a:avLst/>
          </a:prstGeom>
        </p:spPr>
      </p:pic>
      <p:pic>
        <p:nvPicPr>
          <p:cNvPr id="9" name="Picture 8">
            <a:extLst>
              <a:ext uri="{FF2B5EF4-FFF2-40B4-BE49-F238E27FC236}">
                <a16:creationId xmlns:a16="http://schemas.microsoft.com/office/drawing/2014/main" id="{12F239E3-CDCD-1564-F9B3-E7EE0635BAE7}"/>
              </a:ext>
            </a:extLst>
          </p:cNvPr>
          <p:cNvPicPr>
            <a:picLocks noChangeAspect="1"/>
          </p:cNvPicPr>
          <p:nvPr/>
        </p:nvPicPr>
        <p:blipFill>
          <a:blip r:embed="rId3"/>
          <a:stretch>
            <a:fillRect/>
          </a:stretch>
        </p:blipFill>
        <p:spPr>
          <a:xfrm>
            <a:off x="466722" y="4481601"/>
            <a:ext cx="5010849" cy="2172003"/>
          </a:xfrm>
          <a:prstGeom prst="rect">
            <a:avLst/>
          </a:prstGeom>
        </p:spPr>
      </p:pic>
      <p:sp>
        <p:nvSpPr>
          <p:cNvPr id="13" name="TextBox 12">
            <a:extLst>
              <a:ext uri="{FF2B5EF4-FFF2-40B4-BE49-F238E27FC236}">
                <a16:creationId xmlns:a16="http://schemas.microsoft.com/office/drawing/2014/main" id="{6B7D281D-83F7-7C9C-77C1-38713B3A0304}"/>
              </a:ext>
            </a:extLst>
          </p:cNvPr>
          <p:cNvSpPr txBox="1"/>
          <p:nvPr/>
        </p:nvSpPr>
        <p:spPr>
          <a:xfrm>
            <a:off x="124870" y="3807749"/>
            <a:ext cx="6112042" cy="369332"/>
          </a:xfrm>
          <a:prstGeom prst="rect">
            <a:avLst/>
          </a:prstGeom>
          <a:noFill/>
        </p:spPr>
        <p:txBody>
          <a:bodyPr wrap="square">
            <a:spAutoFit/>
          </a:bodyPr>
          <a:lstStyle/>
          <a:p>
            <a:r>
              <a:rPr lang="en-US" b="1" i="0" dirty="0">
                <a:effectLst/>
                <a:latin typeface="Times New Roman" panose="02020603050405020304" pitchFamily="18" charset="0"/>
                <a:cs typeface="Times New Roman" panose="02020603050405020304" pitchFamily="18" charset="0"/>
              </a:rPr>
              <a:t>Count the number of entries for each user:</a:t>
            </a:r>
            <a:endParaRPr lang="en-US"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65DB97E4-10D7-ECED-FD6C-666EBAE7795B}"/>
              </a:ext>
            </a:extLst>
          </p:cNvPr>
          <p:cNvSpPr txBox="1"/>
          <p:nvPr/>
        </p:nvSpPr>
        <p:spPr>
          <a:xfrm>
            <a:off x="5883165" y="5128157"/>
            <a:ext cx="2907088" cy="923330"/>
          </a:xfrm>
          <a:prstGeom prst="rect">
            <a:avLst/>
          </a:prstGeom>
          <a:noFill/>
        </p:spPr>
        <p:txBody>
          <a:bodyPr wrap="square">
            <a:spAutoFit/>
          </a:bodyPr>
          <a:lstStyle/>
          <a:p>
            <a:r>
              <a:rPr lang="en-US" dirty="0"/>
              <a:t>Counts the number of entries for each user in the system.</a:t>
            </a:r>
          </a:p>
        </p:txBody>
      </p:sp>
      <p:sp>
        <p:nvSpPr>
          <p:cNvPr id="21" name="TextBox 20">
            <a:extLst>
              <a:ext uri="{FF2B5EF4-FFF2-40B4-BE49-F238E27FC236}">
                <a16:creationId xmlns:a16="http://schemas.microsoft.com/office/drawing/2014/main" id="{8F83248F-4A9D-D21E-CB42-F934AC201298}"/>
              </a:ext>
            </a:extLst>
          </p:cNvPr>
          <p:cNvSpPr txBox="1"/>
          <p:nvPr/>
        </p:nvSpPr>
        <p:spPr>
          <a:xfrm>
            <a:off x="6686761" y="1357739"/>
            <a:ext cx="3097428" cy="923330"/>
          </a:xfrm>
          <a:prstGeom prst="rect">
            <a:avLst/>
          </a:prstGeom>
          <a:noFill/>
        </p:spPr>
        <p:txBody>
          <a:bodyPr wrap="square">
            <a:spAutoFit/>
          </a:bodyPr>
          <a:lstStyle/>
          <a:p>
            <a:r>
              <a:rPr lang="en-US" dirty="0"/>
              <a:t>Retrieves all pending friendships from the ’friendships’ table</a:t>
            </a:r>
          </a:p>
        </p:txBody>
      </p:sp>
    </p:spTree>
    <p:extLst>
      <p:ext uri="{BB962C8B-B14F-4D97-AF65-F5344CB8AC3E}">
        <p14:creationId xmlns:p14="http://schemas.microsoft.com/office/powerpoint/2010/main" val="16358247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215DB0F-ADF8-F778-7E5C-84DEFA9A44C0}"/>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A715C60-B008-9374-DE98-0251379BD2E4}"/>
              </a:ext>
            </a:extLst>
          </p:cNvPr>
          <p:cNvSpPr>
            <a:spLocks noGrp="1"/>
          </p:cNvSpPr>
          <p:nvPr>
            <p:ph type="subTitle" idx="1"/>
          </p:nvPr>
        </p:nvSpPr>
        <p:spPr>
          <a:xfrm>
            <a:off x="468775" y="2222976"/>
            <a:ext cx="10864127" cy="3676251"/>
          </a:xfrm>
        </p:spPr>
        <p:txBody>
          <a:bodyPr vert="horz" lIns="91440" tIns="0" rIns="91440" bIns="45720" rtlCol="0" anchor="t">
            <a:noAutofit/>
          </a:bodyPr>
          <a:lstStyle/>
          <a:p>
            <a:pPr algn="l">
              <a:lnSpc>
                <a:spcPct val="100000"/>
              </a:lnSpc>
            </a:pPr>
            <a:endParaRPr lang="en-US" dirty="0">
              <a:latin typeface="Times New Roman"/>
              <a:cs typeface="Arial" panose="020B0604020202020204"/>
            </a:endParaRPr>
          </a:p>
          <a:p>
            <a:pPr algn="l">
              <a:lnSpc>
                <a:spcPct val="100000"/>
              </a:lnSpc>
            </a:pPr>
            <a:endParaRPr lang="en-US" dirty="0">
              <a:latin typeface="Times New Roman"/>
              <a:cs typeface="Arial" panose="020B0604020202020204"/>
            </a:endParaRPr>
          </a:p>
        </p:txBody>
      </p:sp>
      <p:sp>
        <p:nvSpPr>
          <p:cNvPr id="6" name="TextBox 5">
            <a:extLst>
              <a:ext uri="{FF2B5EF4-FFF2-40B4-BE49-F238E27FC236}">
                <a16:creationId xmlns:a16="http://schemas.microsoft.com/office/drawing/2014/main" id="{364C7468-FFC8-51A2-16D2-A437602A7FF4}"/>
              </a:ext>
            </a:extLst>
          </p:cNvPr>
          <p:cNvSpPr txBox="1"/>
          <p:nvPr/>
        </p:nvSpPr>
        <p:spPr>
          <a:xfrm>
            <a:off x="124870" y="160959"/>
            <a:ext cx="749046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latin typeface="Times New Roman"/>
                <a:cs typeface="Arial"/>
              </a:rPr>
              <a:t>Queries:</a:t>
            </a:r>
          </a:p>
        </p:txBody>
      </p:sp>
      <p:sp>
        <p:nvSpPr>
          <p:cNvPr id="4" name="TextBox 3">
            <a:extLst>
              <a:ext uri="{FF2B5EF4-FFF2-40B4-BE49-F238E27FC236}">
                <a16:creationId xmlns:a16="http://schemas.microsoft.com/office/drawing/2014/main" id="{24C7A9D9-256B-06E1-422C-26B1A0798C70}"/>
              </a:ext>
            </a:extLst>
          </p:cNvPr>
          <p:cNvSpPr txBox="1"/>
          <p:nvPr/>
        </p:nvSpPr>
        <p:spPr>
          <a:xfrm>
            <a:off x="124870" y="867935"/>
            <a:ext cx="6112042" cy="369332"/>
          </a:xfrm>
          <a:prstGeom prst="rect">
            <a:avLst/>
          </a:prstGeom>
          <a:noFill/>
        </p:spPr>
        <p:txBody>
          <a:bodyPr wrap="square">
            <a:spAutoFit/>
          </a:bodyPr>
          <a:lstStyle/>
          <a:p>
            <a:r>
              <a:rPr lang="en-US" b="1" i="0" dirty="0">
                <a:effectLst/>
                <a:latin typeface="Times New Roman" panose="02020603050405020304" pitchFamily="18" charset="0"/>
                <a:cs typeface="Times New Roman" panose="02020603050405020304" pitchFamily="18" charset="0"/>
              </a:rPr>
              <a:t>Delete a friendship by </a:t>
            </a:r>
            <a:r>
              <a:rPr lang="en-US" b="1" i="0" dirty="0" err="1">
                <a:effectLst/>
                <a:latin typeface="Times New Roman" panose="02020603050405020304" pitchFamily="18" charset="0"/>
                <a:cs typeface="Times New Roman" panose="02020603050405020304" pitchFamily="18" charset="0"/>
              </a:rPr>
              <a:t>friendshipID</a:t>
            </a:r>
            <a:r>
              <a:rPr lang="en-US" b="1" i="0" dirty="0">
                <a:effectLst/>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A286D4D-BAB4-1FCE-5457-980CA4C9D2D3}"/>
              </a:ext>
            </a:extLst>
          </p:cNvPr>
          <p:cNvSpPr txBox="1"/>
          <p:nvPr/>
        </p:nvSpPr>
        <p:spPr>
          <a:xfrm>
            <a:off x="247606" y="5107946"/>
            <a:ext cx="6112042" cy="369332"/>
          </a:xfrm>
          <a:prstGeom prst="rect">
            <a:avLst/>
          </a:prstGeom>
          <a:noFill/>
        </p:spPr>
        <p:txBody>
          <a:bodyPr wrap="square">
            <a:spAutoFit/>
          </a:bodyPr>
          <a:lstStyle/>
          <a:p>
            <a:r>
              <a:rPr lang="en-US" b="1" i="0" dirty="0">
                <a:effectLst/>
                <a:latin typeface="Times New Roman" panose="02020603050405020304" pitchFamily="18" charset="0"/>
                <a:cs typeface="Times New Roman" panose="02020603050405020304" pitchFamily="18" charset="0"/>
              </a:rPr>
              <a:t>Selecting users who have not created a </a:t>
            </a:r>
            <a:r>
              <a:rPr lang="en-US" b="1" i="0" dirty="0" err="1">
                <a:effectLst/>
                <a:latin typeface="Times New Roman" panose="02020603050405020304" pitchFamily="18" charset="0"/>
                <a:cs typeface="Times New Roman" panose="02020603050405020304" pitchFamily="18" charset="0"/>
              </a:rPr>
              <a:t>SlamBook</a:t>
            </a:r>
            <a:r>
              <a:rPr lang="en-US" b="1" i="0" dirty="0">
                <a:effectLst/>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F704A2B7-030B-D4F7-1EB8-4F04BD5257C5}"/>
              </a:ext>
            </a:extLst>
          </p:cNvPr>
          <p:cNvPicPr>
            <a:picLocks noChangeAspect="1"/>
          </p:cNvPicPr>
          <p:nvPr/>
        </p:nvPicPr>
        <p:blipFill>
          <a:blip r:embed="rId2"/>
          <a:stretch>
            <a:fillRect/>
          </a:stretch>
        </p:blipFill>
        <p:spPr>
          <a:xfrm>
            <a:off x="4063803" y="901849"/>
            <a:ext cx="4591691" cy="4153480"/>
          </a:xfrm>
          <a:prstGeom prst="rect">
            <a:avLst/>
          </a:prstGeom>
        </p:spPr>
      </p:pic>
      <p:pic>
        <p:nvPicPr>
          <p:cNvPr id="14" name="Picture 13">
            <a:extLst>
              <a:ext uri="{FF2B5EF4-FFF2-40B4-BE49-F238E27FC236}">
                <a16:creationId xmlns:a16="http://schemas.microsoft.com/office/drawing/2014/main" id="{926142B2-AC38-78BB-CC10-659411095013}"/>
              </a:ext>
            </a:extLst>
          </p:cNvPr>
          <p:cNvPicPr>
            <a:picLocks noChangeAspect="1"/>
          </p:cNvPicPr>
          <p:nvPr/>
        </p:nvPicPr>
        <p:blipFill>
          <a:blip r:embed="rId3"/>
          <a:stretch>
            <a:fillRect/>
          </a:stretch>
        </p:blipFill>
        <p:spPr>
          <a:xfrm>
            <a:off x="1586958" y="5579500"/>
            <a:ext cx="7068536" cy="1133633"/>
          </a:xfrm>
          <a:prstGeom prst="rect">
            <a:avLst/>
          </a:prstGeom>
        </p:spPr>
      </p:pic>
      <p:sp>
        <p:nvSpPr>
          <p:cNvPr id="18" name="TextBox 17">
            <a:extLst>
              <a:ext uri="{FF2B5EF4-FFF2-40B4-BE49-F238E27FC236}">
                <a16:creationId xmlns:a16="http://schemas.microsoft.com/office/drawing/2014/main" id="{F3F019D2-5C3E-6809-BF52-243A51DF2735}"/>
              </a:ext>
            </a:extLst>
          </p:cNvPr>
          <p:cNvSpPr txBox="1"/>
          <p:nvPr/>
        </p:nvSpPr>
        <p:spPr>
          <a:xfrm>
            <a:off x="8593765" y="5499985"/>
            <a:ext cx="3922244" cy="646331"/>
          </a:xfrm>
          <a:prstGeom prst="rect">
            <a:avLst/>
          </a:prstGeom>
          <a:noFill/>
        </p:spPr>
        <p:txBody>
          <a:bodyPr wrap="square">
            <a:spAutoFit/>
          </a:bodyPr>
          <a:lstStyle/>
          <a:p>
            <a:r>
              <a:rPr lang="en-US" dirty="0"/>
              <a:t>Retrieves users who have not created any </a:t>
            </a:r>
            <a:r>
              <a:rPr lang="en-US" dirty="0" err="1"/>
              <a:t>SlamBooks</a:t>
            </a:r>
            <a:r>
              <a:rPr lang="en-US" dirty="0"/>
              <a:t>.</a:t>
            </a:r>
          </a:p>
        </p:txBody>
      </p:sp>
      <p:sp>
        <p:nvSpPr>
          <p:cNvPr id="22" name="TextBox 21">
            <a:extLst>
              <a:ext uri="{FF2B5EF4-FFF2-40B4-BE49-F238E27FC236}">
                <a16:creationId xmlns:a16="http://schemas.microsoft.com/office/drawing/2014/main" id="{CD79F11D-1147-19FA-CE67-06A6910FDDE7}"/>
              </a:ext>
            </a:extLst>
          </p:cNvPr>
          <p:cNvSpPr txBox="1"/>
          <p:nvPr/>
        </p:nvSpPr>
        <p:spPr>
          <a:xfrm>
            <a:off x="8696106" y="2321579"/>
            <a:ext cx="3717563" cy="923330"/>
          </a:xfrm>
          <a:prstGeom prst="rect">
            <a:avLst/>
          </a:prstGeom>
          <a:noFill/>
        </p:spPr>
        <p:txBody>
          <a:bodyPr wrap="square">
            <a:spAutoFit/>
          </a:bodyPr>
          <a:lstStyle/>
          <a:p>
            <a:r>
              <a:rPr lang="en-US" dirty="0"/>
              <a:t>Deletes a friendship </a:t>
            </a:r>
            <a:r>
              <a:rPr lang="en-US" dirty="0" err="1"/>
              <a:t>with’friendshipID</a:t>
            </a:r>
            <a:r>
              <a:rPr lang="en-US" dirty="0"/>
              <a:t>’ 1 from the ‘</a:t>
            </a:r>
            <a:r>
              <a:rPr lang="en-US" dirty="0" err="1"/>
              <a:t>friendships’table</a:t>
            </a:r>
            <a:endParaRPr lang="en-US" dirty="0"/>
          </a:p>
        </p:txBody>
      </p:sp>
    </p:spTree>
    <p:extLst>
      <p:ext uri="{BB962C8B-B14F-4D97-AF65-F5344CB8AC3E}">
        <p14:creationId xmlns:p14="http://schemas.microsoft.com/office/powerpoint/2010/main" val="36139764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215DB0F-ADF8-F778-7E5C-84DEFA9A44C0}"/>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A715C60-B008-9374-DE98-0251379BD2E4}"/>
              </a:ext>
            </a:extLst>
          </p:cNvPr>
          <p:cNvSpPr>
            <a:spLocks noGrp="1"/>
          </p:cNvSpPr>
          <p:nvPr>
            <p:ph type="subTitle" idx="1"/>
          </p:nvPr>
        </p:nvSpPr>
        <p:spPr>
          <a:xfrm>
            <a:off x="468775" y="2222976"/>
            <a:ext cx="10864127" cy="3676251"/>
          </a:xfrm>
        </p:spPr>
        <p:txBody>
          <a:bodyPr vert="horz" lIns="91440" tIns="0" rIns="91440" bIns="45720" rtlCol="0" anchor="t">
            <a:noAutofit/>
          </a:bodyPr>
          <a:lstStyle/>
          <a:p>
            <a:pPr algn="l">
              <a:lnSpc>
                <a:spcPct val="100000"/>
              </a:lnSpc>
            </a:pPr>
            <a:endParaRPr lang="en-US" dirty="0">
              <a:latin typeface="Times New Roman"/>
              <a:cs typeface="Arial" panose="020B0604020202020204"/>
            </a:endParaRPr>
          </a:p>
          <a:p>
            <a:pPr algn="l">
              <a:lnSpc>
                <a:spcPct val="100000"/>
              </a:lnSpc>
            </a:pPr>
            <a:endParaRPr lang="en-US" dirty="0">
              <a:latin typeface="Times New Roman"/>
              <a:cs typeface="Arial" panose="020B0604020202020204"/>
            </a:endParaRPr>
          </a:p>
        </p:txBody>
      </p:sp>
      <p:sp>
        <p:nvSpPr>
          <p:cNvPr id="6" name="TextBox 5">
            <a:extLst>
              <a:ext uri="{FF2B5EF4-FFF2-40B4-BE49-F238E27FC236}">
                <a16:creationId xmlns:a16="http://schemas.microsoft.com/office/drawing/2014/main" id="{364C7468-FFC8-51A2-16D2-A437602A7FF4}"/>
              </a:ext>
            </a:extLst>
          </p:cNvPr>
          <p:cNvSpPr txBox="1"/>
          <p:nvPr/>
        </p:nvSpPr>
        <p:spPr>
          <a:xfrm>
            <a:off x="124870" y="160959"/>
            <a:ext cx="749046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latin typeface="Times New Roman"/>
                <a:cs typeface="Arial"/>
              </a:rPr>
              <a:t>Queries:</a:t>
            </a:r>
          </a:p>
        </p:txBody>
      </p:sp>
      <p:sp>
        <p:nvSpPr>
          <p:cNvPr id="4" name="TextBox 3">
            <a:extLst>
              <a:ext uri="{FF2B5EF4-FFF2-40B4-BE49-F238E27FC236}">
                <a16:creationId xmlns:a16="http://schemas.microsoft.com/office/drawing/2014/main" id="{E86D2BAE-4BDD-13CA-4647-27CD0453169F}"/>
              </a:ext>
            </a:extLst>
          </p:cNvPr>
          <p:cNvSpPr txBox="1"/>
          <p:nvPr/>
        </p:nvSpPr>
        <p:spPr>
          <a:xfrm>
            <a:off x="124870" y="885381"/>
            <a:ext cx="6112042" cy="369332"/>
          </a:xfrm>
          <a:prstGeom prst="rect">
            <a:avLst/>
          </a:prstGeom>
          <a:noFill/>
        </p:spPr>
        <p:txBody>
          <a:bodyPr wrap="square">
            <a:spAutoFit/>
          </a:bodyPr>
          <a:lstStyle/>
          <a:p>
            <a:r>
              <a:rPr lang="en-US" b="1" i="0" dirty="0">
                <a:effectLst/>
                <a:latin typeface="Times New Roman" panose="02020603050405020304" pitchFamily="18" charset="0"/>
                <a:cs typeface="Times New Roman" panose="02020603050405020304" pitchFamily="18" charset="0"/>
              </a:rPr>
              <a:t>Update the title of a </a:t>
            </a:r>
            <a:r>
              <a:rPr lang="en-US" b="1" i="0" dirty="0" err="1">
                <a:effectLst/>
                <a:latin typeface="Times New Roman" panose="02020603050405020304" pitchFamily="18" charset="0"/>
                <a:cs typeface="Times New Roman" panose="02020603050405020304" pitchFamily="18" charset="0"/>
              </a:rPr>
              <a:t>SlamBook</a:t>
            </a:r>
            <a:r>
              <a:rPr lang="en-US" b="1" i="0" dirty="0">
                <a:effectLst/>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55F552C9-1A4A-532E-6D07-852648BB94A8}"/>
              </a:ext>
            </a:extLst>
          </p:cNvPr>
          <p:cNvPicPr>
            <a:picLocks noChangeAspect="1"/>
          </p:cNvPicPr>
          <p:nvPr/>
        </p:nvPicPr>
        <p:blipFill>
          <a:blip r:embed="rId2"/>
          <a:stretch>
            <a:fillRect/>
          </a:stretch>
        </p:blipFill>
        <p:spPr>
          <a:xfrm>
            <a:off x="859098" y="1315655"/>
            <a:ext cx="5677692" cy="4563112"/>
          </a:xfrm>
          <a:prstGeom prst="rect">
            <a:avLst/>
          </a:prstGeom>
        </p:spPr>
      </p:pic>
      <p:sp>
        <p:nvSpPr>
          <p:cNvPr id="15" name="TextBox 14">
            <a:extLst>
              <a:ext uri="{FF2B5EF4-FFF2-40B4-BE49-F238E27FC236}">
                <a16:creationId xmlns:a16="http://schemas.microsoft.com/office/drawing/2014/main" id="{8D811A72-8F5C-D2F5-1EAA-43AED0E68BF0}"/>
              </a:ext>
            </a:extLst>
          </p:cNvPr>
          <p:cNvSpPr txBox="1"/>
          <p:nvPr/>
        </p:nvSpPr>
        <p:spPr>
          <a:xfrm>
            <a:off x="6708161" y="1472066"/>
            <a:ext cx="3999944" cy="923330"/>
          </a:xfrm>
          <a:prstGeom prst="rect">
            <a:avLst/>
          </a:prstGeom>
          <a:noFill/>
        </p:spPr>
        <p:txBody>
          <a:bodyPr wrap="square">
            <a:spAutoFit/>
          </a:bodyPr>
          <a:lstStyle/>
          <a:p>
            <a:r>
              <a:rPr lang="en-US" dirty="0"/>
              <a:t>Modifies the title of the </a:t>
            </a:r>
            <a:r>
              <a:rPr lang="en-US" dirty="0" err="1"/>
              <a:t>SlamBook</a:t>
            </a:r>
            <a:r>
              <a:rPr lang="en-US" dirty="0"/>
              <a:t> with ‘slamBookID’2 to ‘New Title’ in the ‘</a:t>
            </a:r>
            <a:r>
              <a:rPr lang="en-US" dirty="0" err="1"/>
              <a:t>SlamBooks’table</a:t>
            </a:r>
            <a:endParaRPr lang="en-US" dirty="0"/>
          </a:p>
        </p:txBody>
      </p:sp>
    </p:spTree>
    <p:extLst>
      <p:ext uri="{BB962C8B-B14F-4D97-AF65-F5344CB8AC3E}">
        <p14:creationId xmlns:p14="http://schemas.microsoft.com/office/powerpoint/2010/main" val="2676053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215DB0F-ADF8-F778-7E5C-84DEFA9A44C0}"/>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A715C60-B008-9374-DE98-0251379BD2E4}"/>
              </a:ext>
            </a:extLst>
          </p:cNvPr>
          <p:cNvSpPr>
            <a:spLocks noGrp="1"/>
          </p:cNvSpPr>
          <p:nvPr>
            <p:ph type="subTitle" idx="1"/>
          </p:nvPr>
        </p:nvSpPr>
        <p:spPr>
          <a:xfrm>
            <a:off x="468775" y="2222976"/>
            <a:ext cx="10864127" cy="3676251"/>
          </a:xfrm>
        </p:spPr>
        <p:txBody>
          <a:bodyPr vert="horz" lIns="91440" tIns="0" rIns="91440" bIns="45720" rtlCol="0" anchor="t">
            <a:noAutofit/>
          </a:bodyPr>
          <a:lstStyle/>
          <a:p>
            <a:pPr algn="l">
              <a:lnSpc>
                <a:spcPct val="100000"/>
              </a:lnSpc>
            </a:pPr>
            <a:endParaRPr lang="en-US" dirty="0">
              <a:latin typeface="Times New Roman"/>
              <a:cs typeface="Arial" panose="020B0604020202020204"/>
            </a:endParaRPr>
          </a:p>
          <a:p>
            <a:pPr algn="l">
              <a:lnSpc>
                <a:spcPct val="100000"/>
              </a:lnSpc>
            </a:pPr>
            <a:endParaRPr lang="en-US" dirty="0">
              <a:latin typeface="Times New Roman"/>
              <a:cs typeface="Arial" panose="020B0604020202020204"/>
            </a:endParaRPr>
          </a:p>
        </p:txBody>
      </p:sp>
      <p:sp>
        <p:nvSpPr>
          <p:cNvPr id="6" name="TextBox 5">
            <a:extLst>
              <a:ext uri="{FF2B5EF4-FFF2-40B4-BE49-F238E27FC236}">
                <a16:creationId xmlns:a16="http://schemas.microsoft.com/office/drawing/2014/main" id="{364C7468-FFC8-51A2-16D2-A437602A7FF4}"/>
              </a:ext>
            </a:extLst>
          </p:cNvPr>
          <p:cNvSpPr txBox="1"/>
          <p:nvPr/>
        </p:nvSpPr>
        <p:spPr>
          <a:xfrm>
            <a:off x="124870" y="160959"/>
            <a:ext cx="749046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latin typeface="Times New Roman"/>
                <a:cs typeface="Arial"/>
              </a:rPr>
              <a:t>Queries:</a:t>
            </a:r>
          </a:p>
        </p:txBody>
      </p:sp>
      <p:sp>
        <p:nvSpPr>
          <p:cNvPr id="4" name="TextBox 3">
            <a:extLst>
              <a:ext uri="{FF2B5EF4-FFF2-40B4-BE49-F238E27FC236}">
                <a16:creationId xmlns:a16="http://schemas.microsoft.com/office/drawing/2014/main" id="{012EE078-2F37-3409-F649-A3A04321DA7D}"/>
              </a:ext>
            </a:extLst>
          </p:cNvPr>
          <p:cNvSpPr txBox="1"/>
          <p:nvPr/>
        </p:nvSpPr>
        <p:spPr>
          <a:xfrm>
            <a:off x="124870" y="840692"/>
            <a:ext cx="6112042" cy="369332"/>
          </a:xfrm>
          <a:prstGeom prst="rect">
            <a:avLst/>
          </a:prstGeom>
          <a:noFill/>
        </p:spPr>
        <p:txBody>
          <a:bodyPr wrap="square">
            <a:spAutoFit/>
          </a:bodyPr>
          <a:lstStyle/>
          <a:p>
            <a:r>
              <a:rPr lang="en-US" b="1" i="0">
                <a:effectLst/>
                <a:latin typeface="Times New Roman" panose="02020603050405020304" pitchFamily="18" charset="0"/>
                <a:cs typeface="Times New Roman" panose="02020603050405020304" pitchFamily="18" charset="0"/>
              </a:rPr>
              <a:t>Select users who have liked a specific entry:</a:t>
            </a:r>
            <a:endParaRPr lang="en-US"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DF272460-9094-44EF-D9D5-E570E95E1A14}"/>
              </a:ext>
            </a:extLst>
          </p:cNvPr>
          <p:cNvPicPr>
            <a:picLocks noChangeAspect="1"/>
          </p:cNvPicPr>
          <p:nvPr/>
        </p:nvPicPr>
        <p:blipFill>
          <a:blip r:embed="rId2"/>
          <a:stretch>
            <a:fillRect/>
          </a:stretch>
        </p:blipFill>
        <p:spPr>
          <a:xfrm>
            <a:off x="1055504" y="1321601"/>
            <a:ext cx="6726191" cy="2225111"/>
          </a:xfrm>
          <a:prstGeom prst="rect">
            <a:avLst/>
          </a:prstGeom>
        </p:spPr>
      </p:pic>
      <p:sp>
        <p:nvSpPr>
          <p:cNvPr id="14" name="TextBox 13">
            <a:extLst>
              <a:ext uri="{FF2B5EF4-FFF2-40B4-BE49-F238E27FC236}">
                <a16:creationId xmlns:a16="http://schemas.microsoft.com/office/drawing/2014/main" id="{D5216DCD-D23E-9F74-C299-28F1B56367C5}"/>
              </a:ext>
            </a:extLst>
          </p:cNvPr>
          <p:cNvSpPr txBox="1"/>
          <p:nvPr/>
        </p:nvSpPr>
        <p:spPr>
          <a:xfrm>
            <a:off x="191733" y="3664680"/>
            <a:ext cx="6112042" cy="369332"/>
          </a:xfrm>
          <a:prstGeom prst="rect">
            <a:avLst/>
          </a:prstGeom>
          <a:noFill/>
        </p:spPr>
        <p:txBody>
          <a:bodyPr wrap="square">
            <a:spAutoFit/>
          </a:bodyPr>
          <a:lstStyle/>
          <a:p>
            <a:r>
              <a:rPr lang="en-US" b="1" i="0" dirty="0">
                <a:effectLst/>
                <a:latin typeface="Times New Roman" panose="02020603050405020304" pitchFamily="18" charset="0"/>
                <a:cs typeface="Times New Roman" panose="02020603050405020304" pitchFamily="18" charset="0"/>
              </a:rPr>
              <a:t>Select all </a:t>
            </a:r>
            <a:r>
              <a:rPr lang="en-US" b="1" i="0" dirty="0" err="1">
                <a:effectLst/>
                <a:latin typeface="Times New Roman" panose="02020603050405020304" pitchFamily="18" charset="0"/>
                <a:cs typeface="Times New Roman" panose="02020603050405020304" pitchFamily="18" charset="0"/>
              </a:rPr>
              <a:t>SlamBooks</a:t>
            </a:r>
            <a:r>
              <a:rPr lang="en-US" b="1" i="0" dirty="0">
                <a:effectLst/>
                <a:latin typeface="Times New Roman" panose="02020603050405020304" pitchFamily="18" charset="0"/>
                <a:cs typeface="Times New Roman" panose="02020603050405020304" pitchFamily="18" charset="0"/>
              </a:rPr>
              <a:t> created by a specific user:</a:t>
            </a:r>
            <a:endParaRPr lang="en-US" dirty="0">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C7D33FD6-5F07-73D2-B51B-05E276564442}"/>
              </a:ext>
            </a:extLst>
          </p:cNvPr>
          <p:cNvPicPr>
            <a:picLocks noChangeAspect="1"/>
          </p:cNvPicPr>
          <p:nvPr/>
        </p:nvPicPr>
        <p:blipFill>
          <a:blip r:embed="rId3"/>
          <a:stretch>
            <a:fillRect/>
          </a:stretch>
        </p:blipFill>
        <p:spPr>
          <a:xfrm>
            <a:off x="1055503" y="4113403"/>
            <a:ext cx="6559835" cy="2345808"/>
          </a:xfrm>
          <a:prstGeom prst="rect">
            <a:avLst/>
          </a:prstGeom>
        </p:spPr>
      </p:pic>
      <p:sp>
        <p:nvSpPr>
          <p:cNvPr id="20" name="TextBox 19">
            <a:extLst>
              <a:ext uri="{FF2B5EF4-FFF2-40B4-BE49-F238E27FC236}">
                <a16:creationId xmlns:a16="http://schemas.microsoft.com/office/drawing/2014/main" id="{CC6CBF00-4B2B-71AF-317A-292B77B40C8E}"/>
              </a:ext>
            </a:extLst>
          </p:cNvPr>
          <p:cNvSpPr txBox="1"/>
          <p:nvPr/>
        </p:nvSpPr>
        <p:spPr>
          <a:xfrm>
            <a:off x="7805631" y="5209723"/>
            <a:ext cx="4193943" cy="646331"/>
          </a:xfrm>
          <a:prstGeom prst="rect">
            <a:avLst/>
          </a:prstGeom>
          <a:noFill/>
        </p:spPr>
        <p:txBody>
          <a:bodyPr wrap="square">
            <a:spAutoFit/>
          </a:bodyPr>
          <a:lstStyle/>
          <a:p>
            <a:r>
              <a:rPr lang="en-US" dirty="0"/>
              <a:t>Retrieves all </a:t>
            </a:r>
            <a:r>
              <a:rPr lang="en-US" dirty="0" err="1"/>
              <a:t>SlamBooks</a:t>
            </a:r>
            <a:r>
              <a:rPr lang="en-US" dirty="0"/>
              <a:t> created by the user with the username '</a:t>
            </a:r>
            <a:r>
              <a:rPr lang="en-US" dirty="0" err="1"/>
              <a:t>john_doe</a:t>
            </a:r>
            <a:r>
              <a:rPr lang="en-US" dirty="0"/>
              <a:t>'.</a:t>
            </a:r>
          </a:p>
        </p:txBody>
      </p:sp>
      <p:sp>
        <p:nvSpPr>
          <p:cNvPr id="26" name="TextBox 25">
            <a:extLst>
              <a:ext uri="{FF2B5EF4-FFF2-40B4-BE49-F238E27FC236}">
                <a16:creationId xmlns:a16="http://schemas.microsoft.com/office/drawing/2014/main" id="{B990C2F5-FE78-58F1-AD37-A87F9703770A}"/>
              </a:ext>
            </a:extLst>
          </p:cNvPr>
          <p:cNvSpPr txBox="1"/>
          <p:nvPr/>
        </p:nvSpPr>
        <p:spPr>
          <a:xfrm>
            <a:off x="8058737" y="1662992"/>
            <a:ext cx="3664488" cy="646331"/>
          </a:xfrm>
          <a:prstGeom prst="rect">
            <a:avLst/>
          </a:prstGeom>
          <a:noFill/>
        </p:spPr>
        <p:txBody>
          <a:bodyPr wrap="square" rtlCol="0">
            <a:spAutoFit/>
          </a:bodyPr>
          <a:lstStyle/>
          <a:p>
            <a:r>
              <a:rPr lang="en-US" b="0" i="0" dirty="0">
                <a:effectLst/>
                <a:latin typeface="+mj-lt"/>
              </a:rPr>
              <a:t>Retrieves users who have liked the entry with ‘entryID’1</a:t>
            </a:r>
            <a:endParaRPr lang="en-US" dirty="0">
              <a:latin typeface="+mj-lt"/>
            </a:endParaRPr>
          </a:p>
        </p:txBody>
      </p:sp>
    </p:spTree>
    <p:extLst>
      <p:ext uri="{BB962C8B-B14F-4D97-AF65-F5344CB8AC3E}">
        <p14:creationId xmlns:p14="http://schemas.microsoft.com/office/powerpoint/2010/main" val="7083146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215DB0F-ADF8-F778-7E5C-84DEFA9A44C0}"/>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A715C60-B008-9374-DE98-0251379BD2E4}"/>
              </a:ext>
            </a:extLst>
          </p:cNvPr>
          <p:cNvSpPr>
            <a:spLocks noGrp="1"/>
          </p:cNvSpPr>
          <p:nvPr>
            <p:ph type="subTitle" idx="1"/>
          </p:nvPr>
        </p:nvSpPr>
        <p:spPr>
          <a:xfrm>
            <a:off x="468775" y="2222976"/>
            <a:ext cx="10864127" cy="3676251"/>
          </a:xfrm>
        </p:spPr>
        <p:txBody>
          <a:bodyPr vert="horz" lIns="91440" tIns="0" rIns="91440" bIns="45720" rtlCol="0" anchor="t">
            <a:noAutofit/>
          </a:bodyPr>
          <a:lstStyle/>
          <a:p>
            <a:pPr algn="l">
              <a:lnSpc>
                <a:spcPct val="100000"/>
              </a:lnSpc>
            </a:pPr>
            <a:endParaRPr lang="en-US" dirty="0">
              <a:latin typeface="Times New Roman"/>
              <a:cs typeface="Arial" panose="020B0604020202020204"/>
            </a:endParaRPr>
          </a:p>
          <a:p>
            <a:pPr algn="l">
              <a:lnSpc>
                <a:spcPct val="100000"/>
              </a:lnSpc>
            </a:pPr>
            <a:endParaRPr lang="en-US" dirty="0">
              <a:latin typeface="Times New Roman"/>
              <a:cs typeface="Arial" panose="020B0604020202020204"/>
            </a:endParaRPr>
          </a:p>
        </p:txBody>
      </p:sp>
      <p:sp>
        <p:nvSpPr>
          <p:cNvPr id="6" name="TextBox 5">
            <a:extLst>
              <a:ext uri="{FF2B5EF4-FFF2-40B4-BE49-F238E27FC236}">
                <a16:creationId xmlns:a16="http://schemas.microsoft.com/office/drawing/2014/main" id="{364C7468-FFC8-51A2-16D2-A437602A7FF4}"/>
              </a:ext>
            </a:extLst>
          </p:cNvPr>
          <p:cNvSpPr txBox="1"/>
          <p:nvPr/>
        </p:nvSpPr>
        <p:spPr>
          <a:xfrm>
            <a:off x="124870" y="160959"/>
            <a:ext cx="749046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latin typeface="Times New Roman"/>
                <a:cs typeface="Arial"/>
              </a:rPr>
              <a:t>Queries:</a:t>
            </a:r>
          </a:p>
        </p:txBody>
      </p:sp>
      <p:sp>
        <p:nvSpPr>
          <p:cNvPr id="4" name="TextBox 3">
            <a:extLst>
              <a:ext uri="{FF2B5EF4-FFF2-40B4-BE49-F238E27FC236}">
                <a16:creationId xmlns:a16="http://schemas.microsoft.com/office/drawing/2014/main" id="{BE63576E-0952-B4F0-BA09-B920653F2198}"/>
              </a:ext>
            </a:extLst>
          </p:cNvPr>
          <p:cNvSpPr txBox="1"/>
          <p:nvPr/>
        </p:nvSpPr>
        <p:spPr>
          <a:xfrm>
            <a:off x="124870" y="1000282"/>
            <a:ext cx="6112042" cy="369332"/>
          </a:xfrm>
          <a:prstGeom prst="rect">
            <a:avLst/>
          </a:prstGeom>
          <a:noFill/>
        </p:spPr>
        <p:txBody>
          <a:bodyPr wrap="square">
            <a:spAutoFit/>
          </a:bodyPr>
          <a:lstStyle/>
          <a:p>
            <a:r>
              <a:rPr lang="en-US" b="1" i="0" dirty="0">
                <a:effectLst/>
                <a:latin typeface="Times New Roman" panose="02020603050405020304" pitchFamily="18" charset="0"/>
                <a:cs typeface="Times New Roman" panose="02020603050405020304" pitchFamily="18" charset="0"/>
              </a:rPr>
              <a:t>Select </a:t>
            </a:r>
            <a:r>
              <a:rPr lang="en-US" b="1" i="0" dirty="0" err="1">
                <a:effectLst/>
                <a:latin typeface="Times New Roman" panose="02020603050405020304" pitchFamily="18" charset="0"/>
                <a:cs typeface="Times New Roman" panose="02020603050405020304" pitchFamily="18" charset="0"/>
              </a:rPr>
              <a:t>SlamBooks</a:t>
            </a:r>
            <a:r>
              <a:rPr lang="en-US" b="1" i="0" dirty="0">
                <a:effectLst/>
                <a:latin typeface="Times New Roman" panose="02020603050405020304" pitchFamily="18" charset="0"/>
                <a:cs typeface="Times New Roman" panose="02020603050405020304" pitchFamily="18" charset="0"/>
              </a:rPr>
              <a:t> with the count of associated entries:</a:t>
            </a:r>
            <a:endParaRPr lang="en-US"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FACF01CC-580D-CC5F-BCC5-B4CA22CCC04C}"/>
              </a:ext>
            </a:extLst>
          </p:cNvPr>
          <p:cNvPicPr>
            <a:picLocks noChangeAspect="1"/>
          </p:cNvPicPr>
          <p:nvPr/>
        </p:nvPicPr>
        <p:blipFill>
          <a:blip r:embed="rId2"/>
          <a:stretch>
            <a:fillRect/>
          </a:stretch>
        </p:blipFill>
        <p:spPr>
          <a:xfrm>
            <a:off x="821678" y="1537541"/>
            <a:ext cx="6096851" cy="2200582"/>
          </a:xfrm>
          <a:prstGeom prst="rect">
            <a:avLst/>
          </a:prstGeom>
        </p:spPr>
      </p:pic>
      <p:sp>
        <p:nvSpPr>
          <p:cNvPr id="14" name="TextBox 13">
            <a:extLst>
              <a:ext uri="{FF2B5EF4-FFF2-40B4-BE49-F238E27FC236}">
                <a16:creationId xmlns:a16="http://schemas.microsoft.com/office/drawing/2014/main" id="{FA467ACE-E00B-FAD5-DF03-48596A8F669A}"/>
              </a:ext>
            </a:extLst>
          </p:cNvPr>
          <p:cNvSpPr txBox="1"/>
          <p:nvPr/>
        </p:nvSpPr>
        <p:spPr>
          <a:xfrm>
            <a:off x="806486" y="3982618"/>
            <a:ext cx="8096881" cy="369332"/>
          </a:xfrm>
          <a:prstGeom prst="rect">
            <a:avLst/>
          </a:prstGeom>
          <a:noFill/>
        </p:spPr>
        <p:txBody>
          <a:bodyPr wrap="square">
            <a:spAutoFit/>
          </a:bodyPr>
          <a:lstStyle/>
          <a:p>
            <a:r>
              <a:rPr lang="en-US" dirty="0"/>
              <a:t>Retrieves </a:t>
            </a:r>
            <a:r>
              <a:rPr lang="en-US" dirty="0" err="1"/>
              <a:t>SlamBooks</a:t>
            </a:r>
            <a:r>
              <a:rPr lang="en-US" dirty="0"/>
              <a:t> along with the count of entries in each </a:t>
            </a:r>
            <a:r>
              <a:rPr lang="en-US" dirty="0" err="1"/>
              <a:t>SlamBook</a:t>
            </a:r>
            <a:r>
              <a:rPr lang="en-US" dirty="0"/>
              <a:t>.</a:t>
            </a:r>
          </a:p>
        </p:txBody>
      </p:sp>
    </p:spTree>
    <p:extLst>
      <p:ext uri="{BB962C8B-B14F-4D97-AF65-F5344CB8AC3E}">
        <p14:creationId xmlns:p14="http://schemas.microsoft.com/office/powerpoint/2010/main" val="23263031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04F7B4F-A03E-68F8-5236-8AF433D52C49}"/>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DA02D308-0645-16E6-5980-783D1CFA94BB}"/>
              </a:ext>
            </a:extLst>
          </p:cNvPr>
          <p:cNvSpPr>
            <a:spLocks noGrp="1"/>
          </p:cNvSpPr>
          <p:nvPr>
            <p:ph type="subTitle" idx="1"/>
          </p:nvPr>
        </p:nvSpPr>
        <p:spPr>
          <a:xfrm>
            <a:off x="468775" y="2222976"/>
            <a:ext cx="10864127" cy="3676251"/>
          </a:xfrm>
        </p:spPr>
        <p:txBody>
          <a:bodyPr vert="horz" lIns="91440" tIns="0" rIns="91440" bIns="45720" rtlCol="0" anchor="t">
            <a:noAutofit/>
          </a:bodyPr>
          <a:lstStyle/>
          <a:p>
            <a:pPr algn="l">
              <a:lnSpc>
                <a:spcPct val="100000"/>
              </a:lnSpc>
            </a:pPr>
            <a:endParaRPr lang="en-US" dirty="0">
              <a:latin typeface="Times New Roman"/>
              <a:cs typeface="Arial" panose="020B0604020202020204"/>
            </a:endParaRPr>
          </a:p>
          <a:p>
            <a:pPr algn="l">
              <a:lnSpc>
                <a:spcPct val="100000"/>
              </a:lnSpc>
            </a:pPr>
            <a:endParaRPr lang="en-US" dirty="0">
              <a:latin typeface="Times New Roman"/>
              <a:cs typeface="Arial" panose="020B0604020202020204"/>
            </a:endParaRPr>
          </a:p>
        </p:txBody>
      </p:sp>
      <p:sp>
        <p:nvSpPr>
          <p:cNvPr id="4" name="TextBox 3">
            <a:extLst>
              <a:ext uri="{FF2B5EF4-FFF2-40B4-BE49-F238E27FC236}">
                <a16:creationId xmlns:a16="http://schemas.microsoft.com/office/drawing/2014/main" id="{F6C2440D-F52A-0362-A655-1EA4CD78369B}"/>
              </a:ext>
            </a:extLst>
          </p:cNvPr>
          <p:cNvSpPr txBox="1"/>
          <p:nvPr/>
        </p:nvSpPr>
        <p:spPr>
          <a:xfrm>
            <a:off x="642025" y="499353"/>
            <a:ext cx="809665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latin typeface="Times New Roman"/>
                <a:cs typeface="Arial"/>
              </a:rPr>
              <a:t>Future scope of the project:</a:t>
            </a:r>
          </a:p>
        </p:txBody>
      </p:sp>
      <p:sp>
        <p:nvSpPr>
          <p:cNvPr id="5" name="TextBox 4">
            <a:extLst>
              <a:ext uri="{FF2B5EF4-FFF2-40B4-BE49-F238E27FC236}">
                <a16:creationId xmlns:a16="http://schemas.microsoft.com/office/drawing/2014/main" id="{3F5DD45C-0319-C52A-B568-E9B9C9E77302}"/>
              </a:ext>
            </a:extLst>
          </p:cNvPr>
          <p:cNvSpPr txBox="1"/>
          <p:nvPr/>
        </p:nvSpPr>
        <p:spPr>
          <a:xfrm>
            <a:off x="749029" y="1159212"/>
            <a:ext cx="10319454"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Times New Roman"/>
                <a:ea typeface="+mn-lt"/>
                <a:cs typeface="+mn-lt"/>
              </a:rPr>
              <a:t>The project's future is promising, focusing on user-friendly features like multimedia entries and real-time collaboration. We plan to enhance privacy controls, go mobile, and support multiple languages for a global reach. Introducing gamification elements and advanced analytics will make the platform more engaging and insightful. Integrating with social media, exploring collaborative </a:t>
            </a:r>
            <a:r>
              <a:rPr lang="en-US" sz="2000" dirty="0" err="1">
                <a:latin typeface="Times New Roman"/>
                <a:ea typeface="+mn-lt"/>
                <a:cs typeface="+mn-lt"/>
              </a:rPr>
              <a:t>SlamBooks</a:t>
            </a:r>
            <a:r>
              <a:rPr lang="en-US" sz="2000" dirty="0">
                <a:latin typeface="Times New Roman"/>
                <a:ea typeface="+mn-lt"/>
                <a:cs typeface="+mn-lt"/>
              </a:rPr>
              <a:t>, and suggesting personalized content using machine learning are on the horizon. We aim to keep it simple and safe, ensuring everyone feels included. Monetization strategies, such as premium features and partnerships, will help sustain the project's growth and viability. Our vision is to create a dynamic, user-centered space that adapts to evolving social networking trends.</a:t>
            </a:r>
          </a:p>
        </p:txBody>
      </p:sp>
    </p:spTree>
    <p:extLst>
      <p:ext uri="{BB962C8B-B14F-4D97-AF65-F5344CB8AC3E}">
        <p14:creationId xmlns:p14="http://schemas.microsoft.com/office/powerpoint/2010/main" val="818911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F5E88-AB39-C84B-CF80-CA2694390BB4}"/>
              </a:ext>
            </a:extLst>
          </p:cNvPr>
          <p:cNvSpPr>
            <a:spLocks noGrp="1"/>
          </p:cNvSpPr>
          <p:nvPr>
            <p:ph type="title"/>
          </p:nvPr>
        </p:nvSpPr>
        <p:spPr>
          <a:xfrm>
            <a:off x="1015921" y="319226"/>
            <a:ext cx="7958331" cy="1530542"/>
          </a:xfrm>
        </p:spPr>
        <p:txBody>
          <a:bodyPr>
            <a:normAutofit/>
          </a:bodyPr>
          <a:lstStyle/>
          <a:p>
            <a:pPr algn="l"/>
            <a:r>
              <a:rPr lang="en-US" sz="5000" dirty="0">
                <a:latin typeface="Times New Roman"/>
                <a:cs typeface="Arial"/>
              </a:rPr>
              <a:t>Abstract</a:t>
            </a:r>
            <a:endParaRPr lang="en-US" sz="5000" dirty="0">
              <a:latin typeface="Times New Roman"/>
            </a:endParaRPr>
          </a:p>
        </p:txBody>
      </p:sp>
      <p:sp>
        <p:nvSpPr>
          <p:cNvPr id="3" name="Content Placeholder 2">
            <a:extLst>
              <a:ext uri="{FF2B5EF4-FFF2-40B4-BE49-F238E27FC236}">
                <a16:creationId xmlns:a16="http://schemas.microsoft.com/office/drawing/2014/main" id="{0C4A76FF-13F5-FEEF-85A7-E529C85D1CC7}"/>
              </a:ext>
            </a:extLst>
          </p:cNvPr>
          <p:cNvSpPr>
            <a:spLocks noGrp="1"/>
          </p:cNvSpPr>
          <p:nvPr>
            <p:ph idx="1"/>
          </p:nvPr>
        </p:nvSpPr>
        <p:spPr>
          <a:xfrm>
            <a:off x="896384" y="1267427"/>
            <a:ext cx="9228057" cy="3387664"/>
          </a:xfrm>
        </p:spPr>
        <p:txBody>
          <a:bodyPr vert="horz" lIns="91440" tIns="45720" rIns="91440" bIns="45720" rtlCol="0" anchor="t">
            <a:noAutofit/>
          </a:bodyPr>
          <a:lstStyle/>
          <a:p>
            <a:pPr marL="344170" indent="-344170">
              <a:lnSpc>
                <a:spcPct val="110000"/>
              </a:lnSpc>
            </a:pPr>
            <a:endParaRPr lang="en-US" sz="1600" dirty="0">
              <a:cs typeface="Arial" panose="020B0604020202020204"/>
            </a:endParaRPr>
          </a:p>
          <a:p>
            <a:pPr marL="0" indent="0" algn="just">
              <a:lnSpc>
                <a:spcPct val="200000"/>
              </a:lnSpc>
              <a:spcAft>
                <a:spcPts val="700"/>
              </a:spcAft>
              <a:buNone/>
            </a:pPr>
            <a:r>
              <a:rPr lang="en-US" sz="1800" dirty="0">
                <a:latin typeface="Times New Roman"/>
                <a:ea typeface="+mn-lt"/>
                <a:cs typeface="+mn-lt"/>
              </a:rPr>
              <a:t>The Online Slam Book project is a digital platform that modernizes the traditional concept of slam books, creating an engaging online environment for users to share memories, experiences, and personal reflections. Users register on the platform, create personalized slam books, and curate a set of questions for friends to respond to with text, images, and multimedia content. The platform facilitates interactions through comments and likes, fostering connections and nostalgia. With features such as customizable privacy settings, predefined questions, and friendship connections, the project provides a playful and interactive means for users to get to know each other better while preserving memories in a digital format</a:t>
            </a:r>
            <a:endParaRPr lang="en-US" sz="1800" dirty="0">
              <a:latin typeface="Times New Roman"/>
              <a:cs typeface="Arial" panose="020B0604020202020204"/>
            </a:endParaRPr>
          </a:p>
        </p:txBody>
      </p:sp>
    </p:spTree>
    <p:extLst>
      <p:ext uri="{BB962C8B-B14F-4D97-AF65-F5344CB8AC3E}">
        <p14:creationId xmlns:p14="http://schemas.microsoft.com/office/powerpoint/2010/main" val="10789059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BAACC0F-A63E-4C7E-774C-7F7494840B4E}"/>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23EA5E07-09A1-96E2-AF07-6A61D7418643}"/>
              </a:ext>
            </a:extLst>
          </p:cNvPr>
          <p:cNvSpPr txBox="1"/>
          <p:nvPr/>
        </p:nvSpPr>
        <p:spPr>
          <a:xfrm>
            <a:off x="541383" y="269315"/>
            <a:ext cx="8096655"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br>
              <a:rPr lang="en-US" dirty="0"/>
            </a:br>
            <a:r>
              <a:rPr lang="en-US" sz="3200" dirty="0">
                <a:latin typeface="Times New Roman"/>
                <a:ea typeface="+mn-lt"/>
                <a:cs typeface="Times New Roman"/>
              </a:rPr>
              <a:t>Conclusion:</a:t>
            </a:r>
            <a:endParaRPr lang="en-US" dirty="0"/>
          </a:p>
        </p:txBody>
      </p:sp>
      <p:sp>
        <p:nvSpPr>
          <p:cNvPr id="2" name="TextBox 1">
            <a:extLst>
              <a:ext uri="{FF2B5EF4-FFF2-40B4-BE49-F238E27FC236}">
                <a16:creationId xmlns:a16="http://schemas.microsoft.com/office/drawing/2014/main" id="{133A326F-0C76-AE87-D25C-EB4D42422109}"/>
              </a:ext>
            </a:extLst>
          </p:cNvPr>
          <p:cNvSpPr txBox="1"/>
          <p:nvPr/>
        </p:nvSpPr>
        <p:spPr>
          <a:xfrm>
            <a:off x="766863" y="1462391"/>
            <a:ext cx="5124334"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latin typeface="Times New Roman"/>
            </a:endParaRPr>
          </a:p>
          <a:p>
            <a:r>
              <a:rPr lang="en-US" dirty="0">
                <a:latin typeface="Times New Roman"/>
              </a:rPr>
              <a:t>In conclusion, the Online </a:t>
            </a:r>
            <a:r>
              <a:rPr lang="en-US" dirty="0" err="1">
                <a:latin typeface="Times New Roman"/>
              </a:rPr>
              <a:t>Slambook</a:t>
            </a:r>
            <a:r>
              <a:rPr lang="en-US" dirty="0">
                <a:latin typeface="Times New Roman"/>
              </a:rPr>
              <a:t> Platform combines tradition with modernity, offering a digital space for users to capture and share memories. With features like user registration and advanced privacy controls, it provides a versatile and enjoyable experience. The platform evolves by adding multimedia elements and personalized recommendations while preserving the essence of meaningful connections. Designed for users to relive and share memories, it adapts to contemporary preferences, making it a dynamic and enduring space.</a:t>
            </a:r>
          </a:p>
        </p:txBody>
      </p:sp>
      <p:pic>
        <p:nvPicPr>
          <p:cNvPr id="5" name="Picture 4" descr="A group of fingers with smiley faces painted on them&#10;&#10;Description automatically generated">
            <a:extLst>
              <a:ext uri="{FF2B5EF4-FFF2-40B4-BE49-F238E27FC236}">
                <a16:creationId xmlns:a16="http://schemas.microsoft.com/office/drawing/2014/main" id="{8755CDF8-A5BA-251F-96B9-AA27CF8C74B9}"/>
              </a:ext>
            </a:extLst>
          </p:cNvPr>
          <p:cNvPicPr>
            <a:picLocks noChangeAspect="1"/>
          </p:cNvPicPr>
          <p:nvPr/>
        </p:nvPicPr>
        <p:blipFill>
          <a:blip r:embed="rId2"/>
          <a:stretch>
            <a:fillRect/>
          </a:stretch>
        </p:blipFill>
        <p:spPr>
          <a:xfrm>
            <a:off x="6318401" y="1192874"/>
            <a:ext cx="5061727" cy="5061727"/>
          </a:xfrm>
          <a:prstGeom prst="rect">
            <a:avLst/>
          </a:prstGeom>
        </p:spPr>
      </p:pic>
    </p:spTree>
    <p:extLst>
      <p:ext uri="{BB962C8B-B14F-4D97-AF65-F5344CB8AC3E}">
        <p14:creationId xmlns:p14="http://schemas.microsoft.com/office/powerpoint/2010/main" val="1338207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1B99B-59D8-7E51-2AD6-ED68D41A8428}"/>
              </a:ext>
            </a:extLst>
          </p:cNvPr>
          <p:cNvSpPr>
            <a:spLocks noGrp="1"/>
          </p:cNvSpPr>
          <p:nvPr>
            <p:ph type="title"/>
          </p:nvPr>
        </p:nvSpPr>
        <p:spPr>
          <a:xfrm>
            <a:off x="0" y="384360"/>
            <a:ext cx="7908513" cy="1215467"/>
          </a:xfrm>
        </p:spPr>
        <p:txBody>
          <a:bodyPr vert="horz" lIns="91440" tIns="45720" rIns="91440" bIns="45720" rtlCol="0" anchor="b">
            <a:normAutofit/>
          </a:bodyPr>
          <a:lstStyle/>
          <a:p>
            <a:pPr algn="ctr"/>
            <a:r>
              <a:rPr lang="en-US" sz="6600" dirty="0">
                <a:latin typeface="Times New Roman"/>
                <a:cs typeface="Arial"/>
              </a:rPr>
              <a:t>Existing System</a:t>
            </a:r>
            <a:endParaRPr lang="en-US" sz="6600" dirty="0">
              <a:latin typeface="Times New Roman"/>
            </a:endParaRPr>
          </a:p>
        </p:txBody>
      </p:sp>
      <p:sp>
        <p:nvSpPr>
          <p:cNvPr id="3" name="TextBox 2">
            <a:extLst>
              <a:ext uri="{FF2B5EF4-FFF2-40B4-BE49-F238E27FC236}">
                <a16:creationId xmlns:a16="http://schemas.microsoft.com/office/drawing/2014/main" id="{4434EBBF-791B-EF12-D73D-D7285D3DB9B6}"/>
              </a:ext>
            </a:extLst>
          </p:cNvPr>
          <p:cNvSpPr txBox="1"/>
          <p:nvPr/>
        </p:nvSpPr>
        <p:spPr>
          <a:xfrm>
            <a:off x="715617" y="1997839"/>
            <a:ext cx="10270435" cy="2862322"/>
          </a:xfrm>
          <a:prstGeom prst="rect">
            <a:avLst/>
          </a:prstGeom>
          <a:noFill/>
        </p:spPr>
        <p:txBody>
          <a:bodyPr wrap="square" rtlCol="0">
            <a:spAutoFit/>
          </a:bodyPr>
          <a:lstStyle/>
          <a:p>
            <a:pPr algn="l">
              <a:buFont typeface="+mj-lt"/>
              <a:buAutoNum type="arabicPeriod"/>
            </a:pPr>
            <a:r>
              <a:rPr lang="en-US" sz="2000" b="1" i="0" dirty="0">
                <a:effectLst/>
                <a:latin typeface="Times New Roman" panose="02020603050405020304" pitchFamily="18" charset="0"/>
                <a:cs typeface="Times New Roman" panose="02020603050405020304" pitchFamily="18" charset="0"/>
              </a:rPr>
              <a:t>Hard to Use:</a:t>
            </a:r>
            <a:r>
              <a:rPr lang="en-US" sz="2000" b="0" i="0" dirty="0">
                <a:effectLst/>
                <a:latin typeface="Times New Roman" panose="02020603050405020304" pitchFamily="18" charset="0"/>
                <a:cs typeface="Times New Roman" panose="02020603050405020304" pitchFamily="18" charset="0"/>
              </a:rPr>
              <a:t> It's not clear how easy it is to use, making it potentially confusing for users.</a:t>
            </a:r>
          </a:p>
          <a:p>
            <a:pPr algn="l">
              <a:buFont typeface="+mj-lt"/>
              <a:buAutoNum type="arabicPeriod"/>
            </a:pPr>
            <a:r>
              <a:rPr lang="en-US" sz="2000" b="1" i="0" dirty="0">
                <a:effectLst/>
                <a:latin typeface="Times New Roman" panose="02020603050405020304" pitchFamily="18" charset="0"/>
                <a:cs typeface="Times New Roman" panose="02020603050405020304" pitchFamily="18" charset="0"/>
              </a:rPr>
              <a:t>Uncertain Record Keeping:</a:t>
            </a:r>
            <a:r>
              <a:rPr lang="en-US" sz="2000" b="0" i="0" dirty="0">
                <a:effectLst/>
                <a:latin typeface="Times New Roman" panose="02020603050405020304" pitchFamily="18" charset="0"/>
                <a:cs typeface="Times New Roman" panose="02020603050405020304" pitchFamily="18" charset="0"/>
              </a:rPr>
              <a:t> How friends' records are managed is not specified, causing confusion.</a:t>
            </a:r>
          </a:p>
          <a:p>
            <a:pPr algn="l">
              <a:buFont typeface="+mj-lt"/>
              <a:buAutoNum type="arabicPeriod"/>
            </a:pPr>
            <a:r>
              <a:rPr lang="en-US" sz="2000" b="1" i="0" dirty="0">
                <a:effectLst/>
                <a:latin typeface="Times New Roman" panose="02020603050405020304" pitchFamily="18" charset="0"/>
                <a:cs typeface="Times New Roman" panose="02020603050405020304" pitchFamily="18" charset="0"/>
              </a:rPr>
              <a:t>Email Feature is Not Clear:</a:t>
            </a:r>
            <a:r>
              <a:rPr lang="en-US" sz="2000" b="0" i="0" dirty="0">
                <a:effectLst/>
                <a:latin typeface="Times New Roman" panose="02020603050405020304" pitchFamily="18" charset="0"/>
                <a:cs typeface="Times New Roman" panose="02020603050405020304" pitchFamily="18" charset="0"/>
              </a:rPr>
              <a:t> The email feature is mentioned, but it's not explained, so it's unclear how it works.</a:t>
            </a:r>
          </a:p>
          <a:p>
            <a:pPr algn="l">
              <a:buFont typeface="+mj-lt"/>
              <a:buAutoNum type="arabicPeriod"/>
            </a:pPr>
            <a:r>
              <a:rPr lang="en-US" sz="2000" b="1" i="0" dirty="0">
                <a:effectLst/>
                <a:latin typeface="Times New Roman" panose="02020603050405020304" pitchFamily="18" charset="0"/>
                <a:cs typeface="Times New Roman" panose="02020603050405020304" pitchFamily="18" charset="0"/>
              </a:rPr>
              <a:t>No Data Protection:</a:t>
            </a:r>
            <a:r>
              <a:rPr lang="en-US" sz="2000" b="0" i="0" dirty="0">
                <a:effectLst/>
                <a:latin typeface="Times New Roman" panose="02020603050405020304" pitchFamily="18" charset="0"/>
                <a:cs typeface="Times New Roman" panose="02020603050405020304" pitchFamily="18" charset="0"/>
              </a:rPr>
              <a:t> There's no mention of keeping user data safe, which is important for trust.</a:t>
            </a:r>
          </a:p>
          <a:p>
            <a:pPr algn="l">
              <a:buFont typeface="+mj-lt"/>
              <a:buAutoNum type="arabicPeriod"/>
            </a:pPr>
            <a:r>
              <a:rPr lang="en-US" sz="2000" b="1" i="0" dirty="0">
                <a:effectLst/>
                <a:latin typeface="Times New Roman" panose="02020603050405020304" pitchFamily="18" charset="0"/>
                <a:cs typeface="Times New Roman" panose="02020603050405020304" pitchFamily="18" charset="0"/>
              </a:rPr>
              <a:t>Not Sure How it Saves Time:</a:t>
            </a:r>
            <a:r>
              <a:rPr lang="en-US" sz="2000" b="0" i="0" dirty="0">
                <a:effectLst/>
                <a:latin typeface="Times New Roman" panose="02020603050405020304" pitchFamily="18" charset="0"/>
                <a:cs typeface="Times New Roman" panose="02020603050405020304" pitchFamily="18" charset="0"/>
              </a:rPr>
              <a:t> While it aims to save time, how it does that is not explained.</a:t>
            </a:r>
          </a:p>
          <a:p>
            <a:pPr algn="l">
              <a:buFont typeface="+mj-lt"/>
              <a:buAutoNum type="arabicPeriod"/>
            </a:pPr>
            <a:r>
              <a:rPr lang="en-US" sz="2000" b="1" i="0" dirty="0">
                <a:effectLst/>
                <a:latin typeface="Times New Roman" panose="02020603050405020304" pitchFamily="18" charset="0"/>
                <a:cs typeface="Times New Roman" panose="02020603050405020304" pitchFamily="18" charset="0"/>
              </a:rPr>
              <a:t>Don't Know if it Can Grow:</a:t>
            </a:r>
            <a:r>
              <a:rPr lang="en-US" sz="2000" b="0" i="0" dirty="0">
                <a:effectLst/>
                <a:latin typeface="Times New Roman" panose="02020603050405020304" pitchFamily="18" charset="0"/>
                <a:cs typeface="Times New Roman" panose="02020603050405020304" pitchFamily="18" charset="0"/>
              </a:rPr>
              <a:t> It's not clear if the system can handle more users or data.</a:t>
            </a:r>
          </a:p>
          <a:p>
            <a:pPr algn="l">
              <a:buFont typeface="+mj-lt"/>
              <a:buAutoNum type="arabicPeriod"/>
            </a:pPr>
            <a:r>
              <a:rPr lang="en-US" sz="2000" b="1" i="0" dirty="0">
                <a:effectLst/>
                <a:latin typeface="Times New Roman" panose="02020603050405020304" pitchFamily="18" charset="0"/>
                <a:cs typeface="Times New Roman" panose="02020603050405020304" pitchFamily="18" charset="0"/>
              </a:rPr>
              <a:t>Details about Reviews Missing:</a:t>
            </a:r>
            <a:r>
              <a:rPr lang="en-US" sz="2000" b="0" i="0" dirty="0">
                <a:effectLst/>
                <a:latin typeface="Times New Roman" panose="02020603050405020304" pitchFamily="18" charset="0"/>
                <a:cs typeface="Times New Roman" panose="02020603050405020304" pitchFamily="18" charset="0"/>
              </a:rPr>
              <a:t> It's not clear what kind of reviews the system deals</a:t>
            </a:r>
          </a:p>
        </p:txBody>
      </p:sp>
    </p:spTree>
    <p:extLst>
      <p:ext uri="{BB962C8B-B14F-4D97-AF65-F5344CB8AC3E}">
        <p14:creationId xmlns:p14="http://schemas.microsoft.com/office/powerpoint/2010/main" val="2144579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0C346CF-1CAB-E179-5439-CB01AEE83A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A6658D-C5BB-9DE4-8EAD-752C59C58086}"/>
              </a:ext>
            </a:extLst>
          </p:cNvPr>
          <p:cNvSpPr>
            <a:spLocks noGrp="1"/>
          </p:cNvSpPr>
          <p:nvPr>
            <p:ph type="title"/>
          </p:nvPr>
        </p:nvSpPr>
        <p:spPr>
          <a:xfrm>
            <a:off x="-719350" y="47"/>
            <a:ext cx="7908513" cy="1215467"/>
          </a:xfrm>
        </p:spPr>
        <p:txBody>
          <a:bodyPr vert="horz" lIns="91440" tIns="45720" rIns="91440" bIns="45720" rtlCol="0" anchor="b">
            <a:normAutofit fontScale="90000"/>
          </a:bodyPr>
          <a:lstStyle/>
          <a:p>
            <a:pPr algn="ctr"/>
            <a:r>
              <a:rPr lang="en-US" sz="6600" dirty="0">
                <a:latin typeface="Times New Roman"/>
                <a:cs typeface="Arial"/>
              </a:rPr>
              <a:t>Proposed System</a:t>
            </a:r>
            <a:endParaRPr lang="en-US" sz="6600" dirty="0">
              <a:latin typeface="Times New Roman"/>
            </a:endParaRPr>
          </a:p>
        </p:txBody>
      </p:sp>
      <p:sp>
        <p:nvSpPr>
          <p:cNvPr id="3" name="TextBox 2">
            <a:extLst>
              <a:ext uri="{FF2B5EF4-FFF2-40B4-BE49-F238E27FC236}">
                <a16:creationId xmlns:a16="http://schemas.microsoft.com/office/drawing/2014/main" id="{0EF2E21F-B353-2A59-3CC2-137E22AD9183}"/>
              </a:ext>
            </a:extLst>
          </p:cNvPr>
          <p:cNvSpPr txBox="1"/>
          <p:nvPr/>
        </p:nvSpPr>
        <p:spPr>
          <a:xfrm>
            <a:off x="411312" y="1732348"/>
            <a:ext cx="8810445"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Times New Roman"/>
                <a:cs typeface="Arial"/>
              </a:rPr>
              <a:t>Digital Transformation:</a:t>
            </a:r>
          </a:p>
          <a:p>
            <a:r>
              <a:rPr lang="en-US" dirty="0">
                <a:latin typeface="Times New Roman"/>
                <a:cs typeface="Arial"/>
              </a:rPr>
              <a:t>- Transition from paper to a digital platform for slam books.</a:t>
            </a:r>
          </a:p>
          <a:p>
            <a:r>
              <a:rPr lang="en-US" dirty="0">
                <a:latin typeface="Times New Roman"/>
                <a:cs typeface="Arial"/>
              </a:rPr>
              <a:t>- Enable online creation and access, eliminating physical books.</a:t>
            </a:r>
          </a:p>
          <a:p>
            <a:endParaRPr lang="en-US" dirty="0">
              <a:latin typeface="Times New Roman"/>
              <a:cs typeface="Arial"/>
            </a:endParaRPr>
          </a:p>
          <a:p>
            <a:r>
              <a:rPr lang="en-US" b="1" dirty="0">
                <a:latin typeface="Times New Roman"/>
                <a:cs typeface="Arial"/>
              </a:rPr>
              <a:t>User Authentication:</a:t>
            </a:r>
          </a:p>
          <a:p>
            <a:r>
              <a:rPr lang="en-US" dirty="0">
                <a:latin typeface="Times New Roman"/>
                <a:cs typeface="Arial"/>
              </a:rPr>
              <a:t>- Ensure user privacy and data security with secure credentials.</a:t>
            </a:r>
          </a:p>
          <a:p>
            <a:endParaRPr lang="en-US" dirty="0">
              <a:latin typeface="Times New Roman"/>
              <a:cs typeface="Arial"/>
            </a:endParaRPr>
          </a:p>
          <a:p>
            <a:r>
              <a:rPr lang="en-US" b="1" dirty="0">
                <a:latin typeface="Times New Roman"/>
                <a:cs typeface="Arial"/>
              </a:rPr>
              <a:t>Dynamic Data Management:</a:t>
            </a:r>
          </a:p>
          <a:p>
            <a:r>
              <a:rPr lang="en-US" dirty="0">
                <a:latin typeface="Times New Roman"/>
                <a:cs typeface="Arial"/>
              </a:rPr>
              <a:t>- Shift from static to dynamic data, allowing real-time updates.</a:t>
            </a:r>
          </a:p>
          <a:p>
            <a:endParaRPr lang="en-US" dirty="0">
              <a:latin typeface="Times New Roman"/>
              <a:cs typeface="Arial"/>
            </a:endParaRPr>
          </a:p>
          <a:p>
            <a:r>
              <a:rPr lang="en-US" b="1" dirty="0">
                <a:latin typeface="Times New Roman"/>
                <a:cs typeface="Arial"/>
              </a:rPr>
              <a:t>Privacy Controls:</a:t>
            </a:r>
          </a:p>
          <a:p>
            <a:r>
              <a:rPr lang="en-US" dirty="0">
                <a:latin typeface="Times New Roman"/>
                <a:cs typeface="Arial"/>
              </a:rPr>
              <a:t>- Empower users with advanced controls for viewing slam books.</a:t>
            </a:r>
          </a:p>
          <a:p>
            <a:r>
              <a:rPr lang="en-US" dirty="0">
                <a:latin typeface="Times New Roman"/>
                <a:cs typeface="Arial"/>
              </a:rPr>
              <a:t>- Customize settings for personalized and secure experiences.</a:t>
            </a:r>
          </a:p>
          <a:p>
            <a:endParaRPr lang="en-US" dirty="0">
              <a:latin typeface="Times New Roman"/>
              <a:cs typeface="Arial"/>
            </a:endParaRPr>
          </a:p>
          <a:p>
            <a:r>
              <a:rPr lang="en-US" b="1" dirty="0">
                <a:latin typeface="Times New Roman"/>
                <a:cs typeface="Arial"/>
              </a:rPr>
              <a:t>Multimedia Integration:</a:t>
            </a:r>
          </a:p>
          <a:p>
            <a:r>
              <a:rPr lang="en-US" dirty="0">
                <a:latin typeface="Times New Roman"/>
                <a:cs typeface="Arial"/>
              </a:rPr>
              <a:t>- Improve user expression by adding images, videos, and audio to slam book entries.</a:t>
            </a:r>
          </a:p>
        </p:txBody>
      </p:sp>
    </p:spTree>
    <p:extLst>
      <p:ext uri="{BB962C8B-B14F-4D97-AF65-F5344CB8AC3E}">
        <p14:creationId xmlns:p14="http://schemas.microsoft.com/office/powerpoint/2010/main" val="2400375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6" name="Text 2"/>
          <p:cNvSpPr/>
          <p:nvPr/>
        </p:nvSpPr>
        <p:spPr>
          <a:xfrm>
            <a:off x="1075476" y="578743"/>
            <a:ext cx="4476750" cy="578644"/>
          </a:xfrm>
          <a:prstGeom prst="rect">
            <a:avLst/>
          </a:prstGeom>
          <a:noFill/>
          <a:ln/>
        </p:spPr>
        <p:txBody>
          <a:bodyPr wrap="none" lIns="91440" tIns="45720" rIns="91440" bIns="45720" rtlCol="0" anchor="t"/>
          <a:lstStyle>
            <a:defPPr>
              <a:defRPr lang="en-US"/>
            </a:defPPr>
            <a:lvl1pPr marL="0" algn="l" defTabSz="380985" rtl="0" eaLnBrk="1" latinLnBrk="0" hangingPunct="1">
              <a:defRPr sz="1500" kern="1200">
                <a:solidFill>
                  <a:schemeClr val="tx1"/>
                </a:solidFill>
                <a:latin typeface="+mn-lt"/>
                <a:ea typeface="+mn-ea"/>
                <a:cs typeface="+mn-cs"/>
              </a:defRPr>
            </a:lvl1pPr>
            <a:lvl2pPr marL="380985" algn="l" defTabSz="380985" rtl="0" eaLnBrk="1" latinLnBrk="0" hangingPunct="1">
              <a:defRPr sz="1500" kern="1200">
                <a:solidFill>
                  <a:schemeClr val="tx1"/>
                </a:solidFill>
                <a:latin typeface="+mn-lt"/>
                <a:ea typeface="+mn-ea"/>
                <a:cs typeface="+mn-cs"/>
              </a:defRPr>
            </a:lvl2pPr>
            <a:lvl3pPr marL="761970" algn="l" defTabSz="380985" rtl="0" eaLnBrk="1" latinLnBrk="0" hangingPunct="1">
              <a:defRPr sz="1500" kern="1200">
                <a:solidFill>
                  <a:schemeClr val="tx1"/>
                </a:solidFill>
                <a:latin typeface="+mn-lt"/>
                <a:ea typeface="+mn-ea"/>
                <a:cs typeface="+mn-cs"/>
              </a:defRPr>
            </a:lvl3pPr>
            <a:lvl4pPr marL="1142954" algn="l" defTabSz="380985" rtl="0" eaLnBrk="1" latinLnBrk="0" hangingPunct="1">
              <a:defRPr sz="1500" kern="1200">
                <a:solidFill>
                  <a:schemeClr val="tx1"/>
                </a:solidFill>
                <a:latin typeface="+mn-lt"/>
                <a:ea typeface="+mn-ea"/>
                <a:cs typeface="+mn-cs"/>
              </a:defRPr>
            </a:lvl4pPr>
            <a:lvl5pPr marL="1523939" algn="l" defTabSz="380985" rtl="0" eaLnBrk="1" latinLnBrk="0" hangingPunct="1">
              <a:defRPr sz="1500" kern="1200">
                <a:solidFill>
                  <a:schemeClr val="tx1"/>
                </a:solidFill>
                <a:latin typeface="+mn-lt"/>
                <a:ea typeface="+mn-ea"/>
                <a:cs typeface="+mn-cs"/>
              </a:defRPr>
            </a:lvl5pPr>
            <a:lvl6pPr marL="1904924" algn="l" defTabSz="380985" rtl="0" eaLnBrk="1" latinLnBrk="0" hangingPunct="1">
              <a:defRPr sz="1500" kern="1200">
                <a:solidFill>
                  <a:schemeClr val="tx1"/>
                </a:solidFill>
                <a:latin typeface="+mn-lt"/>
                <a:ea typeface="+mn-ea"/>
                <a:cs typeface="+mn-cs"/>
              </a:defRPr>
            </a:lvl6pPr>
            <a:lvl7pPr marL="2285909" algn="l" defTabSz="380985" rtl="0" eaLnBrk="1" latinLnBrk="0" hangingPunct="1">
              <a:defRPr sz="1500" kern="1200">
                <a:solidFill>
                  <a:schemeClr val="tx1"/>
                </a:solidFill>
                <a:latin typeface="+mn-lt"/>
                <a:ea typeface="+mn-ea"/>
                <a:cs typeface="+mn-cs"/>
              </a:defRPr>
            </a:lvl7pPr>
            <a:lvl8pPr marL="2666893" algn="l" defTabSz="380985" rtl="0" eaLnBrk="1" latinLnBrk="0" hangingPunct="1">
              <a:defRPr sz="1500" kern="1200">
                <a:solidFill>
                  <a:schemeClr val="tx1"/>
                </a:solidFill>
                <a:latin typeface="+mn-lt"/>
                <a:ea typeface="+mn-ea"/>
                <a:cs typeface="+mn-cs"/>
              </a:defRPr>
            </a:lvl8pPr>
            <a:lvl9pPr marL="3047878" algn="l" defTabSz="380985" rtl="0" eaLnBrk="1" latinLnBrk="0" hangingPunct="1">
              <a:defRPr sz="1500" kern="1200">
                <a:solidFill>
                  <a:schemeClr val="tx1"/>
                </a:solidFill>
                <a:latin typeface="+mn-lt"/>
                <a:ea typeface="+mn-ea"/>
                <a:cs typeface="+mn-cs"/>
              </a:defRPr>
            </a:lvl9pPr>
          </a:lstStyle>
          <a:p>
            <a:pPr marL="0" indent="0">
              <a:lnSpc>
                <a:spcPts val="4556"/>
              </a:lnSpc>
              <a:buNone/>
            </a:pPr>
            <a:r>
              <a:rPr lang="en-US" sz="5400" dirty="0">
                <a:latin typeface="Times New Roman"/>
                <a:ea typeface="Gelasio"/>
                <a:cs typeface="Times New Roman"/>
              </a:rPr>
              <a:t>Functional Requirements</a:t>
            </a:r>
          </a:p>
        </p:txBody>
      </p:sp>
      <p:sp>
        <p:nvSpPr>
          <p:cNvPr id="7" name="Shape 3"/>
          <p:cNvSpPr/>
          <p:nvPr/>
        </p:nvSpPr>
        <p:spPr>
          <a:xfrm>
            <a:off x="1637059" y="2893418"/>
            <a:ext cx="4305102" cy="1927423"/>
          </a:xfrm>
          <a:prstGeom prst="roundRect">
            <a:avLst>
              <a:gd name="adj" fmla="val 4323"/>
            </a:avLst>
          </a:prstGeom>
          <a:solidFill>
            <a:srgbClr val="E8E8E3"/>
          </a:solidFill>
          <a:ln w="13811">
            <a:solidFill>
              <a:srgbClr val="CECEC9"/>
            </a:solidFill>
            <a:prstDash val="solid"/>
          </a:ln>
        </p:spPr>
      </p:sp>
      <p:sp>
        <p:nvSpPr>
          <p:cNvPr id="8" name="Text 4"/>
          <p:cNvSpPr/>
          <p:nvPr/>
        </p:nvSpPr>
        <p:spPr>
          <a:xfrm>
            <a:off x="1894979" y="3090069"/>
            <a:ext cx="2495550" cy="289322"/>
          </a:xfrm>
          <a:prstGeom prst="rect">
            <a:avLst/>
          </a:prstGeom>
          <a:noFill/>
          <a:ln/>
        </p:spPr>
        <p:txBody>
          <a:bodyPr wrap="none" lIns="91440" tIns="45720" rIns="91440" bIns="45720" rtlCol="0" anchor="t"/>
          <a:lstStyle>
            <a:defPPr>
              <a:defRPr lang="en-US"/>
            </a:defPPr>
            <a:lvl1pPr marL="0" algn="l" defTabSz="380985" rtl="0" eaLnBrk="1" latinLnBrk="0" hangingPunct="1">
              <a:defRPr sz="1500" kern="1200">
                <a:solidFill>
                  <a:schemeClr val="tx1"/>
                </a:solidFill>
                <a:latin typeface="+mn-lt"/>
                <a:ea typeface="+mn-ea"/>
                <a:cs typeface="+mn-cs"/>
              </a:defRPr>
            </a:lvl1pPr>
            <a:lvl2pPr marL="380985" algn="l" defTabSz="380985" rtl="0" eaLnBrk="1" latinLnBrk="0" hangingPunct="1">
              <a:defRPr sz="1500" kern="1200">
                <a:solidFill>
                  <a:schemeClr val="tx1"/>
                </a:solidFill>
                <a:latin typeface="+mn-lt"/>
                <a:ea typeface="+mn-ea"/>
                <a:cs typeface="+mn-cs"/>
              </a:defRPr>
            </a:lvl2pPr>
            <a:lvl3pPr marL="761970" algn="l" defTabSz="380985" rtl="0" eaLnBrk="1" latinLnBrk="0" hangingPunct="1">
              <a:defRPr sz="1500" kern="1200">
                <a:solidFill>
                  <a:schemeClr val="tx1"/>
                </a:solidFill>
                <a:latin typeface="+mn-lt"/>
                <a:ea typeface="+mn-ea"/>
                <a:cs typeface="+mn-cs"/>
              </a:defRPr>
            </a:lvl3pPr>
            <a:lvl4pPr marL="1142954" algn="l" defTabSz="380985" rtl="0" eaLnBrk="1" latinLnBrk="0" hangingPunct="1">
              <a:defRPr sz="1500" kern="1200">
                <a:solidFill>
                  <a:schemeClr val="tx1"/>
                </a:solidFill>
                <a:latin typeface="+mn-lt"/>
                <a:ea typeface="+mn-ea"/>
                <a:cs typeface="+mn-cs"/>
              </a:defRPr>
            </a:lvl4pPr>
            <a:lvl5pPr marL="1523939" algn="l" defTabSz="380985" rtl="0" eaLnBrk="1" latinLnBrk="0" hangingPunct="1">
              <a:defRPr sz="1500" kern="1200">
                <a:solidFill>
                  <a:schemeClr val="tx1"/>
                </a:solidFill>
                <a:latin typeface="+mn-lt"/>
                <a:ea typeface="+mn-ea"/>
                <a:cs typeface="+mn-cs"/>
              </a:defRPr>
            </a:lvl5pPr>
            <a:lvl6pPr marL="1904924" algn="l" defTabSz="380985" rtl="0" eaLnBrk="1" latinLnBrk="0" hangingPunct="1">
              <a:defRPr sz="1500" kern="1200">
                <a:solidFill>
                  <a:schemeClr val="tx1"/>
                </a:solidFill>
                <a:latin typeface="+mn-lt"/>
                <a:ea typeface="+mn-ea"/>
                <a:cs typeface="+mn-cs"/>
              </a:defRPr>
            </a:lvl6pPr>
            <a:lvl7pPr marL="2285909" algn="l" defTabSz="380985" rtl="0" eaLnBrk="1" latinLnBrk="0" hangingPunct="1">
              <a:defRPr sz="1500" kern="1200">
                <a:solidFill>
                  <a:schemeClr val="tx1"/>
                </a:solidFill>
                <a:latin typeface="+mn-lt"/>
                <a:ea typeface="+mn-ea"/>
                <a:cs typeface="+mn-cs"/>
              </a:defRPr>
            </a:lvl7pPr>
            <a:lvl8pPr marL="2666893" algn="l" defTabSz="380985" rtl="0" eaLnBrk="1" latinLnBrk="0" hangingPunct="1">
              <a:defRPr sz="1500" kern="1200">
                <a:solidFill>
                  <a:schemeClr val="tx1"/>
                </a:solidFill>
                <a:latin typeface="+mn-lt"/>
                <a:ea typeface="+mn-ea"/>
                <a:cs typeface="+mn-cs"/>
              </a:defRPr>
            </a:lvl8pPr>
            <a:lvl9pPr marL="3047878" algn="l" defTabSz="380985" rtl="0" eaLnBrk="1" latinLnBrk="0" hangingPunct="1">
              <a:defRPr sz="1500" kern="1200">
                <a:solidFill>
                  <a:schemeClr val="tx1"/>
                </a:solidFill>
                <a:latin typeface="+mn-lt"/>
                <a:ea typeface="+mn-ea"/>
                <a:cs typeface="+mn-cs"/>
              </a:defRPr>
            </a:lvl9pPr>
          </a:lstStyle>
          <a:p>
            <a:pPr marL="0" indent="0">
              <a:lnSpc>
                <a:spcPts val="2278"/>
              </a:lnSpc>
              <a:buNone/>
            </a:pPr>
            <a:r>
              <a:rPr lang="en-US" sz="1800" b="1" dirty="0">
                <a:solidFill>
                  <a:srgbClr val="272525"/>
                </a:solidFill>
                <a:latin typeface="Times New Roman"/>
                <a:ea typeface="Gelasio"/>
                <a:cs typeface="Times New Roman"/>
              </a:rPr>
              <a:t>Hardware Requirements</a:t>
            </a:r>
            <a:endParaRPr lang="en-US" sz="1800" b="1" dirty="0">
              <a:latin typeface="Times New Roman"/>
              <a:ea typeface="Gelasio"/>
              <a:cs typeface="Times New Roman"/>
            </a:endParaRPr>
          </a:p>
        </p:txBody>
      </p:sp>
      <p:sp>
        <p:nvSpPr>
          <p:cNvPr id="9" name="Text 5"/>
          <p:cNvSpPr/>
          <p:nvPr/>
        </p:nvSpPr>
        <p:spPr>
          <a:xfrm>
            <a:off x="2191147" y="3587651"/>
            <a:ext cx="3615631" cy="296168"/>
          </a:xfrm>
          <a:prstGeom prst="rect">
            <a:avLst/>
          </a:prstGeom>
          <a:noFill/>
          <a:ln/>
        </p:spPr>
        <p:txBody>
          <a:bodyPr wrap="none" lIns="91440" tIns="45720" rIns="91440" bIns="45720" rtlCol="0" anchor="t"/>
          <a:lstStyle>
            <a:defPPr>
              <a:defRPr lang="en-US"/>
            </a:defPPr>
            <a:lvl1pPr marL="0" algn="l" defTabSz="380985" rtl="0" eaLnBrk="1" latinLnBrk="0" hangingPunct="1">
              <a:defRPr sz="1500" kern="1200">
                <a:solidFill>
                  <a:schemeClr val="tx1"/>
                </a:solidFill>
                <a:latin typeface="+mn-lt"/>
                <a:ea typeface="+mn-ea"/>
                <a:cs typeface="+mn-cs"/>
              </a:defRPr>
            </a:lvl1pPr>
            <a:lvl2pPr marL="380985" algn="l" defTabSz="380985" rtl="0" eaLnBrk="1" latinLnBrk="0" hangingPunct="1">
              <a:defRPr sz="1500" kern="1200">
                <a:solidFill>
                  <a:schemeClr val="tx1"/>
                </a:solidFill>
                <a:latin typeface="+mn-lt"/>
                <a:ea typeface="+mn-ea"/>
                <a:cs typeface="+mn-cs"/>
              </a:defRPr>
            </a:lvl2pPr>
            <a:lvl3pPr marL="761970" algn="l" defTabSz="380985" rtl="0" eaLnBrk="1" latinLnBrk="0" hangingPunct="1">
              <a:defRPr sz="1500" kern="1200">
                <a:solidFill>
                  <a:schemeClr val="tx1"/>
                </a:solidFill>
                <a:latin typeface="+mn-lt"/>
                <a:ea typeface="+mn-ea"/>
                <a:cs typeface="+mn-cs"/>
              </a:defRPr>
            </a:lvl3pPr>
            <a:lvl4pPr marL="1142954" algn="l" defTabSz="380985" rtl="0" eaLnBrk="1" latinLnBrk="0" hangingPunct="1">
              <a:defRPr sz="1500" kern="1200">
                <a:solidFill>
                  <a:schemeClr val="tx1"/>
                </a:solidFill>
                <a:latin typeface="+mn-lt"/>
                <a:ea typeface="+mn-ea"/>
                <a:cs typeface="+mn-cs"/>
              </a:defRPr>
            </a:lvl4pPr>
            <a:lvl5pPr marL="1523939" algn="l" defTabSz="380985" rtl="0" eaLnBrk="1" latinLnBrk="0" hangingPunct="1">
              <a:defRPr sz="1500" kern="1200">
                <a:solidFill>
                  <a:schemeClr val="tx1"/>
                </a:solidFill>
                <a:latin typeface="+mn-lt"/>
                <a:ea typeface="+mn-ea"/>
                <a:cs typeface="+mn-cs"/>
              </a:defRPr>
            </a:lvl5pPr>
            <a:lvl6pPr marL="1904924" algn="l" defTabSz="380985" rtl="0" eaLnBrk="1" latinLnBrk="0" hangingPunct="1">
              <a:defRPr sz="1500" kern="1200">
                <a:solidFill>
                  <a:schemeClr val="tx1"/>
                </a:solidFill>
                <a:latin typeface="+mn-lt"/>
                <a:ea typeface="+mn-ea"/>
                <a:cs typeface="+mn-cs"/>
              </a:defRPr>
            </a:lvl6pPr>
            <a:lvl7pPr marL="2285909" algn="l" defTabSz="380985" rtl="0" eaLnBrk="1" latinLnBrk="0" hangingPunct="1">
              <a:defRPr sz="1500" kern="1200">
                <a:solidFill>
                  <a:schemeClr val="tx1"/>
                </a:solidFill>
                <a:latin typeface="+mn-lt"/>
                <a:ea typeface="+mn-ea"/>
                <a:cs typeface="+mn-cs"/>
              </a:defRPr>
            </a:lvl7pPr>
            <a:lvl8pPr marL="2666893" algn="l" defTabSz="380985" rtl="0" eaLnBrk="1" latinLnBrk="0" hangingPunct="1">
              <a:defRPr sz="1500" kern="1200">
                <a:solidFill>
                  <a:schemeClr val="tx1"/>
                </a:solidFill>
                <a:latin typeface="+mn-lt"/>
                <a:ea typeface="+mn-ea"/>
                <a:cs typeface="+mn-cs"/>
              </a:defRPr>
            </a:lvl8pPr>
            <a:lvl9pPr marL="3047878" algn="l" defTabSz="380985" rtl="0" eaLnBrk="1" latinLnBrk="0" hangingPunct="1">
              <a:defRPr sz="1500" kern="1200">
                <a:solidFill>
                  <a:schemeClr val="tx1"/>
                </a:solidFill>
                <a:latin typeface="+mn-lt"/>
                <a:ea typeface="+mn-ea"/>
                <a:cs typeface="+mn-cs"/>
              </a:defRPr>
            </a:lvl9pPr>
          </a:lstStyle>
          <a:p>
            <a:pPr marL="285115" indent="-285115" algn="l">
              <a:lnSpc>
                <a:spcPts val="2332"/>
              </a:lnSpc>
              <a:buSzPct val="100000"/>
              <a:buChar char="•"/>
            </a:pPr>
            <a:r>
              <a:rPr lang="en-US" sz="1450" b="1" dirty="0">
                <a:solidFill>
                  <a:srgbClr val="272525"/>
                </a:solidFill>
                <a:latin typeface="Times New Roman"/>
                <a:ea typeface="Lato"/>
                <a:cs typeface="Lato"/>
              </a:rPr>
              <a:t>512 SSD</a:t>
            </a:r>
            <a:endParaRPr lang="en-US" sz="1450" b="1" dirty="0">
              <a:latin typeface="Times New Roman"/>
              <a:ea typeface="Lato"/>
              <a:cs typeface="Lato"/>
            </a:endParaRPr>
          </a:p>
        </p:txBody>
      </p:sp>
      <p:sp>
        <p:nvSpPr>
          <p:cNvPr id="10" name="Text 6"/>
          <p:cNvSpPr/>
          <p:nvPr/>
        </p:nvSpPr>
        <p:spPr>
          <a:xfrm>
            <a:off x="2191147" y="3957836"/>
            <a:ext cx="3615631" cy="296168"/>
          </a:xfrm>
          <a:prstGeom prst="rect">
            <a:avLst/>
          </a:prstGeom>
          <a:noFill/>
          <a:ln/>
        </p:spPr>
        <p:txBody>
          <a:bodyPr wrap="none" lIns="91440" tIns="45720" rIns="91440" bIns="45720" rtlCol="0" anchor="t"/>
          <a:lstStyle>
            <a:defPPr>
              <a:defRPr lang="en-US"/>
            </a:defPPr>
            <a:lvl1pPr marL="0" algn="l" defTabSz="380985" rtl="0" eaLnBrk="1" latinLnBrk="0" hangingPunct="1">
              <a:defRPr sz="1500" kern="1200">
                <a:solidFill>
                  <a:schemeClr val="tx1"/>
                </a:solidFill>
                <a:latin typeface="+mn-lt"/>
                <a:ea typeface="+mn-ea"/>
                <a:cs typeface="+mn-cs"/>
              </a:defRPr>
            </a:lvl1pPr>
            <a:lvl2pPr marL="380985" algn="l" defTabSz="380985" rtl="0" eaLnBrk="1" latinLnBrk="0" hangingPunct="1">
              <a:defRPr sz="1500" kern="1200">
                <a:solidFill>
                  <a:schemeClr val="tx1"/>
                </a:solidFill>
                <a:latin typeface="+mn-lt"/>
                <a:ea typeface="+mn-ea"/>
                <a:cs typeface="+mn-cs"/>
              </a:defRPr>
            </a:lvl2pPr>
            <a:lvl3pPr marL="761970" algn="l" defTabSz="380985" rtl="0" eaLnBrk="1" latinLnBrk="0" hangingPunct="1">
              <a:defRPr sz="1500" kern="1200">
                <a:solidFill>
                  <a:schemeClr val="tx1"/>
                </a:solidFill>
                <a:latin typeface="+mn-lt"/>
                <a:ea typeface="+mn-ea"/>
                <a:cs typeface="+mn-cs"/>
              </a:defRPr>
            </a:lvl3pPr>
            <a:lvl4pPr marL="1142954" algn="l" defTabSz="380985" rtl="0" eaLnBrk="1" latinLnBrk="0" hangingPunct="1">
              <a:defRPr sz="1500" kern="1200">
                <a:solidFill>
                  <a:schemeClr val="tx1"/>
                </a:solidFill>
                <a:latin typeface="+mn-lt"/>
                <a:ea typeface="+mn-ea"/>
                <a:cs typeface="+mn-cs"/>
              </a:defRPr>
            </a:lvl4pPr>
            <a:lvl5pPr marL="1523939" algn="l" defTabSz="380985" rtl="0" eaLnBrk="1" latinLnBrk="0" hangingPunct="1">
              <a:defRPr sz="1500" kern="1200">
                <a:solidFill>
                  <a:schemeClr val="tx1"/>
                </a:solidFill>
                <a:latin typeface="+mn-lt"/>
                <a:ea typeface="+mn-ea"/>
                <a:cs typeface="+mn-cs"/>
              </a:defRPr>
            </a:lvl5pPr>
            <a:lvl6pPr marL="1904924" algn="l" defTabSz="380985" rtl="0" eaLnBrk="1" latinLnBrk="0" hangingPunct="1">
              <a:defRPr sz="1500" kern="1200">
                <a:solidFill>
                  <a:schemeClr val="tx1"/>
                </a:solidFill>
                <a:latin typeface="+mn-lt"/>
                <a:ea typeface="+mn-ea"/>
                <a:cs typeface="+mn-cs"/>
              </a:defRPr>
            </a:lvl6pPr>
            <a:lvl7pPr marL="2285909" algn="l" defTabSz="380985" rtl="0" eaLnBrk="1" latinLnBrk="0" hangingPunct="1">
              <a:defRPr sz="1500" kern="1200">
                <a:solidFill>
                  <a:schemeClr val="tx1"/>
                </a:solidFill>
                <a:latin typeface="+mn-lt"/>
                <a:ea typeface="+mn-ea"/>
                <a:cs typeface="+mn-cs"/>
              </a:defRPr>
            </a:lvl7pPr>
            <a:lvl8pPr marL="2666893" algn="l" defTabSz="380985" rtl="0" eaLnBrk="1" latinLnBrk="0" hangingPunct="1">
              <a:defRPr sz="1500" kern="1200">
                <a:solidFill>
                  <a:schemeClr val="tx1"/>
                </a:solidFill>
                <a:latin typeface="+mn-lt"/>
                <a:ea typeface="+mn-ea"/>
                <a:cs typeface="+mn-cs"/>
              </a:defRPr>
            </a:lvl8pPr>
            <a:lvl9pPr marL="3047878" algn="l" defTabSz="380985" rtl="0" eaLnBrk="1" latinLnBrk="0" hangingPunct="1">
              <a:defRPr sz="1500" kern="1200">
                <a:solidFill>
                  <a:schemeClr val="tx1"/>
                </a:solidFill>
                <a:latin typeface="+mn-lt"/>
                <a:ea typeface="+mn-ea"/>
                <a:cs typeface="+mn-cs"/>
              </a:defRPr>
            </a:lvl9pPr>
          </a:lstStyle>
          <a:p>
            <a:pPr marL="285115" indent="-285115" algn="l">
              <a:lnSpc>
                <a:spcPts val="2332"/>
              </a:lnSpc>
              <a:buSzPct val="100000"/>
              <a:buChar char="•"/>
            </a:pPr>
            <a:r>
              <a:rPr lang="en-US" sz="1450" b="1" dirty="0">
                <a:solidFill>
                  <a:srgbClr val="272525"/>
                </a:solidFill>
                <a:latin typeface="Times New Roman"/>
                <a:ea typeface="Lato"/>
                <a:cs typeface="Times New Roman"/>
              </a:rPr>
              <a:t>8 GB RAM</a:t>
            </a:r>
            <a:endParaRPr lang="en-US" sz="1450" b="1" dirty="0">
              <a:latin typeface="Times New Roman"/>
              <a:ea typeface="Lato"/>
              <a:cs typeface="Times New Roman"/>
            </a:endParaRPr>
          </a:p>
        </p:txBody>
      </p:sp>
      <p:sp>
        <p:nvSpPr>
          <p:cNvPr id="11" name="Text 7"/>
          <p:cNvSpPr/>
          <p:nvPr/>
        </p:nvSpPr>
        <p:spPr>
          <a:xfrm>
            <a:off x="2191147" y="4328021"/>
            <a:ext cx="3615631" cy="296168"/>
          </a:xfrm>
          <a:prstGeom prst="rect">
            <a:avLst/>
          </a:prstGeom>
          <a:noFill/>
          <a:ln/>
        </p:spPr>
        <p:txBody>
          <a:bodyPr wrap="none" lIns="91440" tIns="45720" rIns="91440" bIns="45720" rtlCol="0" anchor="t"/>
          <a:lstStyle>
            <a:defPPr>
              <a:defRPr lang="en-US"/>
            </a:defPPr>
            <a:lvl1pPr marL="0" algn="l" defTabSz="380985" rtl="0" eaLnBrk="1" latinLnBrk="0" hangingPunct="1">
              <a:defRPr sz="1500" kern="1200">
                <a:solidFill>
                  <a:schemeClr val="tx1"/>
                </a:solidFill>
                <a:latin typeface="+mn-lt"/>
                <a:ea typeface="+mn-ea"/>
                <a:cs typeface="+mn-cs"/>
              </a:defRPr>
            </a:lvl1pPr>
            <a:lvl2pPr marL="380985" algn="l" defTabSz="380985" rtl="0" eaLnBrk="1" latinLnBrk="0" hangingPunct="1">
              <a:defRPr sz="1500" kern="1200">
                <a:solidFill>
                  <a:schemeClr val="tx1"/>
                </a:solidFill>
                <a:latin typeface="+mn-lt"/>
                <a:ea typeface="+mn-ea"/>
                <a:cs typeface="+mn-cs"/>
              </a:defRPr>
            </a:lvl2pPr>
            <a:lvl3pPr marL="761970" algn="l" defTabSz="380985" rtl="0" eaLnBrk="1" latinLnBrk="0" hangingPunct="1">
              <a:defRPr sz="1500" kern="1200">
                <a:solidFill>
                  <a:schemeClr val="tx1"/>
                </a:solidFill>
                <a:latin typeface="+mn-lt"/>
                <a:ea typeface="+mn-ea"/>
                <a:cs typeface="+mn-cs"/>
              </a:defRPr>
            </a:lvl3pPr>
            <a:lvl4pPr marL="1142954" algn="l" defTabSz="380985" rtl="0" eaLnBrk="1" latinLnBrk="0" hangingPunct="1">
              <a:defRPr sz="1500" kern="1200">
                <a:solidFill>
                  <a:schemeClr val="tx1"/>
                </a:solidFill>
                <a:latin typeface="+mn-lt"/>
                <a:ea typeface="+mn-ea"/>
                <a:cs typeface="+mn-cs"/>
              </a:defRPr>
            </a:lvl4pPr>
            <a:lvl5pPr marL="1523939" algn="l" defTabSz="380985" rtl="0" eaLnBrk="1" latinLnBrk="0" hangingPunct="1">
              <a:defRPr sz="1500" kern="1200">
                <a:solidFill>
                  <a:schemeClr val="tx1"/>
                </a:solidFill>
                <a:latin typeface="+mn-lt"/>
                <a:ea typeface="+mn-ea"/>
                <a:cs typeface="+mn-cs"/>
              </a:defRPr>
            </a:lvl5pPr>
            <a:lvl6pPr marL="1904924" algn="l" defTabSz="380985" rtl="0" eaLnBrk="1" latinLnBrk="0" hangingPunct="1">
              <a:defRPr sz="1500" kern="1200">
                <a:solidFill>
                  <a:schemeClr val="tx1"/>
                </a:solidFill>
                <a:latin typeface="+mn-lt"/>
                <a:ea typeface="+mn-ea"/>
                <a:cs typeface="+mn-cs"/>
              </a:defRPr>
            </a:lvl6pPr>
            <a:lvl7pPr marL="2285909" algn="l" defTabSz="380985" rtl="0" eaLnBrk="1" latinLnBrk="0" hangingPunct="1">
              <a:defRPr sz="1500" kern="1200">
                <a:solidFill>
                  <a:schemeClr val="tx1"/>
                </a:solidFill>
                <a:latin typeface="+mn-lt"/>
                <a:ea typeface="+mn-ea"/>
                <a:cs typeface="+mn-cs"/>
              </a:defRPr>
            </a:lvl7pPr>
            <a:lvl8pPr marL="2666893" algn="l" defTabSz="380985" rtl="0" eaLnBrk="1" latinLnBrk="0" hangingPunct="1">
              <a:defRPr sz="1500" kern="1200">
                <a:solidFill>
                  <a:schemeClr val="tx1"/>
                </a:solidFill>
                <a:latin typeface="+mn-lt"/>
                <a:ea typeface="+mn-ea"/>
                <a:cs typeface="+mn-cs"/>
              </a:defRPr>
            </a:lvl8pPr>
            <a:lvl9pPr marL="3047878" algn="l" defTabSz="380985" rtl="0" eaLnBrk="1" latinLnBrk="0" hangingPunct="1">
              <a:defRPr sz="1500" kern="1200">
                <a:solidFill>
                  <a:schemeClr val="tx1"/>
                </a:solidFill>
                <a:latin typeface="+mn-lt"/>
                <a:ea typeface="+mn-ea"/>
                <a:cs typeface="+mn-cs"/>
              </a:defRPr>
            </a:lvl9pPr>
          </a:lstStyle>
          <a:p>
            <a:pPr marL="285115" indent="-285115" algn="l">
              <a:lnSpc>
                <a:spcPts val="2332"/>
              </a:lnSpc>
              <a:buSzPct val="100000"/>
              <a:buChar char="•"/>
            </a:pPr>
            <a:r>
              <a:rPr lang="en-US" sz="1450" b="1" dirty="0">
                <a:solidFill>
                  <a:srgbClr val="272525"/>
                </a:solidFill>
                <a:latin typeface="Times New Roman"/>
                <a:ea typeface="Lato"/>
                <a:cs typeface="Times New Roman"/>
              </a:rPr>
              <a:t>I5 11th GEN Processor</a:t>
            </a:r>
            <a:endParaRPr lang="en-US" sz="1458" dirty="0">
              <a:latin typeface="Times New Roman" panose="02020603050405020304" pitchFamily="18" charset="0"/>
              <a:ea typeface="Lato"/>
              <a:cs typeface="Times New Roman" panose="02020603050405020304" pitchFamily="18" charset="0"/>
            </a:endParaRPr>
          </a:p>
        </p:txBody>
      </p:sp>
      <p:sp>
        <p:nvSpPr>
          <p:cNvPr id="12" name="Shape 8"/>
          <p:cNvSpPr/>
          <p:nvPr/>
        </p:nvSpPr>
        <p:spPr>
          <a:xfrm>
            <a:off x="6188571" y="2893418"/>
            <a:ext cx="4305102" cy="1927423"/>
          </a:xfrm>
          <a:prstGeom prst="roundRect">
            <a:avLst>
              <a:gd name="adj" fmla="val 4323"/>
            </a:avLst>
          </a:prstGeom>
          <a:solidFill>
            <a:srgbClr val="E8E8E3"/>
          </a:solidFill>
          <a:ln w="13811">
            <a:solidFill>
              <a:srgbClr val="CECEC9"/>
            </a:solidFill>
            <a:prstDash val="solid"/>
          </a:ln>
        </p:spPr>
      </p:sp>
      <p:sp>
        <p:nvSpPr>
          <p:cNvPr id="13" name="Text 9"/>
          <p:cNvSpPr/>
          <p:nvPr/>
        </p:nvSpPr>
        <p:spPr>
          <a:xfrm>
            <a:off x="6385223" y="3090069"/>
            <a:ext cx="2368550" cy="289322"/>
          </a:xfrm>
          <a:prstGeom prst="rect">
            <a:avLst/>
          </a:prstGeom>
          <a:noFill/>
          <a:ln/>
        </p:spPr>
        <p:txBody>
          <a:bodyPr wrap="none" lIns="91440" tIns="45720" rIns="91440" bIns="45720" rtlCol="0" anchor="t"/>
          <a:lstStyle>
            <a:defPPr>
              <a:defRPr lang="en-US"/>
            </a:defPPr>
            <a:lvl1pPr marL="0" algn="l" defTabSz="380985" rtl="0" eaLnBrk="1" latinLnBrk="0" hangingPunct="1">
              <a:defRPr sz="1500" kern="1200">
                <a:solidFill>
                  <a:schemeClr val="tx1"/>
                </a:solidFill>
                <a:latin typeface="+mn-lt"/>
                <a:ea typeface="+mn-ea"/>
                <a:cs typeface="+mn-cs"/>
              </a:defRPr>
            </a:lvl1pPr>
            <a:lvl2pPr marL="380985" algn="l" defTabSz="380985" rtl="0" eaLnBrk="1" latinLnBrk="0" hangingPunct="1">
              <a:defRPr sz="1500" kern="1200">
                <a:solidFill>
                  <a:schemeClr val="tx1"/>
                </a:solidFill>
                <a:latin typeface="+mn-lt"/>
                <a:ea typeface="+mn-ea"/>
                <a:cs typeface="+mn-cs"/>
              </a:defRPr>
            </a:lvl2pPr>
            <a:lvl3pPr marL="761970" algn="l" defTabSz="380985" rtl="0" eaLnBrk="1" latinLnBrk="0" hangingPunct="1">
              <a:defRPr sz="1500" kern="1200">
                <a:solidFill>
                  <a:schemeClr val="tx1"/>
                </a:solidFill>
                <a:latin typeface="+mn-lt"/>
                <a:ea typeface="+mn-ea"/>
                <a:cs typeface="+mn-cs"/>
              </a:defRPr>
            </a:lvl3pPr>
            <a:lvl4pPr marL="1142954" algn="l" defTabSz="380985" rtl="0" eaLnBrk="1" latinLnBrk="0" hangingPunct="1">
              <a:defRPr sz="1500" kern="1200">
                <a:solidFill>
                  <a:schemeClr val="tx1"/>
                </a:solidFill>
                <a:latin typeface="+mn-lt"/>
                <a:ea typeface="+mn-ea"/>
                <a:cs typeface="+mn-cs"/>
              </a:defRPr>
            </a:lvl4pPr>
            <a:lvl5pPr marL="1523939" algn="l" defTabSz="380985" rtl="0" eaLnBrk="1" latinLnBrk="0" hangingPunct="1">
              <a:defRPr sz="1500" kern="1200">
                <a:solidFill>
                  <a:schemeClr val="tx1"/>
                </a:solidFill>
                <a:latin typeface="+mn-lt"/>
                <a:ea typeface="+mn-ea"/>
                <a:cs typeface="+mn-cs"/>
              </a:defRPr>
            </a:lvl5pPr>
            <a:lvl6pPr marL="1904924" algn="l" defTabSz="380985" rtl="0" eaLnBrk="1" latinLnBrk="0" hangingPunct="1">
              <a:defRPr sz="1500" kern="1200">
                <a:solidFill>
                  <a:schemeClr val="tx1"/>
                </a:solidFill>
                <a:latin typeface="+mn-lt"/>
                <a:ea typeface="+mn-ea"/>
                <a:cs typeface="+mn-cs"/>
              </a:defRPr>
            </a:lvl6pPr>
            <a:lvl7pPr marL="2285909" algn="l" defTabSz="380985" rtl="0" eaLnBrk="1" latinLnBrk="0" hangingPunct="1">
              <a:defRPr sz="1500" kern="1200">
                <a:solidFill>
                  <a:schemeClr val="tx1"/>
                </a:solidFill>
                <a:latin typeface="+mn-lt"/>
                <a:ea typeface="+mn-ea"/>
                <a:cs typeface="+mn-cs"/>
              </a:defRPr>
            </a:lvl7pPr>
            <a:lvl8pPr marL="2666893" algn="l" defTabSz="380985" rtl="0" eaLnBrk="1" latinLnBrk="0" hangingPunct="1">
              <a:defRPr sz="1500" kern="1200">
                <a:solidFill>
                  <a:schemeClr val="tx1"/>
                </a:solidFill>
                <a:latin typeface="+mn-lt"/>
                <a:ea typeface="+mn-ea"/>
                <a:cs typeface="+mn-cs"/>
              </a:defRPr>
            </a:lvl8pPr>
            <a:lvl9pPr marL="3047878" algn="l" defTabSz="380985" rtl="0" eaLnBrk="1" latinLnBrk="0" hangingPunct="1">
              <a:defRPr sz="1500" kern="1200">
                <a:solidFill>
                  <a:schemeClr val="tx1"/>
                </a:solidFill>
                <a:latin typeface="+mn-lt"/>
                <a:ea typeface="+mn-ea"/>
                <a:cs typeface="+mn-cs"/>
              </a:defRPr>
            </a:lvl9pPr>
          </a:lstStyle>
          <a:p>
            <a:pPr marL="0" indent="0">
              <a:lnSpc>
                <a:spcPts val="2278"/>
              </a:lnSpc>
              <a:buNone/>
            </a:pPr>
            <a:r>
              <a:rPr lang="en-US" sz="1800" b="1" dirty="0">
                <a:solidFill>
                  <a:srgbClr val="272525"/>
                </a:solidFill>
                <a:latin typeface="Times New Roman"/>
                <a:ea typeface="Gelasio"/>
                <a:cs typeface="Times New Roman"/>
              </a:rPr>
              <a:t>Software Requirements</a:t>
            </a:r>
            <a:endParaRPr lang="en-US" sz="1800" b="1" dirty="0">
              <a:latin typeface="Times New Roman"/>
              <a:ea typeface="Gelasio"/>
              <a:cs typeface="Times New Roman"/>
            </a:endParaRPr>
          </a:p>
        </p:txBody>
      </p:sp>
      <p:sp>
        <p:nvSpPr>
          <p:cNvPr id="14" name="Text 10"/>
          <p:cNvSpPr/>
          <p:nvPr/>
        </p:nvSpPr>
        <p:spPr>
          <a:xfrm>
            <a:off x="6681391" y="3587651"/>
            <a:ext cx="3615631" cy="296168"/>
          </a:xfrm>
          <a:prstGeom prst="rect">
            <a:avLst/>
          </a:prstGeom>
          <a:noFill/>
          <a:ln/>
        </p:spPr>
        <p:txBody>
          <a:bodyPr wrap="none" lIns="91440" tIns="45720" rIns="91440" bIns="45720" rtlCol="0" anchor="t"/>
          <a:lstStyle>
            <a:defPPr>
              <a:defRPr lang="en-US"/>
            </a:defPPr>
            <a:lvl1pPr marL="0" algn="l" defTabSz="380985" rtl="0" eaLnBrk="1" latinLnBrk="0" hangingPunct="1">
              <a:defRPr sz="1500" kern="1200">
                <a:solidFill>
                  <a:schemeClr val="tx1"/>
                </a:solidFill>
                <a:latin typeface="+mn-lt"/>
                <a:ea typeface="+mn-ea"/>
                <a:cs typeface="+mn-cs"/>
              </a:defRPr>
            </a:lvl1pPr>
            <a:lvl2pPr marL="380985" algn="l" defTabSz="380985" rtl="0" eaLnBrk="1" latinLnBrk="0" hangingPunct="1">
              <a:defRPr sz="1500" kern="1200">
                <a:solidFill>
                  <a:schemeClr val="tx1"/>
                </a:solidFill>
                <a:latin typeface="+mn-lt"/>
                <a:ea typeface="+mn-ea"/>
                <a:cs typeface="+mn-cs"/>
              </a:defRPr>
            </a:lvl2pPr>
            <a:lvl3pPr marL="761970" algn="l" defTabSz="380985" rtl="0" eaLnBrk="1" latinLnBrk="0" hangingPunct="1">
              <a:defRPr sz="1500" kern="1200">
                <a:solidFill>
                  <a:schemeClr val="tx1"/>
                </a:solidFill>
                <a:latin typeface="+mn-lt"/>
                <a:ea typeface="+mn-ea"/>
                <a:cs typeface="+mn-cs"/>
              </a:defRPr>
            </a:lvl3pPr>
            <a:lvl4pPr marL="1142954" algn="l" defTabSz="380985" rtl="0" eaLnBrk="1" latinLnBrk="0" hangingPunct="1">
              <a:defRPr sz="1500" kern="1200">
                <a:solidFill>
                  <a:schemeClr val="tx1"/>
                </a:solidFill>
                <a:latin typeface="+mn-lt"/>
                <a:ea typeface="+mn-ea"/>
                <a:cs typeface="+mn-cs"/>
              </a:defRPr>
            </a:lvl4pPr>
            <a:lvl5pPr marL="1523939" algn="l" defTabSz="380985" rtl="0" eaLnBrk="1" latinLnBrk="0" hangingPunct="1">
              <a:defRPr sz="1500" kern="1200">
                <a:solidFill>
                  <a:schemeClr val="tx1"/>
                </a:solidFill>
                <a:latin typeface="+mn-lt"/>
                <a:ea typeface="+mn-ea"/>
                <a:cs typeface="+mn-cs"/>
              </a:defRPr>
            </a:lvl5pPr>
            <a:lvl6pPr marL="1904924" algn="l" defTabSz="380985" rtl="0" eaLnBrk="1" latinLnBrk="0" hangingPunct="1">
              <a:defRPr sz="1500" kern="1200">
                <a:solidFill>
                  <a:schemeClr val="tx1"/>
                </a:solidFill>
                <a:latin typeface="+mn-lt"/>
                <a:ea typeface="+mn-ea"/>
                <a:cs typeface="+mn-cs"/>
              </a:defRPr>
            </a:lvl6pPr>
            <a:lvl7pPr marL="2285909" algn="l" defTabSz="380985" rtl="0" eaLnBrk="1" latinLnBrk="0" hangingPunct="1">
              <a:defRPr sz="1500" kern="1200">
                <a:solidFill>
                  <a:schemeClr val="tx1"/>
                </a:solidFill>
                <a:latin typeface="+mn-lt"/>
                <a:ea typeface="+mn-ea"/>
                <a:cs typeface="+mn-cs"/>
              </a:defRPr>
            </a:lvl7pPr>
            <a:lvl8pPr marL="2666893" algn="l" defTabSz="380985" rtl="0" eaLnBrk="1" latinLnBrk="0" hangingPunct="1">
              <a:defRPr sz="1500" kern="1200">
                <a:solidFill>
                  <a:schemeClr val="tx1"/>
                </a:solidFill>
                <a:latin typeface="+mn-lt"/>
                <a:ea typeface="+mn-ea"/>
                <a:cs typeface="+mn-cs"/>
              </a:defRPr>
            </a:lvl8pPr>
            <a:lvl9pPr marL="3047878" algn="l" defTabSz="380985" rtl="0" eaLnBrk="1" latinLnBrk="0" hangingPunct="1">
              <a:defRPr sz="1500" kern="1200">
                <a:solidFill>
                  <a:schemeClr val="tx1"/>
                </a:solidFill>
                <a:latin typeface="+mn-lt"/>
                <a:ea typeface="+mn-ea"/>
                <a:cs typeface="+mn-cs"/>
              </a:defRPr>
            </a:lvl9pPr>
          </a:lstStyle>
          <a:p>
            <a:pPr marL="285115" indent="-285115" algn="l">
              <a:lnSpc>
                <a:spcPts val="2332"/>
              </a:lnSpc>
              <a:buSzPct val="100000"/>
              <a:buChar char="•"/>
            </a:pPr>
            <a:r>
              <a:rPr lang="en-US" sz="1450" b="1" dirty="0">
                <a:solidFill>
                  <a:srgbClr val="272525"/>
                </a:solidFill>
                <a:latin typeface="Times New Roman"/>
                <a:ea typeface="Lato"/>
                <a:cs typeface="Times New Roman"/>
              </a:rPr>
              <a:t>WINDOWS 10</a:t>
            </a:r>
            <a:endParaRPr lang="en-US" sz="1450" b="1">
              <a:latin typeface="Times New Roman"/>
              <a:ea typeface="Lato"/>
              <a:cs typeface="Times New Roman"/>
            </a:endParaRPr>
          </a:p>
        </p:txBody>
      </p:sp>
      <p:sp>
        <p:nvSpPr>
          <p:cNvPr id="15" name="Text 11"/>
          <p:cNvSpPr/>
          <p:nvPr/>
        </p:nvSpPr>
        <p:spPr>
          <a:xfrm>
            <a:off x="6681391" y="3957836"/>
            <a:ext cx="3615631" cy="296168"/>
          </a:xfrm>
          <a:prstGeom prst="rect">
            <a:avLst/>
          </a:prstGeom>
          <a:noFill/>
          <a:ln/>
        </p:spPr>
        <p:txBody>
          <a:bodyPr wrap="none" lIns="91440" tIns="45720" rIns="91440" bIns="45720" rtlCol="0" anchor="t"/>
          <a:lstStyle>
            <a:defPPr>
              <a:defRPr lang="en-US"/>
            </a:defPPr>
            <a:lvl1pPr marL="0" algn="l" defTabSz="380985" rtl="0" eaLnBrk="1" latinLnBrk="0" hangingPunct="1">
              <a:defRPr sz="1500" kern="1200">
                <a:solidFill>
                  <a:schemeClr val="tx1"/>
                </a:solidFill>
                <a:latin typeface="+mn-lt"/>
                <a:ea typeface="+mn-ea"/>
                <a:cs typeface="+mn-cs"/>
              </a:defRPr>
            </a:lvl1pPr>
            <a:lvl2pPr marL="380985" algn="l" defTabSz="380985" rtl="0" eaLnBrk="1" latinLnBrk="0" hangingPunct="1">
              <a:defRPr sz="1500" kern="1200">
                <a:solidFill>
                  <a:schemeClr val="tx1"/>
                </a:solidFill>
                <a:latin typeface="+mn-lt"/>
                <a:ea typeface="+mn-ea"/>
                <a:cs typeface="+mn-cs"/>
              </a:defRPr>
            </a:lvl2pPr>
            <a:lvl3pPr marL="761970" algn="l" defTabSz="380985" rtl="0" eaLnBrk="1" latinLnBrk="0" hangingPunct="1">
              <a:defRPr sz="1500" kern="1200">
                <a:solidFill>
                  <a:schemeClr val="tx1"/>
                </a:solidFill>
                <a:latin typeface="+mn-lt"/>
                <a:ea typeface="+mn-ea"/>
                <a:cs typeface="+mn-cs"/>
              </a:defRPr>
            </a:lvl3pPr>
            <a:lvl4pPr marL="1142954" algn="l" defTabSz="380985" rtl="0" eaLnBrk="1" latinLnBrk="0" hangingPunct="1">
              <a:defRPr sz="1500" kern="1200">
                <a:solidFill>
                  <a:schemeClr val="tx1"/>
                </a:solidFill>
                <a:latin typeface="+mn-lt"/>
                <a:ea typeface="+mn-ea"/>
                <a:cs typeface="+mn-cs"/>
              </a:defRPr>
            </a:lvl4pPr>
            <a:lvl5pPr marL="1523939" algn="l" defTabSz="380985" rtl="0" eaLnBrk="1" latinLnBrk="0" hangingPunct="1">
              <a:defRPr sz="1500" kern="1200">
                <a:solidFill>
                  <a:schemeClr val="tx1"/>
                </a:solidFill>
                <a:latin typeface="+mn-lt"/>
                <a:ea typeface="+mn-ea"/>
                <a:cs typeface="+mn-cs"/>
              </a:defRPr>
            </a:lvl5pPr>
            <a:lvl6pPr marL="1904924" algn="l" defTabSz="380985" rtl="0" eaLnBrk="1" latinLnBrk="0" hangingPunct="1">
              <a:defRPr sz="1500" kern="1200">
                <a:solidFill>
                  <a:schemeClr val="tx1"/>
                </a:solidFill>
                <a:latin typeface="+mn-lt"/>
                <a:ea typeface="+mn-ea"/>
                <a:cs typeface="+mn-cs"/>
              </a:defRPr>
            </a:lvl6pPr>
            <a:lvl7pPr marL="2285909" algn="l" defTabSz="380985" rtl="0" eaLnBrk="1" latinLnBrk="0" hangingPunct="1">
              <a:defRPr sz="1500" kern="1200">
                <a:solidFill>
                  <a:schemeClr val="tx1"/>
                </a:solidFill>
                <a:latin typeface="+mn-lt"/>
                <a:ea typeface="+mn-ea"/>
                <a:cs typeface="+mn-cs"/>
              </a:defRPr>
            </a:lvl7pPr>
            <a:lvl8pPr marL="2666893" algn="l" defTabSz="380985" rtl="0" eaLnBrk="1" latinLnBrk="0" hangingPunct="1">
              <a:defRPr sz="1500" kern="1200">
                <a:solidFill>
                  <a:schemeClr val="tx1"/>
                </a:solidFill>
                <a:latin typeface="+mn-lt"/>
                <a:ea typeface="+mn-ea"/>
                <a:cs typeface="+mn-cs"/>
              </a:defRPr>
            </a:lvl8pPr>
            <a:lvl9pPr marL="3047878" algn="l" defTabSz="380985" rtl="0" eaLnBrk="1" latinLnBrk="0" hangingPunct="1">
              <a:defRPr sz="1500" kern="1200">
                <a:solidFill>
                  <a:schemeClr val="tx1"/>
                </a:solidFill>
                <a:latin typeface="+mn-lt"/>
                <a:ea typeface="+mn-ea"/>
                <a:cs typeface="+mn-cs"/>
              </a:defRPr>
            </a:lvl9pPr>
          </a:lstStyle>
          <a:p>
            <a:pPr marL="285115" indent="-285115" algn="l">
              <a:lnSpc>
                <a:spcPts val="2332"/>
              </a:lnSpc>
              <a:buSzPct val="100000"/>
              <a:buChar char="•"/>
            </a:pPr>
            <a:r>
              <a:rPr lang="en-US" sz="1450" b="1" dirty="0">
                <a:solidFill>
                  <a:srgbClr val="272525"/>
                </a:solidFill>
                <a:latin typeface="Times New Roman"/>
                <a:ea typeface="Lato"/>
                <a:cs typeface="Times New Roman"/>
              </a:rPr>
              <a:t>MY SQL SERVER 8.0</a:t>
            </a:r>
            <a:endParaRPr lang="en-US" sz="1450" b="1" dirty="0">
              <a:latin typeface="Times New Roman"/>
              <a:ea typeface="Lato"/>
              <a:cs typeface="Times New Roman"/>
            </a:endParaRPr>
          </a:p>
        </p:txBody>
      </p:sp>
      <p:sp>
        <p:nvSpPr>
          <p:cNvPr id="16" name="Text 12"/>
          <p:cNvSpPr/>
          <p:nvPr/>
        </p:nvSpPr>
        <p:spPr>
          <a:xfrm>
            <a:off x="6681391" y="4328021"/>
            <a:ext cx="3615631" cy="296168"/>
          </a:xfrm>
          <a:prstGeom prst="rect">
            <a:avLst/>
          </a:prstGeom>
          <a:noFill/>
          <a:ln/>
        </p:spPr>
        <p:txBody>
          <a:bodyPr wrap="none" lIns="91440" tIns="45720" rIns="91440" bIns="45720" rtlCol="0" anchor="t"/>
          <a:lstStyle>
            <a:defPPr>
              <a:defRPr lang="en-US"/>
            </a:defPPr>
            <a:lvl1pPr marL="0" algn="l" defTabSz="380985" rtl="0" eaLnBrk="1" latinLnBrk="0" hangingPunct="1">
              <a:defRPr sz="1500" kern="1200">
                <a:solidFill>
                  <a:schemeClr val="tx1"/>
                </a:solidFill>
                <a:latin typeface="+mn-lt"/>
                <a:ea typeface="+mn-ea"/>
                <a:cs typeface="+mn-cs"/>
              </a:defRPr>
            </a:lvl1pPr>
            <a:lvl2pPr marL="380985" algn="l" defTabSz="380985" rtl="0" eaLnBrk="1" latinLnBrk="0" hangingPunct="1">
              <a:defRPr sz="1500" kern="1200">
                <a:solidFill>
                  <a:schemeClr val="tx1"/>
                </a:solidFill>
                <a:latin typeface="+mn-lt"/>
                <a:ea typeface="+mn-ea"/>
                <a:cs typeface="+mn-cs"/>
              </a:defRPr>
            </a:lvl2pPr>
            <a:lvl3pPr marL="761970" algn="l" defTabSz="380985" rtl="0" eaLnBrk="1" latinLnBrk="0" hangingPunct="1">
              <a:defRPr sz="1500" kern="1200">
                <a:solidFill>
                  <a:schemeClr val="tx1"/>
                </a:solidFill>
                <a:latin typeface="+mn-lt"/>
                <a:ea typeface="+mn-ea"/>
                <a:cs typeface="+mn-cs"/>
              </a:defRPr>
            </a:lvl3pPr>
            <a:lvl4pPr marL="1142954" algn="l" defTabSz="380985" rtl="0" eaLnBrk="1" latinLnBrk="0" hangingPunct="1">
              <a:defRPr sz="1500" kern="1200">
                <a:solidFill>
                  <a:schemeClr val="tx1"/>
                </a:solidFill>
                <a:latin typeface="+mn-lt"/>
                <a:ea typeface="+mn-ea"/>
                <a:cs typeface="+mn-cs"/>
              </a:defRPr>
            </a:lvl4pPr>
            <a:lvl5pPr marL="1523939" algn="l" defTabSz="380985" rtl="0" eaLnBrk="1" latinLnBrk="0" hangingPunct="1">
              <a:defRPr sz="1500" kern="1200">
                <a:solidFill>
                  <a:schemeClr val="tx1"/>
                </a:solidFill>
                <a:latin typeface="+mn-lt"/>
                <a:ea typeface="+mn-ea"/>
                <a:cs typeface="+mn-cs"/>
              </a:defRPr>
            </a:lvl5pPr>
            <a:lvl6pPr marL="1904924" algn="l" defTabSz="380985" rtl="0" eaLnBrk="1" latinLnBrk="0" hangingPunct="1">
              <a:defRPr sz="1500" kern="1200">
                <a:solidFill>
                  <a:schemeClr val="tx1"/>
                </a:solidFill>
                <a:latin typeface="+mn-lt"/>
                <a:ea typeface="+mn-ea"/>
                <a:cs typeface="+mn-cs"/>
              </a:defRPr>
            </a:lvl6pPr>
            <a:lvl7pPr marL="2285909" algn="l" defTabSz="380985" rtl="0" eaLnBrk="1" latinLnBrk="0" hangingPunct="1">
              <a:defRPr sz="1500" kern="1200">
                <a:solidFill>
                  <a:schemeClr val="tx1"/>
                </a:solidFill>
                <a:latin typeface="+mn-lt"/>
                <a:ea typeface="+mn-ea"/>
                <a:cs typeface="+mn-cs"/>
              </a:defRPr>
            </a:lvl7pPr>
            <a:lvl8pPr marL="2666893" algn="l" defTabSz="380985" rtl="0" eaLnBrk="1" latinLnBrk="0" hangingPunct="1">
              <a:defRPr sz="1500" kern="1200">
                <a:solidFill>
                  <a:schemeClr val="tx1"/>
                </a:solidFill>
                <a:latin typeface="+mn-lt"/>
                <a:ea typeface="+mn-ea"/>
                <a:cs typeface="+mn-cs"/>
              </a:defRPr>
            </a:lvl8pPr>
            <a:lvl9pPr marL="3047878" algn="l" defTabSz="380985" rtl="0" eaLnBrk="1" latinLnBrk="0" hangingPunct="1">
              <a:defRPr sz="1500" kern="1200">
                <a:solidFill>
                  <a:schemeClr val="tx1"/>
                </a:solidFill>
                <a:latin typeface="+mn-lt"/>
                <a:ea typeface="+mn-ea"/>
                <a:cs typeface="+mn-cs"/>
              </a:defRPr>
            </a:lvl9pPr>
          </a:lstStyle>
          <a:p>
            <a:pPr marL="285115" indent="-285115" algn="l">
              <a:lnSpc>
                <a:spcPts val="2332"/>
              </a:lnSpc>
              <a:buSzPct val="100000"/>
              <a:buChar char="•"/>
            </a:pPr>
            <a:r>
              <a:rPr lang="en-US" sz="1450" b="1" dirty="0">
                <a:solidFill>
                  <a:srgbClr val="272525"/>
                </a:solidFill>
                <a:latin typeface="Times New Roman"/>
                <a:ea typeface="Lato"/>
                <a:cs typeface="Times New Roman"/>
              </a:rPr>
              <a:t>MY SQL WORKBENCH</a:t>
            </a:r>
            <a:endParaRPr lang="en-US" sz="1450" b="1" dirty="0">
              <a:latin typeface="Times New Roman"/>
              <a:ea typeface="Lato"/>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6DC52FA-C69B-B4D9-1BEB-8AAE32E4BD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0D5C67-34F8-DAD5-4429-D1AD06C0720A}"/>
              </a:ext>
            </a:extLst>
          </p:cNvPr>
          <p:cNvSpPr>
            <a:spLocks noGrp="1"/>
          </p:cNvSpPr>
          <p:nvPr>
            <p:ph type="ctrTitle"/>
          </p:nvPr>
        </p:nvSpPr>
        <p:spPr>
          <a:xfrm>
            <a:off x="-158634" y="129444"/>
            <a:ext cx="11129041" cy="1301731"/>
          </a:xfrm>
        </p:spPr>
        <p:txBody>
          <a:bodyPr anchor="b">
            <a:normAutofit fontScale="90000"/>
          </a:bodyPr>
          <a:lstStyle/>
          <a:p>
            <a:pPr algn="ctr"/>
            <a:r>
              <a:rPr lang="en-US" sz="6600" dirty="0">
                <a:latin typeface="Times New Roman"/>
                <a:cs typeface="Arial"/>
              </a:rPr>
              <a:t>Non-Functional Requirements:</a:t>
            </a:r>
            <a:endParaRPr lang="en-US" sz="6600" dirty="0">
              <a:latin typeface="Times New Roman"/>
            </a:endParaRPr>
          </a:p>
        </p:txBody>
      </p:sp>
      <p:sp>
        <p:nvSpPr>
          <p:cNvPr id="3" name="Subtitle 2">
            <a:extLst>
              <a:ext uri="{FF2B5EF4-FFF2-40B4-BE49-F238E27FC236}">
                <a16:creationId xmlns:a16="http://schemas.microsoft.com/office/drawing/2014/main" id="{7BE00875-F89F-F9F1-03A8-2EFB2EA99ADC}"/>
              </a:ext>
            </a:extLst>
          </p:cNvPr>
          <p:cNvSpPr>
            <a:spLocks noGrp="1"/>
          </p:cNvSpPr>
          <p:nvPr>
            <p:ph type="subTitle" idx="1"/>
          </p:nvPr>
        </p:nvSpPr>
        <p:spPr>
          <a:xfrm>
            <a:off x="468775" y="1216562"/>
            <a:ext cx="10576580" cy="4682665"/>
          </a:xfrm>
        </p:spPr>
        <p:txBody>
          <a:bodyPr vert="horz" lIns="91440" tIns="0" rIns="91440" bIns="45720" rtlCol="0" anchor="t">
            <a:noAutofit/>
          </a:bodyPr>
          <a:lstStyle/>
          <a:p>
            <a:pPr marL="285750" indent="-285750" algn="l">
              <a:buChar char="Ø"/>
            </a:pPr>
            <a:endParaRPr lang="en-US" dirty="0">
              <a:latin typeface="Times New Roman"/>
              <a:cs typeface="Times New Roman"/>
            </a:endParaRPr>
          </a:p>
          <a:p>
            <a:pPr algn="ctr">
              <a:lnSpc>
                <a:spcPct val="100000"/>
              </a:lnSpc>
            </a:pPr>
            <a:endParaRPr lang="en-US" dirty="0"/>
          </a:p>
          <a:p>
            <a:pPr marL="285750" indent="-285750" algn="l">
              <a:lnSpc>
                <a:spcPct val="100000"/>
              </a:lnSpc>
              <a:buChar char="Ø"/>
            </a:pPr>
            <a:r>
              <a:rPr lang="en-US" dirty="0">
                <a:latin typeface="Times New Roman"/>
                <a:cs typeface="Times New Roman"/>
              </a:rPr>
              <a:t>Usability: Intuitive interface with minimal response times.</a:t>
            </a:r>
            <a:endParaRPr lang="en-US" dirty="0">
              <a:cs typeface="Arial" panose="020B0604020202020204"/>
            </a:endParaRPr>
          </a:p>
          <a:p>
            <a:pPr marL="285750" indent="-285750" algn="l">
              <a:lnSpc>
                <a:spcPct val="100000"/>
              </a:lnSpc>
              <a:buChar char="Ø"/>
            </a:pPr>
            <a:r>
              <a:rPr lang="en-US" dirty="0">
                <a:latin typeface="Times New Roman"/>
                <a:cs typeface="Times New Roman"/>
              </a:rPr>
              <a:t>Reliability: High system availability, data integrity, and secure storage.</a:t>
            </a:r>
            <a:endParaRPr lang="en-US" dirty="0">
              <a:cs typeface="Arial" panose="020B0604020202020204"/>
            </a:endParaRPr>
          </a:p>
          <a:p>
            <a:pPr marL="285750" indent="-285750" algn="l">
              <a:lnSpc>
                <a:spcPct val="100000"/>
              </a:lnSpc>
              <a:buChar char="Ø"/>
            </a:pPr>
            <a:r>
              <a:rPr lang="en-US" dirty="0">
                <a:latin typeface="Times New Roman"/>
                <a:cs typeface="Times New Roman"/>
              </a:rPr>
              <a:t>Scalability: Smooth scalability to accommodate a growing user base.</a:t>
            </a:r>
            <a:endParaRPr lang="en-US" dirty="0">
              <a:cs typeface="Arial" panose="020B0604020202020204"/>
            </a:endParaRPr>
          </a:p>
          <a:p>
            <a:pPr marL="285750" indent="-285750" algn="l">
              <a:lnSpc>
                <a:spcPct val="100000"/>
              </a:lnSpc>
              <a:buChar char="Ø"/>
            </a:pPr>
            <a:r>
              <a:rPr lang="en-US" dirty="0">
                <a:latin typeface="Times New Roman"/>
                <a:cs typeface="Times New Roman"/>
              </a:rPr>
              <a:t>Maintainability: Well-documented codebase for easy updates and maintenance.</a:t>
            </a:r>
            <a:endParaRPr lang="en-US" dirty="0">
              <a:cs typeface="Arial" panose="020B0604020202020204"/>
            </a:endParaRPr>
          </a:p>
          <a:p>
            <a:pPr marL="285750" indent="-285750" algn="l">
              <a:lnSpc>
                <a:spcPct val="100000"/>
              </a:lnSpc>
              <a:buChar char="Ø"/>
            </a:pPr>
            <a:r>
              <a:rPr lang="en-US" dirty="0">
                <a:latin typeface="Times New Roman"/>
                <a:cs typeface="Times New Roman"/>
              </a:rPr>
              <a:t>Privacy and Compliance: Compliance with data protection regulations and customizable privacy settings.</a:t>
            </a:r>
            <a:endParaRPr lang="en-US" dirty="0">
              <a:cs typeface="Arial" panose="020B0604020202020204"/>
            </a:endParaRPr>
          </a:p>
          <a:p>
            <a:pPr marL="285750" indent="-285750" algn="l">
              <a:lnSpc>
                <a:spcPct val="100000"/>
              </a:lnSpc>
              <a:buChar char="Ø"/>
            </a:pPr>
            <a:r>
              <a:rPr lang="en-US" dirty="0">
                <a:latin typeface="Times New Roman"/>
                <a:cs typeface="Times New Roman"/>
              </a:rPr>
              <a:t>Notification Efficiency: Efficient notification system with user-customizable preferences.</a:t>
            </a:r>
            <a:endParaRPr lang="en-US" dirty="0">
              <a:cs typeface="Arial" panose="020B0604020202020204"/>
            </a:endParaRPr>
          </a:p>
          <a:p>
            <a:pPr algn="ctr">
              <a:lnSpc>
                <a:spcPct val="100000"/>
              </a:lnSpc>
            </a:pPr>
            <a:endParaRPr lang="en-US" sz="1600" dirty="0">
              <a:latin typeface="Times New Roman"/>
              <a:cs typeface="Arial"/>
            </a:endParaRPr>
          </a:p>
          <a:p>
            <a:pPr algn="ctr"/>
            <a:endParaRPr lang="en-US" sz="2800" dirty="0">
              <a:cs typeface="Arial"/>
            </a:endParaRPr>
          </a:p>
        </p:txBody>
      </p:sp>
    </p:spTree>
    <p:extLst>
      <p:ext uri="{BB962C8B-B14F-4D97-AF65-F5344CB8AC3E}">
        <p14:creationId xmlns:p14="http://schemas.microsoft.com/office/powerpoint/2010/main" val="1146642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F955EC5-716A-F847-4126-E070A4BDBE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DC377B-072D-26DB-75B8-BD66D0905CEF}"/>
              </a:ext>
            </a:extLst>
          </p:cNvPr>
          <p:cNvSpPr>
            <a:spLocks noGrp="1"/>
          </p:cNvSpPr>
          <p:nvPr>
            <p:ph type="ctrTitle"/>
          </p:nvPr>
        </p:nvSpPr>
        <p:spPr>
          <a:xfrm>
            <a:off x="-158634" y="230085"/>
            <a:ext cx="11430965" cy="1201090"/>
          </a:xfrm>
        </p:spPr>
        <p:txBody>
          <a:bodyPr anchor="b">
            <a:normAutofit/>
          </a:bodyPr>
          <a:lstStyle/>
          <a:p>
            <a:pPr algn="ctr"/>
            <a:r>
              <a:rPr lang="en-US" sz="5400" dirty="0">
                <a:latin typeface="Times New Roman"/>
                <a:cs typeface="Times New Roman"/>
              </a:rPr>
              <a:t>TECHNOLOGY USED: </a:t>
            </a:r>
            <a:r>
              <a:rPr lang="en-US" sz="6600" dirty="0">
                <a:latin typeface="Times New Roman"/>
                <a:cs typeface="Times New Roman"/>
              </a:rPr>
              <a:t>             </a:t>
            </a:r>
            <a:endParaRPr lang="en-US" sz="6600" dirty="0">
              <a:latin typeface="Times New Roman"/>
              <a:cs typeface="Arial"/>
            </a:endParaRPr>
          </a:p>
        </p:txBody>
      </p:sp>
      <p:sp>
        <p:nvSpPr>
          <p:cNvPr id="3" name="Subtitle 2">
            <a:extLst>
              <a:ext uri="{FF2B5EF4-FFF2-40B4-BE49-F238E27FC236}">
                <a16:creationId xmlns:a16="http://schemas.microsoft.com/office/drawing/2014/main" id="{CCB6CBB4-79E1-9F63-0A74-FB29BE62DEF0}"/>
              </a:ext>
            </a:extLst>
          </p:cNvPr>
          <p:cNvSpPr>
            <a:spLocks noGrp="1"/>
          </p:cNvSpPr>
          <p:nvPr>
            <p:ph type="subTitle" idx="1"/>
          </p:nvPr>
        </p:nvSpPr>
        <p:spPr>
          <a:xfrm>
            <a:off x="468775" y="986524"/>
            <a:ext cx="10864127" cy="4912703"/>
          </a:xfrm>
        </p:spPr>
        <p:txBody>
          <a:bodyPr vert="horz" lIns="91440" tIns="0" rIns="91440" bIns="45720" rtlCol="0" anchor="t">
            <a:noAutofit/>
          </a:bodyPr>
          <a:lstStyle/>
          <a:p>
            <a:pPr marL="285750" indent="-285750" algn="l">
              <a:buFont typeface="Arial" panose="05000000000000000000" pitchFamily="2" charset="2"/>
              <a:buChar char="•"/>
            </a:pPr>
            <a:endParaRPr lang="en-US" dirty="0">
              <a:latin typeface="Times New Roman"/>
              <a:cs typeface="Times New Roman"/>
            </a:endParaRPr>
          </a:p>
          <a:p>
            <a:pPr algn="ctr">
              <a:lnSpc>
                <a:spcPct val="100000"/>
              </a:lnSpc>
            </a:pPr>
            <a:endParaRPr lang="en-US" dirty="0">
              <a:cs typeface="Arial"/>
            </a:endParaRPr>
          </a:p>
          <a:p>
            <a:pPr algn="ctr">
              <a:lnSpc>
                <a:spcPct val="100000"/>
              </a:lnSpc>
            </a:pPr>
            <a:endParaRPr lang="en-US" dirty="0">
              <a:latin typeface="Times New Roman"/>
              <a:cs typeface="Arial"/>
            </a:endParaRPr>
          </a:p>
          <a:p>
            <a:pPr marL="285750" indent="-285750" algn="l">
              <a:buFont typeface="Arial"/>
              <a:buChar char="•"/>
            </a:pPr>
            <a:r>
              <a:rPr lang="en-IN" b="1" dirty="0">
                <a:latin typeface="Times New Roman"/>
                <a:cs typeface="Times New Roman"/>
              </a:rPr>
              <a:t>MySQL</a:t>
            </a:r>
            <a:r>
              <a:rPr lang="en-IN" dirty="0">
                <a:latin typeface="Times New Roman"/>
                <a:cs typeface="Times New Roman"/>
              </a:rPr>
              <a:t>: MySQL is an SQL database management system that  we used in this project to create database for our project.</a:t>
            </a:r>
            <a:endParaRPr lang="en-US" dirty="0">
              <a:cs typeface="Arial"/>
            </a:endParaRPr>
          </a:p>
        </p:txBody>
      </p:sp>
    </p:spTree>
    <p:extLst>
      <p:ext uri="{BB962C8B-B14F-4D97-AF65-F5344CB8AC3E}">
        <p14:creationId xmlns:p14="http://schemas.microsoft.com/office/powerpoint/2010/main" val="325554835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189</TotalTime>
  <Words>1678</Words>
  <Application>Microsoft Office PowerPoint</Application>
  <PresentationFormat>Widescreen</PresentationFormat>
  <Paragraphs>184</Paragraphs>
  <Slides>40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Gill Sans MT</vt:lpstr>
      <vt:lpstr>Rockwell</vt:lpstr>
      <vt:lpstr>Söhne</vt:lpstr>
      <vt:lpstr>Times New Roman</vt:lpstr>
      <vt:lpstr>Gallery</vt:lpstr>
      <vt:lpstr>PowerPoint Presentation</vt:lpstr>
      <vt:lpstr>Outline:</vt:lpstr>
      <vt:lpstr>Introduction:</vt:lpstr>
      <vt:lpstr>Abstract</vt:lpstr>
      <vt:lpstr>Existing System</vt:lpstr>
      <vt:lpstr>Proposed System</vt:lpstr>
      <vt:lpstr>PowerPoint Presentation</vt:lpstr>
      <vt:lpstr>Non-Functional Requirements:</vt:lpstr>
      <vt:lpstr>TECHNOLOGY USED:              </vt:lpstr>
      <vt:lpstr>Modules:                                         </vt:lpstr>
      <vt:lpstr>Modules:                                         </vt:lpstr>
      <vt:lpstr>ER Diagrams: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dc:title>
  <dc:creator>sharan</dc:creator>
  <cp:lastModifiedBy>sharan kumar</cp:lastModifiedBy>
  <cp:revision>929</cp:revision>
  <dcterms:created xsi:type="dcterms:W3CDTF">2024-02-01T08:26:36Z</dcterms:created>
  <dcterms:modified xsi:type="dcterms:W3CDTF">2024-02-03T04:47:25Z</dcterms:modified>
</cp:coreProperties>
</file>