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71" r:id="rId9"/>
    <p:sldId id="270" r:id="rId10"/>
    <p:sldId id="262" r:id="rId11"/>
    <p:sldId id="264" r:id="rId12"/>
    <p:sldId id="27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CA968B-5860-BB48-B632-F772DB940224}" v="9" dt="2022-04-29T22:08:58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03"/>
  </p:normalViewPr>
  <p:slideViewPr>
    <p:cSldViewPr snapToGrid="0" snapToObjects="1">
      <p:cViewPr varScale="1">
        <p:scale>
          <a:sx n="125" d="100"/>
          <a:sy n="125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3153C-0CD4-4F93-9E44-AA7DFA7F35AC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E1B93B-78BA-41D0-9ED7-FCC6FB25D868}">
      <dgm:prSet/>
      <dgm:spPr/>
      <dgm:t>
        <a:bodyPr/>
        <a:lstStyle/>
        <a:p>
          <a:r>
            <a:rPr lang="en-US" b="0" i="0"/>
            <a:t>BUSINESS IMPLEMENTATIONS</a:t>
          </a:r>
          <a:endParaRPr lang="en-US"/>
        </a:p>
      </dgm:t>
    </dgm:pt>
    <dgm:pt modelId="{3ACA66C9-DF09-4A3A-BBEA-6654769A7C71}" type="parTrans" cxnId="{866F3F41-C1C6-40D8-BAF3-293C1764DD32}">
      <dgm:prSet/>
      <dgm:spPr/>
      <dgm:t>
        <a:bodyPr/>
        <a:lstStyle/>
        <a:p>
          <a:endParaRPr lang="en-US"/>
        </a:p>
      </dgm:t>
    </dgm:pt>
    <dgm:pt modelId="{28BDFD14-89D7-4BA6-84C9-D9ECF1DD2104}" type="sibTrans" cxnId="{866F3F41-C1C6-40D8-BAF3-293C1764DD32}">
      <dgm:prSet/>
      <dgm:spPr/>
      <dgm:t>
        <a:bodyPr/>
        <a:lstStyle/>
        <a:p>
          <a:endParaRPr lang="en-US"/>
        </a:p>
      </dgm:t>
    </dgm:pt>
    <dgm:pt modelId="{CC5E0E4E-93AB-4D59-96B9-272AD98A89F0}">
      <dgm:prSet/>
      <dgm:spPr/>
      <dgm:t>
        <a:bodyPr/>
        <a:lstStyle/>
        <a:p>
          <a:r>
            <a:rPr lang="en-US" b="0" i="0"/>
            <a:t>ERD</a:t>
          </a:r>
          <a:endParaRPr lang="en-US"/>
        </a:p>
      </dgm:t>
    </dgm:pt>
    <dgm:pt modelId="{C948D180-3E61-4685-A00E-3B48C7F986B7}" type="parTrans" cxnId="{C24EDC8A-0F53-4CA7-A92F-F5DDC6F22964}">
      <dgm:prSet/>
      <dgm:spPr/>
      <dgm:t>
        <a:bodyPr/>
        <a:lstStyle/>
        <a:p>
          <a:endParaRPr lang="en-US"/>
        </a:p>
      </dgm:t>
    </dgm:pt>
    <dgm:pt modelId="{006E13F7-B29F-45B7-BC49-71BD20BB511B}" type="sibTrans" cxnId="{C24EDC8A-0F53-4CA7-A92F-F5DDC6F22964}">
      <dgm:prSet/>
      <dgm:spPr/>
      <dgm:t>
        <a:bodyPr/>
        <a:lstStyle/>
        <a:p>
          <a:endParaRPr lang="en-US"/>
        </a:p>
      </dgm:t>
    </dgm:pt>
    <dgm:pt modelId="{E399535F-201A-4343-B494-3001AA304752}">
      <dgm:prSet/>
      <dgm:spPr/>
      <dgm:t>
        <a:bodyPr/>
        <a:lstStyle/>
        <a:p>
          <a:r>
            <a:rPr lang="en-US" b="0" i="0"/>
            <a:t>PROBLEM STATEMENT</a:t>
          </a:r>
          <a:endParaRPr lang="en-US"/>
        </a:p>
      </dgm:t>
    </dgm:pt>
    <dgm:pt modelId="{6BA2C268-D60F-42AC-80C9-6CD408DD9BE3}" type="parTrans" cxnId="{ECEB9749-B5B0-4606-9E5F-0407E283F0E2}">
      <dgm:prSet/>
      <dgm:spPr/>
      <dgm:t>
        <a:bodyPr/>
        <a:lstStyle/>
        <a:p>
          <a:endParaRPr lang="en-US"/>
        </a:p>
      </dgm:t>
    </dgm:pt>
    <dgm:pt modelId="{5BC2587D-0660-4850-9B8F-C0B794D9F961}" type="sibTrans" cxnId="{ECEB9749-B5B0-4606-9E5F-0407E283F0E2}">
      <dgm:prSet/>
      <dgm:spPr/>
      <dgm:t>
        <a:bodyPr/>
        <a:lstStyle/>
        <a:p>
          <a:endParaRPr lang="en-US"/>
        </a:p>
      </dgm:t>
    </dgm:pt>
    <dgm:pt modelId="{49ACCA61-90F1-4B46-98E5-D0DF0E51CA75}">
      <dgm:prSet/>
      <dgm:spPr/>
      <dgm:t>
        <a:bodyPr/>
        <a:lstStyle/>
        <a:p>
          <a:r>
            <a:rPr lang="en-US" b="0" i="0"/>
            <a:t>REPORTS</a:t>
          </a:r>
          <a:endParaRPr lang="en-US"/>
        </a:p>
      </dgm:t>
    </dgm:pt>
    <dgm:pt modelId="{31C9BF2B-D826-4038-BA49-16F4239C05F3}" type="parTrans" cxnId="{6B2B4914-58D3-4523-9BBB-7CBF0828696E}">
      <dgm:prSet/>
      <dgm:spPr/>
      <dgm:t>
        <a:bodyPr/>
        <a:lstStyle/>
        <a:p>
          <a:endParaRPr lang="en-US"/>
        </a:p>
      </dgm:t>
    </dgm:pt>
    <dgm:pt modelId="{5618C0C4-34D1-46E8-9C5B-500E7C7C750F}" type="sibTrans" cxnId="{6B2B4914-58D3-4523-9BBB-7CBF0828696E}">
      <dgm:prSet/>
      <dgm:spPr/>
      <dgm:t>
        <a:bodyPr/>
        <a:lstStyle/>
        <a:p>
          <a:endParaRPr lang="en-US"/>
        </a:p>
      </dgm:t>
    </dgm:pt>
    <dgm:pt modelId="{1B45588D-72FE-F944-8A9A-E2D81470AC3B}" type="pres">
      <dgm:prSet presAssocID="{D743153C-0CD4-4F93-9E44-AA7DFA7F35A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3F3FC0-8C31-FB47-AAE6-3CBA2452695F}" type="pres">
      <dgm:prSet presAssocID="{01E1B93B-78BA-41D0-9ED7-FCC6FB25D868}" presName="hierRoot1" presStyleCnt="0"/>
      <dgm:spPr/>
    </dgm:pt>
    <dgm:pt modelId="{BEA16025-12A2-8546-B2C0-62A0AC3583EB}" type="pres">
      <dgm:prSet presAssocID="{01E1B93B-78BA-41D0-9ED7-FCC6FB25D868}" presName="composite" presStyleCnt="0"/>
      <dgm:spPr/>
    </dgm:pt>
    <dgm:pt modelId="{EFA49AEC-B128-AA43-9FFF-2E68B8B233AA}" type="pres">
      <dgm:prSet presAssocID="{01E1B93B-78BA-41D0-9ED7-FCC6FB25D868}" presName="background" presStyleLbl="node0" presStyleIdx="0" presStyleCnt="4"/>
      <dgm:spPr/>
    </dgm:pt>
    <dgm:pt modelId="{61333D74-1BBE-5944-B7D3-83BA8E5C99F7}" type="pres">
      <dgm:prSet presAssocID="{01E1B93B-78BA-41D0-9ED7-FCC6FB25D868}" presName="text" presStyleLbl="fgAcc0" presStyleIdx="0" presStyleCnt="4">
        <dgm:presLayoutVars>
          <dgm:chPref val="3"/>
        </dgm:presLayoutVars>
      </dgm:prSet>
      <dgm:spPr/>
    </dgm:pt>
    <dgm:pt modelId="{F6B4873E-6510-E543-B63F-DDA710A18AF6}" type="pres">
      <dgm:prSet presAssocID="{01E1B93B-78BA-41D0-9ED7-FCC6FB25D868}" presName="hierChild2" presStyleCnt="0"/>
      <dgm:spPr/>
    </dgm:pt>
    <dgm:pt modelId="{6C7EF6D9-5E85-DF43-8046-A988D1BBB995}" type="pres">
      <dgm:prSet presAssocID="{CC5E0E4E-93AB-4D59-96B9-272AD98A89F0}" presName="hierRoot1" presStyleCnt="0"/>
      <dgm:spPr/>
    </dgm:pt>
    <dgm:pt modelId="{F5B8DD59-FCCF-1B4A-9F3D-BB9C5815AB0C}" type="pres">
      <dgm:prSet presAssocID="{CC5E0E4E-93AB-4D59-96B9-272AD98A89F0}" presName="composite" presStyleCnt="0"/>
      <dgm:spPr/>
    </dgm:pt>
    <dgm:pt modelId="{EA55A6CA-F9FE-784F-8C93-5AA91EE5B3B6}" type="pres">
      <dgm:prSet presAssocID="{CC5E0E4E-93AB-4D59-96B9-272AD98A89F0}" presName="background" presStyleLbl="node0" presStyleIdx="1" presStyleCnt="4"/>
      <dgm:spPr/>
    </dgm:pt>
    <dgm:pt modelId="{8353C594-A481-804C-8C6F-C5DADB46D32B}" type="pres">
      <dgm:prSet presAssocID="{CC5E0E4E-93AB-4D59-96B9-272AD98A89F0}" presName="text" presStyleLbl="fgAcc0" presStyleIdx="1" presStyleCnt="4">
        <dgm:presLayoutVars>
          <dgm:chPref val="3"/>
        </dgm:presLayoutVars>
      </dgm:prSet>
      <dgm:spPr/>
    </dgm:pt>
    <dgm:pt modelId="{6890525B-4F23-4D47-958F-953B1672F3FA}" type="pres">
      <dgm:prSet presAssocID="{CC5E0E4E-93AB-4D59-96B9-272AD98A89F0}" presName="hierChild2" presStyleCnt="0"/>
      <dgm:spPr/>
    </dgm:pt>
    <dgm:pt modelId="{DAE7F64F-E3F0-074E-810C-8F6B82257D4B}" type="pres">
      <dgm:prSet presAssocID="{E399535F-201A-4343-B494-3001AA304752}" presName="hierRoot1" presStyleCnt="0"/>
      <dgm:spPr/>
    </dgm:pt>
    <dgm:pt modelId="{D9124120-1F00-324B-AB8D-4642CD074C1B}" type="pres">
      <dgm:prSet presAssocID="{E399535F-201A-4343-B494-3001AA304752}" presName="composite" presStyleCnt="0"/>
      <dgm:spPr/>
    </dgm:pt>
    <dgm:pt modelId="{088E7F5D-ADA2-6C47-AFFF-23CEB0A10003}" type="pres">
      <dgm:prSet presAssocID="{E399535F-201A-4343-B494-3001AA304752}" presName="background" presStyleLbl="node0" presStyleIdx="2" presStyleCnt="4"/>
      <dgm:spPr/>
    </dgm:pt>
    <dgm:pt modelId="{284E8898-FED5-CB48-8083-885494029FF0}" type="pres">
      <dgm:prSet presAssocID="{E399535F-201A-4343-B494-3001AA304752}" presName="text" presStyleLbl="fgAcc0" presStyleIdx="2" presStyleCnt="4">
        <dgm:presLayoutVars>
          <dgm:chPref val="3"/>
        </dgm:presLayoutVars>
      </dgm:prSet>
      <dgm:spPr/>
    </dgm:pt>
    <dgm:pt modelId="{7343FFB5-8187-4442-ABEE-ABD716527A98}" type="pres">
      <dgm:prSet presAssocID="{E399535F-201A-4343-B494-3001AA304752}" presName="hierChild2" presStyleCnt="0"/>
      <dgm:spPr/>
    </dgm:pt>
    <dgm:pt modelId="{78C6432B-D566-6C40-9E1E-BCE7D89638D2}" type="pres">
      <dgm:prSet presAssocID="{49ACCA61-90F1-4B46-98E5-D0DF0E51CA75}" presName="hierRoot1" presStyleCnt="0"/>
      <dgm:spPr/>
    </dgm:pt>
    <dgm:pt modelId="{1253560D-E332-DA47-85F7-9EE98A3DDC82}" type="pres">
      <dgm:prSet presAssocID="{49ACCA61-90F1-4B46-98E5-D0DF0E51CA75}" presName="composite" presStyleCnt="0"/>
      <dgm:spPr/>
    </dgm:pt>
    <dgm:pt modelId="{5A24E9B7-0D46-8E4E-8DBA-AE6894550395}" type="pres">
      <dgm:prSet presAssocID="{49ACCA61-90F1-4B46-98E5-D0DF0E51CA75}" presName="background" presStyleLbl="node0" presStyleIdx="3" presStyleCnt="4"/>
      <dgm:spPr/>
    </dgm:pt>
    <dgm:pt modelId="{C1887C4D-99AE-7644-844E-04C5126784BE}" type="pres">
      <dgm:prSet presAssocID="{49ACCA61-90F1-4B46-98E5-D0DF0E51CA75}" presName="text" presStyleLbl="fgAcc0" presStyleIdx="3" presStyleCnt="4">
        <dgm:presLayoutVars>
          <dgm:chPref val="3"/>
        </dgm:presLayoutVars>
      </dgm:prSet>
      <dgm:spPr/>
    </dgm:pt>
    <dgm:pt modelId="{519F15E5-C6FB-8A43-B0CD-8AF157B37B3F}" type="pres">
      <dgm:prSet presAssocID="{49ACCA61-90F1-4B46-98E5-D0DF0E51CA75}" presName="hierChild2" presStyleCnt="0"/>
      <dgm:spPr/>
    </dgm:pt>
  </dgm:ptLst>
  <dgm:cxnLst>
    <dgm:cxn modelId="{8E369111-8132-4545-BF93-63ABCA5EC93F}" type="presOf" srcId="{CC5E0E4E-93AB-4D59-96B9-272AD98A89F0}" destId="{8353C594-A481-804C-8C6F-C5DADB46D32B}" srcOrd="0" destOrd="0" presId="urn:microsoft.com/office/officeart/2005/8/layout/hierarchy1"/>
    <dgm:cxn modelId="{6B2B4914-58D3-4523-9BBB-7CBF0828696E}" srcId="{D743153C-0CD4-4F93-9E44-AA7DFA7F35AC}" destId="{49ACCA61-90F1-4B46-98E5-D0DF0E51CA75}" srcOrd="3" destOrd="0" parTransId="{31C9BF2B-D826-4038-BA49-16F4239C05F3}" sibTransId="{5618C0C4-34D1-46E8-9C5B-500E7C7C750F}"/>
    <dgm:cxn modelId="{97B89438-EC8F-BB4D-9EE1-6CB1949D3E52}" type="presOf" srcId="{D743153C-0CD4-4F93-9E44-AA7DFA7F35AC}" destId="{1B45588D-72FE-F944-8A9A-E2D81470AC3B}" srcOrd="0" destOrd="0" presId="urn:microsoft.com/office/officeart/2005/8/layout/hierarchy1"/>
    <dgm:cxn modelId="{866F3F41-C1C6-40D8-BAF3-293C1764DD32}" srcId="{D743153C-0CD4-4F93-9E44-AA7DFA7F35AC}" destId="{01E1B93B-78BA-41D0-9ED7-FCC6FB25D868}" srcOrd="0" destOrd="0" parTransId="{3ACA66C9-DF09-4A3A-BBEA-6654769A7C71}" sibTransId="{28BDFD14-89D7-4BA6-84C9-D9ECF1DD2104}"/>
    <dgm:cxn modelId="{ECEB9749-B5B0-4606-9E5F-0407E283F0E2}" srcId="{D743153C-0CD4-4F93-9E44-AA7DFA7F35AC}" destId="{E399535F-201A-4343-B494-3001AA304752}" srcOrd="2" destOrd="0" parTransId="{6BA2C268-D60F-42AC-80C9-6CD408DD9BE3}" sibTransId="{5BC2587D-0660-4850-9B8F-C0B794D9F961}"/>
    <dgm:cxn modelId="{48217568-88EC-1845-98A7-5156EFB3D675}" type="presOf" srcId="{E399535F-201A-4343-B494-3001AA304752}" destId="{284E8898-FED5-CB48-8083-885494029FF0}" srcOrd="0" destOrd="0" presId="urn:microsoft.com/office/officeart/2005/8/layout/hierarchy1"/>
    <dgm:cxn modelId="{C24EDC8A-0F53-4CA7-A92F-F5DDC6F22964}" srcId="{D743153C-0CD4-4F93-9E44-AA7DFA7F35AC}" destId="{CC5E0E4E-93AB-4D59-96B9-272AD98A89F0}" srcOrd="1" destOrd="0" parTransId="{C948D180-3E61-4685-A00E-3B48C7F986B7}" sibTransId="{006E13F7-B29F-45B7-BC49-71BD20BB511B}"/>
    <dgm:cxn modelId="{953EE8A0-ED8B-6E4E-9383-2A7B6BE4392F}" type="presOf" srcId="{49ACCA61-90F1-4B46-98E5-D0DF0E51CA75}" destId="{C1887C4D-99AE-7644-844E-04C5126784BE}" srcOrd="0" destOrd="0" presId="urn:microsoft.com/office/officeart/2005/8/layout/hierarchy1"/>
    <dgm:cxn modelId="{C57A74EF-5525-9249-A53D-8F558FC2624E}" type="presOf" srcId="{01E1B93B-78BA-41D0-9ED7-FCC6FB25D868}" destId="{61333D74-1BBE-5944-B7D3-83BA8E5C99F7}" srcOrd="0" destOrd="0" presId="urn:microsoft.com/office/officeart/2005/8/layout/hierarchy1"/>
    <dgm:cxn modelId="{71C2F6CC-852E-AB47-A635-CE2661BF5910}" type="presParOf" srcId="{1B45588D-72FE-F944-8A9A-E2D81470AC3B}" destId="{A03F3FC0-8C31-FB47-AAE6-3CBA2452695F}" srcOrd="0" destOrd="0" presId="urn:microsoft.com/office/officeart/2005/8/layout/hierarchy1"/>
    <dgm:cxn modelId="{58E7E515-77D2-2F4D-998F-4320980BE497}" type="presParOf" srcId="{A03F3FC0-8C31-FB47-AAE6-3CBA2452695F}" destId="{BEA16025-12A2-8546-B2C0-62A0AC3583EB}" srcOrd="0" destOrd="0" presId="urn:microsoft.com/office/officeart/2005/8/layout/hierarchy1"/>
    <dgm:cxn modelId="{80C1930C-3948-3F46-9545-1FFDB85515A6}" type="presParOf" srcId="{BEA16025-12A2-8546-B2C0-62A0AC3583EB}" destId="{EFA49AEC-B128-AA43-9FFF-2E68B8B233AA}" srcOrd="0" destOrd="0" presId="urn:microsoft.com/office/officeart/2005/8/layout/hierarchy1"/>
    <dgm:cxn modelId="{017BF727-FC9B-9442-8692-C5D6AE482DB5}" type="presParOf" srcId="{BEA16025-12A2-8546-B2C0-62A0AC3583EB}" destId="{61333D74-1BBE-5944-B7D3-83BA8E5C99F7}" srcOrd="1" destOrd="0" presId="urn:microsoft.com/office/officeart/2005/8/layout/hierarchy1"/>
    <dgm:cxn modelId="{2AF8AD80-2E4A-E343-AED0-148742695E04}" type="presParOf" srcId="{A03F3FC0-8C31-FB47-AAE6-3CBA2452695F}" destId="{F6B4873E-6510-E543-B63F-DDA710A18AF6}" srcOrd="1" destOrd="0" presId="urn:microsoft.com/office/officeart/2005/8/layout/hierarchy1"/>
    <dgm:cxn modelId="{3A881E7E-6288-CC44-A8F9-641E38219542}" type="presParOf" srcId="{1B45588D-72FE-F944-8A9A-E2D81470AC3B}" destId="{6C7EF6D9-5E85-DF43-8046-A988D1BBB995}" srcOrd="1" destOrd="0" presId="urn:microsoft.com/office/officeart/2005/8/layout/hierarchy1"/>
    <dgm:cxn modelId="{25549E19-4D4B-5140-BA55-951F9249F734}" type="presParOf" srcId="{6C7EF6D9-5E85-DF43-8046-A988D1BBB995}" destId="{F5B8DD59-FCCF-1B4A-9F3D-BB9C5815AB0C}" srcOrd="0" destOrd="0" presId="urn:microsoft.com/office/officeart/2005/8/layout/hierarchy1"/>
    <dgm:cxn modelId="{A47A0474-2E32-D340-BCA6-ACF8159DB548}" type="presParOf" srcId="{F5B8DD59-FCCF-1B4A-9F3D-BB9C5815AB0C}" destId="{EA55A6CA-F9FE-784F-8C93-5AA91EE5B3B6}" srcOrd="0" destOrd="0" presId="urn:microsoft.com/office/officeart/2005/8/layout/hierarchy1"/>
    <dgm:cxn modelId="{2950D2DC-A3A0-8B4B-B5E8-1336A5280B34}" type="presParOf" srcId="{F5B8DD59-FCCF-1B4A-9F3D-BB9C5815AB0C}" destId="{8353C594-A481-804C-8C6F-C5DADB46D32B}" srcOrd="1" destOrd="0" presId="urn:microsoft.com/office/officeart/2005/8/layout/hierarchy1"/>
    <dgm:cxn modelId="{62674FEC-F3E3-EB46-9D06-3CBD98F25D19}" type="presParOf" srcId="{6C7EF6D9-5E85-DF43-8046-A988D1BBB995}" destId="{6890525B-4F23-4D47-958F-953B1672F3FA}" srcOrd="1" destOrd="0" presId="urn:microsoft.com/office/officeart/2005/8/layout/hierarchy1"/>
    <dgm:cxn modelId="{B5548895-CD81-A04B-9612-88DD1C15D463}" type="presParOf" srcId="{1B45588D-72FE-F944-8A9A-E2D81470AC3B}" destId="{DAE7F64F-E3F0-074E-810C-8F6B82257D4B}" srcOrd="2" destOrd="0" presId="urn:microsoft.com/office/officeart/2005/8/layout/hierarchy1"/>
    <dgm:cxn modelId="{FB0218C8-5FBA-6D47-98A7-E82B904B1185}" type="presParOf" srcId="{DAE7F64F-E3F0-074E-810C-8F6B82257D4B}" destId="{D9124120-1F00-324B-AB8D-4642CD074C1B}" srcOrd="0" destOrd="0" presId="urn:microsoft.com/office/officeart/2005/8/layout/hierarchy1"/>
    <dgm:cxn modelId="{A43941BE-C379-994A-999E-FFB2CF4B6FDF}" type="presParOf" srcId="{D9124120-1F00-324B-AB8D-4642CD074C1B}" destId="{088E7F5D-ADA2-6C47-AFFF-23CEB0A10003}" srcOrd="0" destOrd="0" presId="urn:microsoft.com/office/officeart/2005/8/layout/hierarchy1"/>
    <dgm:cxn modelId="{AF95DBE6-9B83-C24A-B74A-B6CAFCD12ADA}" type="presParOf" srcId="{D9124120-1F00-324B-AB8D-4642CD074C1B}" destId="{284E8898-FED5-CB48-8083-885494029FF0}" srcOrd="1" destOrd="0" presId="urn:microsoft.com/office/officeart/2005/8/layout/hierarchy1"/>
    <dgm:cxn modelId="{FBB3706B-6784-6E48-BC99-18DF7D1D0020}" type="presParOf" srcId="{DAE7F64F-E3F0-074E-810C-8F6B82257D4B}" destId="{7343FFB5-8187-4442-ABEE-ABD716527A98}" srcOrd="1" destOrd="0" presId="urn:microsoft.com/office/officeart/2005/8/layout/hierarchy1"/>
    <dgm:cxn modelId="{EFE64853-C7ED-A243-ADB0-FF978FAA51BB}" type="presParOf" srcId="{1B45588D-72FE-F944-8A9A-E2D81470AC3B}" destId="{78C6432B-D566-6C40-9E1E-BCE7D89638D2}" srcOrd="3" destOrd="0" presId="urn:microsoft.com/office/officeart/2005/8/layout/hierarchy1"/>
    <dgm:cxn modelId="{D75AD69F-3B26-9A4D-8F77-E94BC6E6DA8A}" type="presParOf" srcId="{78C6432B-D566-6C40-9E1E-BCE7D89638D2}" destId="{1253560D-E332-DA47-85F7-9EE98A3DDC82}" srcOrd="0" destOrd="0" presId="urn:microsoft.com/office/officeart/2005/8/layout/hierarchy1"/>
    <dgm:cxn modelId="{D4232CD3-2B8D-3D4F-9ABE-0B83811C5491}" type="presParOf" srcId="{1253560D-E332-DA47-85F7-9EE98A3DDC82}" destId="{5A24E9B7-0D46-8E4E-8DBA-AE6894550395}" srcOrd="0" destOrd="0" presId="urn:microsoft.com/office/officeart/2005/8/layout/hierarchy1"/>
    <dgm:cxn modelId="{4C732E2B-579C-1B42-9987-CF597622275D}" type="presParOf" srcId="{1253560D-E332-DA47-85F7-9EE98A3DDC82}" destId="{C1887C4D-99AE-7644-844E-04C5126784BE}" srcOrd="1" destOrd="0" presId="urn:microsoft.com/office/officeart/2005/8/layout/hierarchy1"/>
    <dgm:cxn modelId="{9E018EBD-854A-994C-A30E-8D6F9A2BB236}" type="presParOf" srcId="{78C6432B-D566-6C40-9E1E-BCE7D89638D2}" destId="{519F15E5-C6FB-8A43-B0CD-8AF157B37B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3C98E1-78FF-4DC7-9C4A-E0A01117538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B8F20E-7939-4A3B-85E6-F5B64E45E277}">
      <dgm:prSet/>
      <dgm:spPr/>
      <dgm:t>
        <a:bodyPr/>
        <a:lstStyle/>
        <a:p>
          <a:r>
            <a:rPr lang="en-US"/>
            <a:t>The purpose of this database is to maintain customer complaints and hold the issues about products, accounts, payments and other services for a particular warranty period.</a:t>
          </a:r>
        </a:p>
      </dgm:t>
    </dgm:pt>
    <dgm:pt modelId="{C0BB3BB7-DCF0-440C-8EF2-082CCAEDF7DB}" type="parTrans" cxnId="{1F3EBBAD-4A96-44BD-942D-3EE99A43A242}">
      <dgm:prSet/>
      <dgm:spPr/>
      <dgm:t>
        <a:bodyPr/>
        <a:lstStyle/>
        <a:p>
          <a:endParaRPr lang="en-US"/>
        </a:p>
      </dgm:t>
    </dgm:pt>
    <dgm:pt modelId="{9E5B24AC-A0FD-41E3-AAC0-E00B181BC81A}" type="sibTrans" cxnId="{1F3EBBAD-4A96-44BD-942D-3EE99A43A242}">
      <dgm:prSet/>
      <dgm:spPr/>
      <dgm:t>
        <a:bodyPr/>
        <a:lstStyle/>
        <a:p>
          <a:endParaRPr lang="en-US"/>
        </a:p>
      </dgm:t>
    </dgm:pt>
    <dgm:pt modelId="{F289FC98-E087-4F6B-841E-70378C71E850}">
      <dgm:prSet/>
      <dgm:spPr/>
      <dgm:t>
        <a:bodyPr/>
        <a:lstStyle/>
        <a:p>
          <a:r>
            <a:rPr lang="en-US" dirty="0"/>
            <a:t>Through this customer retention can be achieved by resolving the case within the stipulated time and helping them track the status of their case. </a:t>
          </a:r>
        </a:p>
      </dgm:t>
    </dgm:pt>
    <dgm:pt modelId="{D7075B17-0A86-463D-94D8-88F75A703C0E}" type="parTrans" cxnId="{07583B93-3A2E-4938-AEAC-8DFECDD077FC}">
      <dgm:prSet/>
      <dgm:spPr/>
      <dgm:t>
        <a:bodyPr/>
        <a:lstStyle/>
        <a:p>
          <a:endParaRPr lang="en-US"/>
        </a:p>
      </dgm:t>
    </dgm:pt>
    <dgm:pt modelId="{065347B9-E22D-44F1-8155-8A8DC20B19A4}" type="sibTrans" cxnId="{07583B93-3A2E-4938-AEAC-8DFECDD077FC}">
      <dgm:prSet/>
      <dgm:spPr/>
      <dgm:t>
        <a:bodyPr/>
        <a:lstStyle/>
        <a:p>
          <a:endParaRPr lang="en-US"/>
        </a:p>
      </dgm:t>
    </dgm:pt>
    <dgm:pt modelId="{A988E316-6463-4A84-AF18-36F3650EC5C2}">
      <dgm:prSet/>
      <dgm:spPr/>
      <dgm:t>
        <a:bodyPr/>
        <a:lstStyle/>
        <a:p>
          <a:r>
            <a:rPr lang="en-US"/>
            <a:t>Cost is calculated based on warranty details recorded in the customer data created by customer care</a:t>
          </a:r>
        </a:p>
      </dgm:t>
    </dgm:pt>
    <dgm:pt modelId="{E284F29F-A270-4A33-ABBD-B1B5EB399802}" type="parTrans" cxnId="{FB2D9C30-82DF-4FD9-8DD9-58D8C5478728}">
      <dgm:prSet/>
      <dgm:spPr/>
      <dgm:t>
        <a:bodyPr/>
        <a:lstStyle/>
        <a:p>
          <a:endParaRPr lang="en-US"/>
        </a:p>
      </dgm:t>
    </dgm:pt>
    <dgm:pt modelId="{7B137ACC-EF59-418A-B2E5-AABE41C64045}" type="sibTrans" cxnId="{FB2D9C30-82DF-4FD9-8DD9-58D8C5478728}">
      <dgm:prSet/>
      <dgm:spPr/>
      <dgm:t>
        <a:bodyPr/>
        <a:lstStyle/>
        <a:p>
          <a:endParaRPr lang="en-US"/>
        </a:p>
      </dgm:t>
    </dgm:pt>
    <dgm:pt modelId="{2B4E2117-5079-4D20-88B0-217D533E97D9}">
      <dgm:prSet/>
      <dgm:spPr/>
      <dgm:t>
        <a:bodyPr/>
        <a:lstStyle/>
        <a:p>
          <a:r>
            <a:rPr lang="en-US" dirty="0"/>
            <a:t>If the replacements/fixes are done within estimated time of resolution, then there is a high chance of customer retention </a:t>
          </a:r>
        </a:p>
      </dgm:t>
    </dgm:pt>
    <dgm:pt modelId="{6DAA8260-0D42-4ED7-A268-B65B779C60FF}" type="parTrans" cxnId="{7EA22ACB-249D-430A-A9B2-01DA00DF4C8F}">
      <dgm:prSet/>
      <dgm:spPr/>
      <dgm:t>
        <a:bodyPr/>
        <a:lstStyle/>
        <a:p>
          <a:endParaRPr lang="en-US"/>
        </a:p>
      </dgm:t>
    </dgm:pt>
    <dgm:pt modelId="{91CABD4F-63A9-4218-8B34-2F3CCC323CF7}" type="sibTrans" cxnId="{7EA22ACB-249D-430A-A9B2-01DA00DF4C8F}">
      <dgm:prSet/>
      <dgm:spPr/>
      <dgm:t>
        <a:bodyPr/>
        <a:lstStyle/>
        <a:p>
          <a:endParaRPr lang="en-US"/>
        </a:p>
      </dgm:t>
    </dgm:pt>
    <dgm:pt modelId="{22553E65-8322-42E3-BB80-48D7A40DA900}">
      <dgm:prSet/>
      <dgm:spPr/>
      <dgm:t>
        <a:bodyPr/>
        <a:lstStyle/>
        <a:p>
          <a:r>
            <a:rPr lang="en-US"/>
            <a:t>Users should be able to see where exactly their cases are stuck (which team).</a:t>
          </a:r>
        </a:p>
      </dgm:t>
    </dgm:pt>
    <dgm:pt modelId="{3AD9BED6-6551-44CD-B4A3-4837972CD6B9}" type="parTrans" cxnId="{6270E5EA-DD4E-4ADA-8AB2-34D01F9F5CF1}">
      <dgm:prSet/>
      <dgm:spPr/>
      <dgm:t>
        <a:bodyPr/>
        <a:lstStyle/>
        <a:p>
          <a:endParaRPr lang="en-US"/>
        </a:p>
      </dgm:t>
    </dgm:pt>
    <dgm:pt modelId="{FE703308-3DD8-42F0-9DF6-CDC524ED1831}" type="sibTrans" cxnId="{6270E5EA-DD4E-4ADA-8AB2-34D01F9F5CF1}">
      <dgm:prSet/>
      <dgm:spPr/>
      <dgm:t>
        <a:bodyPr/>
        <a:lstStyle/>
        <a:p>
          <a:endParaRPr lang="en-US"/>
        </a:p>
      </dgm:t>
    </dgm:pt>
    <dgm:pt modelId="{BBED7657-BB92-4833-9CB6-0A947E33F778}">
      <dgm:prSet/>
      <dgm:spPr/>
      <dgm:t>
        <a:bodyPr/>
        <a:lstStyle/>
        <a:p>
          <a:r>
            <a:rPr lang="en-US"/>
            <a:t>If the replacements/fixes are done within estimated time of resolution, then there is a high chance of customer retention </a:t>
          </a:r>
        </a:p>
      </dgm:t>
    </dgm:pt>
    <dgm:pt modelId="{143EA8D3-2DA1-4422-84C7-D8184F3CDC44}" type="parTrans" cxnId="{A798B99C-C1B5-4E9A-9B2A-A4F322411720}">
      <dgm:prSet/>
      <dgm:spPr/>
      <dgm:t>
        <a:bodyPr/>
        <a:lstStyle/>
        <a:p>
          <a:endParaRPr lang="en-US"/>
        </a:p>
      </dgm:t>
    </dgm:pt>
    <dgm:pt modelId="{09385AB2-A426-43C7-8058-502A11585ECB}" type="sibTrans" cxnId="{A798B99C-C1B5-4E9A-9B2A-A4F322411720}">
      <dgm:prSet/>
      <dgm:spPr/>
      <dgm:t>
        <a:bodyPr/>
        <a:lstStyle/>
        <a:p>
          <a:endParaRPr lang="en-US"/>
        </a:p>
      </dgm:t>
    </dgm:pt>
    <dgm:pt modelId="{D9270C01-D267-43D9-AE69-91919720811C}">
      <dgm:prSet/>
      <dgm:spPr/>
      <dgm:t>
        <a:bodyPr/>
        <a:lstStyle/>
        <a:p>
          <a:r>
            <a:rPr lang="en-US" dirty="0"/>
            <a:t>As a result, client happiness determines the company's growth or decline, and the company can only grow if we work towards retaining and extracting more value from them.</a:t>
          </a:r>
        </a:p>
      </dgm:t>
    </dgm:pt>
    <dgm:pt modelId="{B646DEE6-D940-441B-B25E-505BC270F6B7}" type="parTrans" cxnId="{8B78281C-A664-4A56-AFD5-62EB96B8AD0C}">
      <dgm:prSet/>
      <dgm:spPr/>
      <dgm:t>
        <a:bodyPr/>
        <a:lstStyle/>
        <a:p>
          <a:endParaRPr lang="en-US"/>
        </a:p>
      </dgm:t>
    </dgm:pt>
    <dgm:pt modelId="{CF5634C2-06EF-492F-BEDF-27F4DE8048D5}" type="sibTrans" cxnId="{8B78281C-A664-4A56-AFD5-62EB96B8AD0C}">
      <dgm:prSet/>
      <dgm:spPr/>
      <dgm:t>
        <a:bodyPr/>
        <a:lstStyle/>
        <a:p>
          <a:endParaRPr lang="en-US"/>
        </a:p>
      </dgm:t>
    </dgm:pt>
    <dgm:pt modelId="{D08B561A-17DB-B14F-8818-3386E626131D}" type="pres">
      <dgm:prSet presAssocID="{803C98E1-78FF-4DC7-9C4A-E0A01117538E}" presName="vert0" presStyleCnt="0">
        <dgm:presLayoutVars>
          <dgm:dir/>
          <dgm:animOne val="branch"/>
          <dgm:animLvl val="lvl"/>
        </dgm:presLayoutVars>
      </dgm:prSet>
      <dgm:spPr/>
    </dgm:pt>
    <dgm:pt modelId="{95DB3E3B-8267-F64C-AA94-F032D4DCDD5D}" type="pres">
      <dgm:prSet presAssocID="{71B8F20E-7939-4A3B-85E6-F5B64E45E277}" presName="thickLine" presStyleLbl="alignNode1" presStyleIdx="0" presStyleCnt="7"/>
      <dgm:spPr/>
    </dgm:pt>
    <dgm:pt modelId="{DFB3AA3E-7C52-5D48-ABA6-BCDD4CF66AB5}" type="pres">
      <dgm:prSet presAssocID="{71B8F20E-7939-4A3B-85E6-F5B64E45E277}" presName="horz1" presStyleCnt="0"/>
      <dgm:spPr/>
    </dgm:pt>
    <dgm:pt modelId="{D864BE9C-A217-FE48-B98B-48B5B6D391CE}" type="pres">
      <dgm:prSet presAssocID="{71B8F20E-7939-4A3B-85E6-F5B64E45E277}" presName="tx1" presStyleLbl="revTx" presStyleIdx="0" presStyleCnt="7"/>
      <dgm:spPr/>
    </dgm:pt>
    <dgm:pt modelId="{53661C0F-22B0-DF4F-91BD-470A0A05673B}" type="pres">
      <dgm:prSet presAssocID="{71B8F20E-7939-4A3B-85E6-F5B64E45E277}" presName="vert1" presStyleCnt="0"/>
      <dgm:spPr/>
    </dgm:pt>
    <dgm:pt modelId="{8DEAEDBE-1C80-1D41-957F-EEC9E16EC06A}" type="pres">
      <dgm:prSet presAssocID="{F289FC98-E087-4F6B-841E-70378C71E850}" presName="thickLine" presStyleLbl="alignNode1" presStyleIdx="1" presStyleCnt="7"/>
      <dgm:spPr/>
    </dgm:pt>
    <dgm:pt modelId="{CC9937A8-B36B-D04C-8CCB-49851E077594}" type="pres">
      <dgm:prSet presAssocID="{F289FC98-E087-4F6B-841E-70378C71E850}" presName="horz1" presStyleCnt="0"/>
      <dgm:spPr/>
    </dgm:pt>
    <dgm:pt modelId="{45617C1F-C358-DD43-9466-7C0541CC8FCA}" type="pres">
      <dgm:prSet presAssocID="{F289FC98-E087-4F6B-841E-70378C71E850}" presName="tx1" presStyleLbl="revTx" presStyleIdx="1" presStyleCnt="7"/>
      <dgm:spPr/>
    </dgm:pt>
    <dgm:pt modelId="{AE0A5C79-B5B2-3646-9BD0-370AC469209D}" type="pres">
      <dgm:prSet presAssocID="{F289FC98-E087-4F6B-841E-70378C71E850}" presName="vert1" presStyleCnt="0"/>
      <dgm:spPr/>
    </dgm:pt>
    <dgm:pt modelId="{8C4C96FC-D06B-DB4C-9A8C-CED8849334FD}" type="pres">
      <dgm:prSet presAssocID="{A988E316-6463-4A84-AF18-36F3650EC5C2}" presName="thickLine" presStyleLbl="alignNode1" presStyleIdx="2" presStyleCnt="7"/>
      <dgm:spPr/>
    </dgm:pt>
    <dgm:pt modelId="{02C9B1B8-8451-0943-BCC4-510AC15DE13A}" type="pres">
      <dgm:prSet presAssocID="{A988E316-6463-4A84-AF18-36F3650EC5C2}" presName="horz1" presStyleCnt="0"/>
      <dgm:spPr/>
    </dgm:pt>
    <dgm:pt modelId="{82DE6661-D52D-4340-B1C9-49BD90DFF4F6}" type="pres">
      <dgm:prSet presAssocID="{A988E316-6463-4A84-AF18-36F3650EC5C2}" presName="tx1" presStyleLbl="revTx" presStyleIdx="2" presStyleCnt="7"/>
      <dgm:spPr/>
    </dgm:pt>
    <dgm:pt modelId="{195C17DB-0C07-9E4D-A7BF-0A586A0216C9}" type="pres">
      <dgm:prSet presAssocID="{A988E316-6463-4A84-AF18-36F3650EC5C2}" presName="vert1" presStyleCnt="0"/>
      <dgm:spPr/>
    </dgm:pt>
    <dgm:pt modelId="{867F49E7-AC11-4647-A936-ACD6F8E3D735}" type="pres">
      <dgm:prSet presAssocID="{2B4E2117-5079-4D20-88B0-217D533E97D9}" presName="thickLine" presStyleLbl="alignNode1" presStyleIdx="3" presStyleCnt="7"/>
      <dgm:spPr/>
    </dgm:pt>
    <dgm:pt modelId="{F9F405EA-1E0C-ED4A-A16B-2915BEF1DAC0}" type="pres">
      <dgm:prSet presAssocID="{2B4E2117-5079-4D20-88B0-217D533E97D9}" presName="horz1" presStyleCnt="0"/>
      <dgm:spPr/>
    </dgm:pt>
    <dgm:pt modelId="{7304CA52-0013-9343-A017-3AF562FC7121}" type="pres">
      <dgm:prSet presAssocID="{2B4E2117-5079-4D20-88B0-217D533E97D9}" presName="tx1" presStyleLbl="revTx" presStyleIdx="3" presStyleCnt="7"/>
      <dgm:spPr/>
    </dgm:pt>
    <dgm:pt modelId="{E1B45559-AA4C-7E48-9D37-27A5916CBF5B}" type="pres">
      <dgm:prSet presAssocID="{2B4E2117-5079-4D20-88B0-217D533E97D9}" presName="vert1" presStyleCnt="0"/>
      <dgm:spPr/>
    </dgm:pt>
    <dgm:pt modelId="{3D47EFB0-4F75-7049-A488-A68F8E1697B2}" type="pres">
      <dgm:prSet presAssocID="{22553E65-8322-42E3-BB80-48D7A40DA900}" presName="thickLine" presStyleLbl="alignNode1" presStyleIdx="4" presStyleCnt="7"/>
      <dgm:spPr/>
    </dgm:pt>
    <dgm:pt modelId="{87CA574D-0515-5D4B-97E7-5A9E868801FD}" type="pres">
      <dgm:prSet presAssocID="{22553E65-8322-42E3-BB80-48D7A40DA900}" presName="horz1" presStyleCnt="0"/>
      <dgm:spPr/>
    </dgm:pt>
    <dgm:pt modelId="{F85C8568-C8E3-2349-BBEF-9075C075E2C8}" type="pres">
      <dgm:prSet presAssocID="{22553E65-8322-42E3-BB80-48D7A40DA900}" presName="tx1" presStyleLbl="revTx" presStyleIdx="4" presStyleCnt="7"/>
      <dgm:spPr/>
    </dgm:pt>
    <dgm:pt modelId="{991C66CD-29AB-7843-BD7E-C2EACDFAD53D}" type="pres">
      <dgm:prSet presAssocID="{22553E65-8322-42E3-BB80-48D7A40DA900}" presName="vert1" presStyleCnt="0"/>
      <dgm:spPr/>
    </dgm:pt>
    <dgm:pt modelId="{9062AE65-FBFB-5048-B928-36AEB61A1BF0}" type="pres">
      <dgm:prSet presAssocID="{BBED7657-BB92-4833-9CB6-0A947E33F778}" presName="thickLine" presStyleLbl="alignNode1" presStyleIdx="5" presStyleCnt="7"/>
      <dgm:spPr/>
    </dgm:pt>
    <dgm:pt modelId="{6857C660-6FC7-A845-8715-1BA274977429}" type="pres">
      <dgm:prSet presAssocID="{BBED7657-BB92-4833-9CB6-0A947E33F778}" presName="horz1" presStyleCnt="0"/>
      <dgm:spPr/>
    </dgm:pt>
    <dgm:pt modelId="{32FBDCCD-DA62-2745-B664-91689290C661}" type="pres">
      <dgm:prSet presAssocID="{BBED7657-BB92-4833-9CB6-0A947E33F778}" presName="tx1" presStyleLbl="revTx" presStyleIdx="5" presStyleCnt="7"/>
      <dgm:spPr/>
    </dgm:pt>
    <dgm:pt modelId="{AD894701-5DF0-AA40-870D-1078C659C2F8}" type="pres">
      <dgm:prSet presAssocID="{BBED7657-BB92-4833-9CB6-0A947E33F778}" presName="vert1" presStyleCnt="0"/>
      <dgm:spPr/>
    </dgm:pt>
    <dgm:pt modelId="{A9D12C39-8810-6049-AB10-74B3F42AFA96}" type="pres">
      <dgm:prSet presAssocID="{D9270C01-D267-43D9-AE69-91919720811C}" presName="thickLine" presStyleLbl="alignNode1" presStyleIdx="6" presStyleCnt="7"/>
      <dgm:spPr/>
    </dgm:pt>
    <dgm:pt modelId="{F7EA12E8-573D-A543-9655-6D8738A4E8DA}" type="pres">
      <dgm:prSet presAssocID="{D9270C01-D267-43D9-AE69-91919720811C}" presName="horz1" presStyleCnt="0"/>
      <dgm:spPr/>
    </dgm:pt>
    <dgm:pt modelId="{8387F6BF-37F5-2F43-BD56-F158B7A1F474}" type="pres">
      <dgm:prSet presAssocID="{D9270C01-D267-43D9-AE69-91919720811C}" presName="tx1" presStyleLbl="revTx" presStyleIdx="6" presStyleCnt="7"/>
      <dgm:spPr/>
    </dgm:pt>
    <dgm:pt modelId="{34DCE123-75A5-7F49-B039-0B8A19E22D40}" type="pres">
      <dgm:prSet presAssocID="{D9270C01-D267-43D9-AE69-91919720811C}" presName="vert1" presStyleCnt="0"/>
      <dgm:spPr/>
    </dgm:pt>
  </dgm:ptLst>
  <dgm:cxnLst>
    <dgm:cxn modelId="{8B78281C-A664-4A56-AFD5-62EB96B8AD0C}" srcId="{803C98E1-78FF-4DC7-9C4A-E0A01117538E}" destId="{D9270C01-D267-43D9-AE69-91919720811C}" srcOrd="6" destOrd="0" parTransId="{B646DEE6-D940-441B-B25E-505BC270F6B7}" sibTransId="{CF5634C2-06EF-492F-BEDF-27F4DE8048D5}"/>
    <dgm:cxn modelId="{A80B472D-0E53-B544-AF4F-8BB49EE7B397}" type="presOf" srcId="{2B4E2117-5079-4D20-88B0-217D533E97D9}" destId="{7304CA52-0013-9343-A017-3AF562FC7121}" srcOrd="0" destOrd="0" presId="urn:microsoft.com/office/officeart/2008/layout/LinedList"/>
    <dgm:cxn modelId="{FB2D9C30-82DF-4FD9-8DD9-58D8C5478728}" srcId="{803C98E1-78FF-4DC7-9C4A-E0A01117538E}" destId="{A988E316-6463-4A84-AF18-36F3650EC5C2}" srcOrd="2" destOrd="0" parTransId="{E284F29F-A270-4A33-ABBD-B1B5EB399802}" sibTransId="{7B137ACC-EF59-418A-B2E5-AABE41C64045}"/>
    <dgm:cxn modelId="{B4DFF550-4B09-7F43-9B27-9536BFDB42A5}" type="presOf" srcId="{A988E316-6463-4A84-AF18-36F3650EC5C2}" destId="{82DE6661-D52D-4340-B1C9-49BD90DFF4F6}" srcOrd="0" destOrd="0" presId="urn:microsoft.com/office/officeart/2008/layout/LinedList"/>
    <dgm:cxn modelId="{3FCB7553-0123-A04E-92F0-C5E44AA21F03}" type="presOf" srcId="{D9270C01-D267-43D9-AE69-91919720811C}" destId="{8387F6BF-37F5-2F43-BD56-F158B7A1F474}" srcOrd="0" destOrd="0" presId="urn:microsoft.com/office/officeart/2008/layout/LinedList"/>
    <dgm:cxn modelId="{1F0F4B80-2581-DC41-B305-D4A5EC084160}" type="presOf" srcId="{F289FC98-E087-4F6B-841E-70378C71E850}" destId="{45617C1F-C358-DD43-9466-7C0541CC8FCA}" srcOrd="0" destOrd="0" presId="urn:microsoft.com/office/officeart/2008/layout/LinedList"/>
    <dgm:cxn modelId="{65D97A84-9306-934F-B124-A6992C23B144}" type="presOf" srcId="{803C98E1-78FF-4DC7-9C4A-E0A01117538E}" destId="{D08B561A-17DB-B14F-8818-3386E626131D}" srcOrd="0" destOrd="0" presId="urn:microsoft.com/office/officeart/2008/layout/LinedList"/>
    <dgm:cxn modelId="{07583B93-3A2E-4938-AEAC-8DFECDD077FC}" srcId="{803C98E1-78FF-4DC7-9C4A-E0A01117538E}" destId="{F289FC98-E087-4F6B-841E-70378C71E850}" srcOrd="1" destOrd="0" parTransId="{D7075B17-0A86-463D-94D8-88F75A703C0E}" sibTransId="{065347B9-E22D-44F1-8155-8A8DC20B19A4}"/>
    <dgm:cxn modelId="{A798B99C-C1B5-4E9A-9B2A-A4F322411720}" srcId="{803C98E1-78FF-4DC7-9C4A-E0A01117538E}" destId="{BBED7657-BB92-4833-9CB6-0A947E33F778}" srcOrd="5" destOrd="0" parTransId="{143EA8D3-2DA1-4422-84C7-D8184F3CDC44}" sibTransId="{09385AB2-A426-43C7-8058-502A11585ECB}"/>
    <dgm:cxn modelId="{1F3EBBAD-4A96-44BD-942D-3EE99A43A242}" srcId="{803C98E1-78FF-4DC7-9C4A-E0A01117538E}" destId="{71B8F20E-7939-4A3B-85E6-F5B64E45E277}" srcOrd="0" destOrd="0" parTransId="{C0BB3BB7-DCF0-440C-8EF2-082CCAEDF7DB}" sibTransId="{9E5B24AC-A0FD-41E3-AAC0-E00B181BC81A}"/>
    <dgm:cxn modelId="{0787D7B6-A16F-EC49-B2DB-954FA0621D43}" type="presOf" srcId="{22553E65-8322-42E3-BB80-48D7A40DA900}" destId="{F85C8568-C8E3-2349-BBEF-9075C075E2C8}" srcOrd="0" destOrd="0" presId="urn:microsoft.com/office/officeart/2008/layout/LinedList"/>
    <dgm:cxn modelId="{7EA22ACB-249D-430A-A9B2-01DA00DF4C8F}" srcId="{803C98E1-78FF-4DC7-9C4A-E0A01117538E}" destId="{2B4E2117-5079-4D20-88B0-217D533E97D9}" srcOrd="3" destOrd="0" parTransId="{6DAA8260-0D42-4ED7-A268-B65B779C60FF}" sibTransId="{91CABD4F-63A9-4218-8B34-2F3CCC323CF7}"/>
    <dgm:cxn modelId="{1A2075D2-0F6E-E14E-BE6F-34A8BF325D49}" type="presOf" srcId="{BBED7657-BB92-4833-9CB6-0A947E33F778}" destId="{32FBDCCD-DA62-2745-B664-91689290C661}" srcOrd="0" destOrd="0" presId="urn:microsoft.com/office/officeart/2008/layout/LinedList"/>
    <dgm:cxn modelId="{7C63D2E3-1436-8842-8437-F085CC9C059B}" type="presOf" srcId="{71B8F20E-7939-4A3B-85E6-F5B64E45E277}" destId="{D864BE9C-A217-FE48-B98B-48B5B6D391CE}" srcOrd="0" destOrd="0" presId="urn:microsoft.com/office/officeart/2008/layout/LinedList"/>
    <dgm:cxn modelId="{6270E5EA-DD4E-4ADA-8AB2-34D01F9F5CF1}" srcId="{803C98E1-78FF-4DC7-9C4A-E0A01117538E}" destId="{22553E65-8322-42E3-BB80-48D7A40DA900}" srcOrd="4" destOrd="0" parTransId="{3AD9BED6-6551-44CD-B4A3-4837972CD6B9}" sibTransId="{FE703308-3DD8-42F0-9DF6-CDC524ED1831}"/>
    <dgm:cxn modelId="{1EB39A45-0A88-704E-A567-C8BB8224641D}" type="presParOf" srcId="{D08B561A-17DB-B14F-8818-3386E626131D}" destId="{95DB3E3B-8267-F64C-AA94-F032D4DCDD5D}" srcOrd="0" destOrd="0" presId="urn:microsoft.com/office/officeart/2008/layout/LinedList"/>
    <dgm:cxn modelId="{28F6413F-2E4A-C54B-86ED-BB8685127E7E}" type="presParOf" srcId="{D08B561A-17DB-B14F-8818-3386E626131D}" destId="{DFB3AA3E-7C52-5D48-ABA6-BCDD4CF66AB5}" srcOrd="1" destOrd="0" presId="urn:microsoft.com/office/officeart/2008/layout/LinedList"/>
    <dgm:cxn modelId="{EE8082DA-64F4-8B4F-8B4F-EA735C748837}" type="presParOf" srcId="{DFB3AA3E-7C52-5D48-ABA6-BCDD4CF66AB5}" destId="{D864BE9C-A217-FE48-B98B-48B5B6D391CE}" srcOrd="0" destOrd="0" presId="urn:microsoft.com/office/officeart/2008/layout/LinedList"/>
    <dgm:cxn modelId="{B0D0FC47-C863-E940-B976-094D51A8032F}" type="presParOf" srcId="{DFB3AA3E-7C52-5D48-ABA6-BCDD4CF66AB5}" destId="{53661C0F-22B0-DF4F-91BD-470A0A05673B}" srcOrd="1" destOrd="0" presId="urn:microsoft.com/office/officeart/2008/layout/LinedList"/>
    <dgm:cxn modelId="{F575F547-9277-4C46-BD75-B5F043DF106D}" type="presParOf" srcId="{D08B561A-17DB-B14F-8818-3386E626131D}" destId="{8DEAEDBE-1C80-1D41-957F-EEC9E16EC06A}" srcOrd="2" destOrd="0" presId="urn:microsoft.com/office/officeart/2008/layout/LinedList"/>
    <dgm:cxn modelId="{56D81381-D89F-5444-BA8D-FCB7B247D410}" type="presParOf" srcId="{D08B561A-17DB-B14F-8818-3386E626131D}" destId="{CC9937A8-B36B-D04C-8CCB-49851E077594}" srcOrd="3" destOrd="0" presId="urn:microsoft.com/office/officeart/2008/layout/LinedList"/>
    <dgm:cxn modelId="{C49929B4-5340-BA48-B43E-9851064F4677}" type="presParOf" srcId="{CC9937A8-B36B-D04C-8CCB-49851E077594}" destId="{45617C1F-C358-DD43-9466-7C0541CC8FCA}" srcOrd="0" destOrd="0" presId="urn:microsoft.com/office/officeart/2008/layout/LinedList"/>
    <dgm:cxn modelId="{A52AD53B-01C3-CD46-9A6E-66AAB9FAD104}" type="presParOf" srcId="{CC9937A8-B36B-D04C-8CCB-49851E077594}" destId="{AE0A5C79-B5B2-3646-9BD0-370AC469209D}" srcOrd="1" destOrd="0" presId="urn:microsoft.com/office/officeart/2008/layout/LinedList"/>
    <dgm:cxn modelId="{A39C8667-C2F5-F24C-8EC8-6D5AF5BA6DAB}" type="presParOf" srcId="{D08B561A-17DB-B14F-8818-3386E626131D}" destId="{8C4C96FC-D06B-DB4C-9A8C-CED8849334FD}" srcOrd="4" destOrd="0" presId="urn:microsoft.com/office/officeart/2008/layout/LinedList"/>
    <dgm:cxn modelId="{38128163-F3A9-BA49-B911-26CF3CC0CC0A}" type="presParOf" srcId="{D08B561A-17DB-B14F-8818-3386E626131D}" destId="{02C9B1B8-8451-0943-BCC4-510AC15DE13A}" srcOrd="5" destOrd="0" presId="urn:microsoft.com/office/officeart/2008/layout/LinedList"/>
    <dgm:cxn modelId="{68E78B33-63D9-874C-8EE4-74AE34E92C5F}" type="presParOf" srcId="{02C9B1B8-8451-0943-BCC4-510AC15DE13A}" destId="{82DE6661-D52D-4340-B1C9-49BD90DFF4F6}" srcOrd="0" destOrd="0" presId="urn:microsoft.com/office/officeart/2008/layout/LinedList"/>
    <dgm:cxn modelId="{2298AD83-2603-CF43-AFC3-982094A4E740}" type="presParOf" srcId="{02C9B1B8-8451-0943-BCC4-510AC15DE13A}" destId="{195C17DB-0C07-9E4D-A7BF-0A586A0216C9}" srcOrd="1" destOrd="0" presId="urn:microsoft.com/office/officeart/2008/layout/LinedList"/>
    <dgm:cxn modelId="{0020C4CF-A050-7E42-B24C-7F8E8E566FEC}" type="presParOf" srcId="{D08B561A-17DB-B14F-8818-3386E626131D}" destId="{867F49E7-AC11-4647-A936-ACD6F8E3D735}" srcOrd="6" destOrd="0" presId="urn:microsoft.com/office/officeart/2008/layout/LinedList"/>
    <dgm:cxn modelId="{5B98693C-7081-4C40-A666-8999668F8EA1}" type="presParOf" srcId="{D08B561A-17DB-B14F-8818-3386E626131D}" destId="{F9F405EA-1E0C-ED4A-A16B-2915BEF1DAC0}" srcOrd="7" destOrd="0" presId="urn:microsoft.com/office/officeart/2008/layout/LinedList"/>
    <dgm:cxn modelId="{8A7D71CD-B3C8-BE4D-A073-9590077050E9}" type="presParOf" srcId="{F9F405EA-1E0C-ED4A-A16B-2915BEF1DAC0}" destId="{7304CA52-0013-9343-A017-3AF562FC7121}" srcOrd="0" destOrd="0" presId="urn:microsoft.com/office/officeart/2008/layout/LinedList"/>
    <dgm:cxn modelId="{64A7B8EC-3209-D44D-9580-84E545710100}" type="presParOf" srcId="{F9F405EA-1E0C-ED4A-A16B-2915BEF1DAC0}" destId="{E1B45559-AA4C-7E48-9D37-27A5916CBF5B}" srcOrd="1" destOrd="0" presId="urn:microsoft.com/office/officeart/2008/layout/LinedList"/>
    <dgm:cxn modelId="{67C8DFBB-9A55-764D-9402-DB50AE4516C5}" type="presParOf" srcId="{D08B561A-17DB-B14F-8818-3386E626131D}" destId="{3D47EFB0-4F75-7049-A488-A68F8E1697B2}" srcOrd="8" destOrd="0" presId="urn:microsoft.com/office/officeart/2008/layout/LinedList"/>
    <dgm:cxn modelId="{2B8D385C-FD69-A74B-8342-81FACD38B239}" type="presParOf" srcId="{D08B561A-17DB-B14F-8818-3386E626131D}" destId="{87CA574D-0515-5D4B-97E7-5A9E868801FD}" srcOrd="9" destOrd="0" presId="urn:microsoft.com/office/officeart/2008/layout/LinedList"/>
    <dgm:cxn modelId="{7FB315B0-AC02-E640-AA0E-360E938D78AC}" type="presParOf" srcId="{87CA574D-0515-5D4B-97E7-5A9E868801FD}" destId="{F85C8568-C8E3-2349-BBEF-9075C075E2C8}" srcOrd="0" destOrd="0" presId="urn:microsoft.com/office/officeart/2008/layout/LinedList"/>
    <dgm:cxn modelId="{73A5C3DD-4657-9844-A159-D182C480009B}" type="presParOf" srcId="{87CA574D-0515-5D4B-97E7-5A9E868801FD}" destId="{991C66CD-29AB-7843-BD7E-C2EACDFAD53D}" srcOrd="1" destOrd="0" presId="urn:microsoft.com/office/officeart/2008/layout/LinedList"/>
    <dgm:cxn modelId="{EB0A8F93-C06F-924D-9CA0-848DE7866FD4}" type="presParOf" srcId="{D08B561A-17DB-B14F-8818-3386E626131D}" destId="{9062AE65-FBFB-5048-B928-36AEB61A1BF0}" srcOrd="10" destOrd="0" presId="urn:microsoft.com/office/officeart/2008/layout/LinedList"/>
    <dgm:cxn modelId="{95C75DE2-2BFB-F64E-915F-A4D058BB555D}" type="presParOf" srcId="{D08B561A-17DB-B14F-8818-3386E626131D}" destId="{6857C660-6FC7-A845-8715-1BA274977429}" srcOrd="11" destOrd="0" presId="urn:microsoft.com/office/officeart/2008/layout/LinedList"/>
    <dgm:cxn modelId="{DFF4F09F-3F03-354A-B165-007581D48867}" type="presParOf" srcId="{6857C660-6FC7-A845-8715-1BA274977429}" destId="{32FBDCCD-DA62-2745-B664-91689290C661}" srcOrd="0" destOrd="0" presId="urn:microsoft.com/office/officeart/2008/layout/LinedList"/>
    <dgm:cxn modelId="{D6A62F5E-9D36-9940-8F43-88581CBCB441}" type="presParOf" srcId="{6857C660-6FC7-A845-8715-1BA274977429}" destId="{AD894701-5DF0-AA40-870D-1078C659C2F8}" srcOrd="1" destOrd="0" presId="urn:microsoft.com/office/officeart/2008/layout/LinedList"/>
    <dgm:cxn modelId="{CF8FBBDE-E279-DD48-A0A1-38E3BC78BE54}" type="presParOf" srcId="{D08B561A-17DB-B14F-8818-3386E626131D}" destId="{A9D12C39-8810-6049-AB10-74B3F42AFA96}" srcOrd="12" destOrd="0" presId="urn:microsoft.com/office/officeart/2008/layout/LinedList"/>
    <dgm:cxn modelId="{1E52B765-84DE-E74D-AFED-0D05728D1A80}" type="presParOf" srcId="{D08B561A-17DB-B14F-8818-3386E626131D}" destId="{F7EA12E8-573D-A543-9655-6D8738A4E8DA}" srcOrd="13" destOrd="0" presId="urn:microsoft.com/office/officeart/2008/layout/LinedList"/>
    <dgm:cxn modelId="{3E1AEC39-9B7A-0C4F-8D29-3D095BCF2189}" type="presParOf" srcId="{F7EA12E8-573D-A543-9655-6D8738A4E8DA}" destId="{8387F6BF-37F5-2F43-BD56-F158B7A1F474}" srcOrd="0" destOrd="0" presId="urn:microsoft.com/office/officeart/2008/layout/LinedList"/>
    <dgm:cxn modelId="{CF3B23A3-8407-144F-A623-BDEEA8D4D33E}" type="presParOf" srcId="{F7EA12E8-573D-A543-9655-6D8738A4E8DA}" destId="{34DCE123-75A5-7F49-B039-0B8A19E22D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49AEC-B128-AA43-9FFF-2E68B8B233AA}">
      <dsp:nvSpPr>
        <dsp:cNvPr id="0" name=""/>
        <dsp:cNvSpPr/>
      </dsp:nvSpPr>
      <dsp:spPr>
        <a:xfrm>
          <a:off x="2819" y="965811"/>
          <a:ext cx="2013434" cy="127853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333D74-1BBE-5944-B7D3-83BA8E5C99F7}">
      <dsp:nvSpPr>
        <dsp:cNvPr id="0" name=""/>
        <dsp:cNvSpPr/>
      </dsp:nvSpPr>
      <dsp:spPr>
        <a:xfrm>
          <a:off x="226534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BUSINESS IMPLEMENTATIONS</a:t>
          </a:r>
          <a:endParaRPr lang="en-US" sz="1500" kern="1200"/>
        </a:p>
      </dsp:txBody>
      <dsp:txXfrm>
        <a:off x="263981" y="1215787"/>
        <a:ext cx="1938540" cy="1203636"/>
      </dsp:txXfrm>
    </dsp:sp>
    <dsp:sp modelId="{EA55A6CA-F9FE-784F-8C93-5AA91EE5B3B6}">
      <dsp:nvSpPr>
        <dsp:cNvPr id="0" name=""/>
        <dsp:cNvSpPr/>
      </dsp:nvSpPr>
      <dsp:spPr>
        <a:xfrm>
          <a:off x="2463684" y="965811"/>
          <a:ext cx="2013434" cy="127853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53C594-A481-804C-8C6F-C5DADB46D32B}">
      <dsp:nvSpPr>
        <dsp:cNvPr id="0" name=""/>
        <dsp:cNvSpPr/>
      </dsp:nvSpPr>
      <dsp:spPr>
        <a:xfrm>
          <a:off x="2687399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ERD</a:t>
          </a:r>
          <a:endParaRPr lang="en-US" sz="1500" kern="1200"/>
        </a:p>
      </dsp:txBody>
      <dsp:txXfrm>
        <a:off x="2724846" y="1215787"/>
        <a:ext cx="1938540" cy="1203636"/>
      </dsp:txXfrm>
    </dsp:sp>
    <dsp:sp modelId="{088E7F5D-ADA2-6C47-AFFF-23CEB0A10003}">
      <dsp:nvSpPr>
        <dsp:cNvPr id="0" name=""/>
        <dsp:cNvSpPr/>
      </dsp:nvSpPr>
      <dsp:spPr>
        <a:xfrm>
          <a:off x="4924548" y="965811"/>
          <a:ext cx="2013434" cy="127853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4E8898-FED5-CB48-8083-885494029FF0}">
      <dsp:nvSpPr>
        <dsp:cNvPr id="0" name=""/>
        <dsp:cNvSpPr/>
      </dsp:nvSpPr>
      <dsp:spPr>
        <a:xfrm>
          <a:off x="5148263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PROBLEM STATEMENT</a:t>
          </a:r>
          <a:endParaRPr lang="en-US" sz="1500" kern="1200"/>
        </a:p>
      </dsp:txBody>
      <dsp:txXfrm>
        <a:off x="5185710" y="1215787"/>
        <a:ext cx="1938540" cy="1203636"/>
      </dsp:txXfrm>
    </dsp:sp>
    <dsp:sp modelId="{5A24E9B7-0D46-8E4E-8DBA-AE6894550395}">
      <dsp:nvSpPr>
        <dsp:cNvPr id="0" name=""/>
        <dsp:cNvSpPr/>
      </dsp:nvSpPr>
      <dsp:spPr>
        <a:xfrm>
          <a:off x="7385413" y="965811"/>
          <a:ext cx="2013434" cy="127853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887C4D-99AE-7644-844E-04C5126784BE}">
      <dsp:nvSpPr>
        <dsp:cNvPr id="0" name=""/>
        <dsp:cNvSpPr/>
      </dsp:nvSpPr>
      <dsp:spPr>
        <a:xfrm>
          <a:off x="7609128" y="1178340"/>
          <a:ext cx="2013434" cy="12785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REPORTS</a:t>
          </a:r>
          <a:endParaRPr lang="en-US" sz="1500" kern="1200"/>
        </a:p>
      </dsp:txBody>
      <dsp:txXfrm>
        <a:off x="7646575" y="1215787"/>
        <a:ext cx="1938540" cy="1203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B3E3B-8267-F64C-AA94-F032D4DCDD5D}">
      <dsp:nvSpPr>
        <dsp:cNvPr id="0" name=""/>
        <dsp:cNvSpPr/>
      </dsp:nvSpPr>
      <dsp:spPr>
        <a:xfrm>
          <a:off x="0" y="579"/>
          <a:ext cx="11175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4BE9C-A217-FE48-B98B-48B5B6D391CE}">
      <dsp:nvSpPr>
        <dsp:cNvPr id="0" name=""/>
        <dsp:cNvSpPr/>
      </dsp:nvSpPr>
      <dsp:spPr>
        <a:xfrm>
          <a:off x="0" y="579"/>
          <a:ext cx="11175449" cy="67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purpose of this database is to maintain customer complaints and hold the issues about products, accounts, payments and other services for a particular warranty period.</a:t>
          </a:r>
        </a:p>
      </dsp:txBody>
      <dsp:txXfrm>
        <a:off x="0" y="579"/>
        <a:ext cx="11175449" cy="677651"/>
      </dsp:txXfrm>
    </dsp:sp>
    <dsp:sp modelId="{8DEAEDBE-1C80-1D41-957F-EEC9E16EC06A}">
      <dsp:nvSpPr>
        <dsp:cNvPr id="0" name=""/>
        <dsp:cNvSpPr/>
      </dsp:nvSpPr>
      <dsp:spPr>
        <a:xfrm>
          <a:off x="0" y="678230"/>
          <a:ext cx="11175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17C1F-C358-DD43-9466-7C0541CC8FCA}">
      <dsp:nvSpPr>
        <dsp:cNvPr id="0" name=""/>
        <dsp:cNvSpPr/>
      </dsp:nvSpPr>
      <dsp:spPr>
        <a:xfrm>
          <a:off x="0" y="678230"/>
          <a:ext cx="11175449" cy="67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Through this customer retention can be achieved by resolving the case within the stipulated time and helping them track the status of their case. </a:t>
          </a:r>
        </a:p>
      </dsp:txBody>
      <dsp:txXfrm>
        <a:off x="0" y="678230"/>
        <a:ext cx="11175449" cy="677651"/>
      </dsp:txXfrm>
    </dsp:sp>
    <dsp:sp modelId="{8C4C96FC-D06B-DB4C-9A8C-CED8849334FD}">
      <dsp:nvSpPr>
        <dsp:cNvPr id="0" name=""/>
        <dsp:cNvSpPr/>
      </dsp:nvSpPr>
      <dsp:spPr>
        <a:xfrm>
          <a:off x="0" y="1355882"/>
          <a:ext cx="11175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E6661-D52D-4340-B1C9-49BD90DFF4F6}">
      <dsp:nvSpPr>
        <dsp:cNvPr id="0" name=""/>
        <dsp:cNvSpPr/>
      </dsp:nvSpPr>
      <dsp:spPr>
        <a:xfrm>
          <a:off x="0" y="1355882"/>
          <a:ext cx="11175449" cy="67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Cost is calculated based on warranty details recorded in the customer data created by customer care</a:t>
          </a:r>
        </a:p>
      </dsp:txBody>
      <dsp:txXfrm>
        <a:off x="0" y="1355882"/>
        <a:ext cx="11175449" cy="677651"/>
      </dsp:txXfrm>
    </dsp:sp>
    <dsp:sp modelId="{867F49E7-AC11-4647-A936-ACD6F8E3D735}">
      <dsp:nvSpPr>
        <dsp:cNvPr id="0" name=""/>
        <dsp:cNvSpPr/>
      </dsp:nvSpPr>
      <dsp:spPr>
        <a:xfrm>
          <a:off x="0" y="2033533"/>
          <a:ext cx="11175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4CA52-0013-9343-A017-3AF562FC7121}">
      <dsp:nvSpPr>
        <dsp:cNvPr id="0" name=""/>
        <dsp:cNvSpPr/>
      </dsp:nvSpPr>
      <dsp:spPr>
        <a:xfrm>
          <a:off x="0" y="2033533"/>
          <a:ext cx="11175449" cy="67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If the replacements/fixes are done within estimated time of resolution, then there is a high chance of customer retention </a:t>
          </a:r>
        </a:p>
      </dsp:txBody>
      <dsp:txXfrm>
        <a:off x="0" y="2033533"/>
        <a:ext cx="11175449" cy="677651"/>
      </dsp:txXfrm>
    </dsp:sp>
    <dsp:sp modelId="{3D47EFB0-4F75-7049-A488-A68F8E1697B2}">
      <dsp:nvSpPr>
        <dsp:cNvPr id="0" name=""/>
        <dsp:cNvSpPr/>
      </dsp:nvSpPr>
      <dsp:spPr>
        <a:xfrm>
          <a:off x="0" y="2711185"/>
          <a:ext cx="11175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C8568-C8E3-2349-BBEF-9075C075E2C8}">
      <dsp:nvSpPr>
        <dsp:cNvPr id="0" name=""/>
        <dsp:cNvSpPr/>
      </dsp:nvSpPr>
      <dsp:spPr>
        <a:xfrm>
          <a:off x="0" y="2711185"/>
          <a:ext cx="11175449" cy="67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Users should be able to see where exactly their cases are stuck (which team).</a:t>
          </a:r>
        </a:p>
      </dsp:txBody>
      <dsp:txXfrm>
        <a:off x="0" y="2711185"/>
        <a:ext cx="11175449" cy="677651"/>
      </dsp:txXfrm>
    </dsp:sp>
    <dsp:sp modelId="{9062AE65-FBFB-5048-B928-36AEB61A1BF0}">
      <dsp:nvSpPr>
        <dsp:cNvPr id="0" name=""/>
        <dsp:cNvSpPr/>
      </dsp:nvSpPr>
      <dsp:spPr>
        <a:xfrm>
          <a:off x="0" y="3388836"/>
          <a:ext cx="11175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BDCCD-DA62-2745-B664-91689290C661}">
      <dsp:nvSpPr>
        <dsp:cNvPr id="0" name=""/>
        <dsp:cNvSpPr/>
      </dsp:nvSpPr>
      <dsp:spPr>
        <a:xfrm>
          <a:off x="0" y="3388836"/>
          <a:ext cx="11175449" cy="67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If the replacements/fixes are done within estimated time of resolution, then there is a high chance of customer retention </a:t>
          </a:r>
        </a:p>
      </dsp:txBody>
      <dsp:txXfrm>
        <a:off x="0" y="3388836"/>
        <a:ext cx="11175449" cy="677651"/>
      </dsp:txXfrm>
    </dsp:sp>
    <dsp:sp modelId="{A9D12C39-8810-6049-AB10-74B3F42AFA96}">
      <dsp:nvSpPr>
        <dsp:cNvPr id="0" name=""/>
        <dsp:cNvSpPr/>
      </dsp:nvSpPr>
      <dsp:spPr>
        <a:xfrm>
          <a:off x="0" y="4066488"/>
          <a:ext cx="111754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7F6BF-37F5-2F43-BD56-F158B7A1F474}">
      <dsp:nvSpPr>
        <dsp:cNvPr id="0" name=""/>
        <dsp:cNvSpPr/>
      </dsp:nvSpPr>
      <dsp:spPr>
        <a:xfrm>
          <a:off x="0" y="4066488"/>
          <a:ext cx="11175449" cy="67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As a result, client happiness determines the company's growth or decline, and the company can only grow if we work towards retaining and extracting more value from them.</a:t>
          </a:r>
        </a:p>
      </dsp:txBody>
      <dsp:txXfrm>
        <a:off x="0" y="4066488"/>
        <a:ext cx="11175449" cy="677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4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1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9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6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5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551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5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3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5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4358E16-8232-DF43-819F-1ABF2D2FA40F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BC75018-64F8-AE4C-97A2-77DC0B6DA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9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78371-6206-AD48-837F-48626E83F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7524" y="1493520"/>
            <a:ext cx="2942706" cy="40171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TEAM 7</a:t>
            </a:r>
          </a:p>
          <a:p>
            <a:endParaRPr lang="en-US" sz="1100" b="1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tx2"/>
                </a:solidFill>
              </a:rPr>
              <a:t>KAVYASHREE UPENDRA - 002921251</a:t>
            </a:r>
          </a:p>
          <a:p>
            <a:r>
              <a:rPr lang="en-US" sz="1200" b="1" dirty="0">
                <a:solidFill>
                  <a:schemeClr val="tx2"/>
                </a:solidFill>
              </a:rPr>
              <a:t>SAI SUPRIYA KOMARRAJU -002960655</a:t>
            </a:r>
          </a:p>
          <a:p>
            <a:r>
              <a:rPr lang="en-US" sz="1200" b="1" dirty="0">
                <a:solidFill>
                  <a:schemeClr val="tx2"/>
                </a:solidFill>
              </a:rPr>
              <a:t>SHARAN BALASUBRAMANIYAN - 002920078</a:t>
            </a:r>
          </a:p>
          <a:p>
            <a:r>
              <a:rPr lang="en-US" sz="1200" b="1" dirty="0">
                <a:solidFill>
                  <a:schemeClr val="tx2"/>
                </a:solidFill>
              </a:rPr>
              <a:t>SHRIYA DIKSHIT – 002921535</a:t>
            </a:r>
          </a:p>
          <a:p>
            <a:r>
              <a:rPr lang="en-US" sz="1200" b="1" dirty="0">
                <a:solidFill>
                  <a:schemeClr val="tx2"/>
                </a:solidFill>
              </a:rPr>
              <a:t>SINDHU SRINIVAS PRASAD -00292301</a:t>
            </a:r>
          </a:p>
          <a:p>
            <a:r>
              <a:rPr lang="en-US" sz="1200" b="1" dirty="0">
                <a:solidFill>
                  <a:schemeClr val="tx2"/>
                </a:solidFill>
              </a:rPr>
              <a:t>VRUSHANK HIREMATH - 002926888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14818" y="720071"/>
            <a:ext cx="5417868" cy="5417858"/>
            <a:chOff x="1311770" y="720071"/>
            <a:chExt cx="5417868" cy="541785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A73C31A-681A-B84B-81FC-A3C8ABB37AEE}"/>
              </a:ext>
            </a:extLst>
          </p:cNvPr>
          <p:cNvSpPr/>
          <p:nvPr/>
        </p:nvSpPr>
        <p:spPr>
          <a:xfrm>
            <a:off x="1921712" y="1645916"/>
            <a:ext cx="4283064" cy="3864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cap="all" spc="50" dirty="0">
                <a:ln w="0"/>
                <a:solidFill>
                  <a:srgbClr val="FFFFF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CUSTOMER COMPLAINTS MANAGEMET SYSTEM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5208" y="3388657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080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146F-300A-5C99-936E-5C688176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11200"/>
            <a:ext cx="9987279" cy="1097051"/>
          </a:xfrm>
        </p:spPr>
        <p:txBody>
          <a:bodyPr>
            <a:noAutofit/>
          </a:bodyPr>
          <a:lstStyle/>
          <a:p>
            <a:r>
              <a:rPr lang="en-US" sz="4000" b="1" dirty="0"/>
              <a:t>3. PRODUCT, PROMOTERS, DETRACTORS, PASSIVES</a:t>
            </a:r>
            <a:endParaRPr lang="en-US" sz="4000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231D78D-CE02-75B6-F7F6-06F3445F8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05" t="3311" r="-132" b="-1325"/>
          <a:stretch/>
        </p:blipFill>
        <p:spPr>
          <a:xfrm>
            <a:off x="6342712" y="2534391"/>
            <a:ext cx="5739082" cy="227685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DBFAFA-ACE5-7094-88F7-A5CBC639A343}"/>
              </a:ext>
            </a:extLst>
          </p:cNvPr>
          <p:cNvSpPr txBox="1"/>
          <p:nvPr/>
        </p:nvSpPr>
        <p:spPr>
          <a:xfrm>
            <a:off x="506461" y="2269066"/>
            <a:ext cx="546792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PURPOSE:</a:t>
            </a:r>
          </a:p>
          <a:p>
            <a:r>
              <a:rPr lang="en-US" dirty="0"/>
              <a:t>To find products that require improvement with respect to quality.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r>
              <a:rPr lang="en-US" dirty="0">
                <a:ea typeface="+mn-lt"/>
                <a:cs typeface="+mn-lt"/>
              </a:rPr>
              <a:t>The higher the number of promoters, the higher the number of consumers who are likely to stay, implying that the products are less defective.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more number of detractors indicate that number of customers who are likely to retain are low which in turn indicates the products are more defective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F0AC-A17B-40E2-AE02-0C8FE403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CASES PER STATE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5A709C79-F9BD-0F99-1078-002B36C60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4154" y="2588106"/>
            <a:ext cx="5280955" cy="263121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1097E0-24B4-9425-0CE2-0F57303FE4E3}"/>
              </a:ext>
            </a:extLst>
          </p:cNvPr>
          <p:cNvSpPr txBox="1"/>
          <p:nvPr/>
        </p:nvSpPr>
        <p:spPr>
          <a:xfrm>
            <a:off x="306340" y="2322945"/>
            <a:ext cx="608368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PURPOSE:</a:t>
            </a:r>
          </a:p>
          <a:p>
            <a:r>
              <a:rPr lang="en-US" dirty="0"/>
              <a:t>To check which geo location has the most number of case per state</a:t>
            </a:r>
          </a:p>
          <a:p>
            <a:endParaRPr lang="en-US" dirty="0"/>
          </a:p>
          <a:p>
            <a:r>
              <a:rPr lang="en-US" dirty="0"/>
              <a:t>SOLUTION: </a:t>
            </a:r>
          </a:p>
          <a:p>
            <a:r>
              <a:rPr lang="en-US" dirty="0"/>
              <a:t>By calculating the number of case count from the case table we get the top 9 states from where we get most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9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41C8-943D-F3B3-B615-84FBC665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PROBLEMATIC PARTS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5B6DF71E-664C-CC89-C5A0-D7B8E5CEF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904" y="2572712"/>
            <a:ext cx="5826848" cy="34163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A08AC5-82A7-99D4-6247-5B0780486F53}"/>
              </a:ext>
            </a:extLst>
          </p:cNvPr>
          <p:cNvSpPr txBox="1"/>
          <p:nvPr/>
        </p:nvSpPr>
        <p:spPr>
          <a:xfrm>
            <a:off x="537248" y="2476884"/>
            <a:ext cx="539095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PURPOSE:</a:t>
            </a:r>
          </a:p>
          <a:p>
            <a:r>
              <a:rPr lang="en-US" dirty="0"/>
              <a:t>To find parts that are most problematic 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r>
              <a:rPr lang="en-US" dirty="0"/>
              <a:t>Part problem indicates the number of times the respective part has caused problem or has required a replacement</a:t>
            </a:r>
          </a:p>
        </p:txBody>
      </p:sp>
    </p:spTree>
    <p:extLst>
      <p:ext uri="{BB962C8B-B14F-4D97-AF65-F5344CB8AC3E}">
        <p14:creationId xmlns:p14="http://schemas.microsoft.com/office/powerpoint/2010/main" val="1586242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F288-44CC-0133-1031-C04A542D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6. TIER WEIGHTAGE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49C35D0E-C3B6-8F50-CEF3-4E596E41D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5080" y="2732424"/>
            <a:ext cx="5584922" cy="20193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5F34EC-B141-8A59-4E3A-92C8B3D369A5}"/>
              </a:ext>
            </a:extLst>
          </p:cNvPr>
          <p:cNvSpPr txBox="1"/>
          <p:nvPr/>
        </p:nvSpPr>
        <p:spPr>
          <a:xfrm>
            <a:off x="568036" y="2430702"/>
            <a:ext cx="532938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PURPOSE:</a:t>
            </a:r>
          </a:p>
          <a:p>
            <a:r>
              <a:rPr lang="en-US" dirty="0">
                <a:ea typeface="+mn-lt"/>
                <a:cs typeface="+mn-lt"/>
              </a:rPr>
              <a:t>To find highest number of subscriptions used by a set of customers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SOLUTION:</a:t>
            </a:r>
          </a:p>
          <a:p>
            <a:r>
              <a:rPr lang="en-US" dirty="0">
                <a:ea typeface="+mn-lt"/>
                <a:cs typeface="+mn-lt"/>
              </a:rPr>
              <a:t>To help the analyst in finding which Subscription to focus on to increase customers 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540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2EEB-782B-6C41-995C-9D07E6B0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32" y="1209956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000" b="1" u="sng" dirty="0">
                <a:solidFill>
                  <a:schemeClr val="tx1"/>
                </a:solidFill>
              </a:rPr>
              <a:t>CONTRIBUTION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8BB9E-EE9F-0E42-857C-0F82A9B1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609600"/>
            <a:ext cx="5860482" cy="5587999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KAVYASHREE UPENDRA </a:t>
            </a:r>
            <a:r>
              <a:rPr lang="en-US" dirty="0">
                <a:solidFill>
                  <a:schemeClr val="tx1"/>
                </a:solidFill>
              </a:rPr>
              <a:t>- DDL, Data Insertions, Procedures, Functions, Packages</a:t>
            </a:r>
          </a:p>
          <a:p>
            <a:r>
              <a:rPr lang="en-US" b="1" dirty="0">
                <a:solidFill>
                  <a:schemeClr val="tx1"/>
                </a:solidFill>
              </a:rPr>
              <a:t>SAI SUPRIYA KOMARRAJU </a:t>
            </a:r>
            <a:r>
              <a:rPr lang="en-US" dirty="0">
                <a:solidFill>
                  <a:schemeClr val="tx1"/>
                </a:solidFill>
              </a:rPr>
              <a:t>– DDL, Data Insertions, Triggers, Indexes, PPT</a:t>
            </a:r>
          </a:p>
          <a:p>
            <a:r>
              <a:rPr lang="en-US" b="1" dirty="0">
                <a:solidFill>
                  <a:schemeClr val="tx1"/>
                </a:solidFill>
              </a:rPr>
              <a:t>SHARAN BALASUBRAMANIYAN</a:t>
            </a:r>
            <a:r>
              <a:rPr lang="en-US" dirty="0">
                <a:solidFill>
                  <a:schemeClr val="tx1"/>
                </a:solidFill>
              </a:rPr>
              <a:t>  - DDL, Data Insertions, Business Reports, Views, Documentation</a:t>
            </a:r>
          </a:p>
          <a:p>
            <a:r>
              <a:rPr lang="en-US" b="1" dirty="0">
                <a:solidFill>
                  <a:schemeClr val="tx1"/>
                </a:solidFill>
              </a:rPr>
              <a:t>SHRIYA DIKSHITH</a:t>
            </a:r>
            <a:r>
              <a:rPr lang="en-US" dirty="0">
                <a:solidFill>
                  <a:schemeClr val="tx1"/>
                </a:solidFill>
              </a:rPr>
              <a:t> – DDL, Data Insertions, Procedures, Packages, Functions, Users, Documentation</a:t>
            </a:r>
          </a:p>
          <a:p>
            <a:r>
              <a:rPr lang="en-US" b="1" dirty="0">
                <a:solidFill>
                  <a:schemeClr val="tx1"/>
                </a:solidFill>
              </a:rPr>
              <a:t>SINDHU SRINIVAS PRASAD </a:t>
            </a:r>
            <a:r>
              <a:rPr lang="en-US" dirty="0">
                <a:solidFill>
                  <a:schemeClr val="tx1"/>
                </a:solidFill>
              </a:rPr>
              <a:t>– DDL, Data Insertions, Business Reports, Views, PPT</a:t>
            </a:r>
          </a:p>
          <a:p>
            <a:r>
              <a:rPr lang="en-US" b="1" dirty="0">
                <a:solidFill>
                  <a:schemeClr val="tx1"/>
                </a:solidFill>
              </a:rPr>
              <a:t>VRUSHANK HIREMATH </a:t>
            </a:r>
            <a:r>
              <a:rPr lang="en-US" dirty="0">
                <a:solidFill>
                  <a:schemeClr val="tx1"/>
                </a:solidFill>
              </a:rPr>
              <a:t>– DDL, Insertions, Triggers, Indexes,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62343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9E41-6AFD-F84D-A08C-A2A3B3B7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991644"/>
            <a:ext cx="8761413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rgbClr val="FFFFFF"/>
                </a:solidFill>
              </a:rPr>
              <a:t>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D1914C-A8E7-41C1-CE6F-2B77A55CB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340491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260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2384-0D65-2A45-B0D2-0C03BBAC4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</a:rPr>
              <a:t>BUSINESS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7795-D307-ED42-8B42-FED8B23A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2999" y="1278589"/>
            <a:ext cx="5815783" cy="468690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Maintaining Customer Complaints</a:t>
            </a:r>
          </a:p>
          <a:p>
            <a:r>
              <a:rPr lang="en-US" dirty="0">
                <a:solidFill>
                  <a:schemeClr val="tx1"/>
                </a:solidFill>
              </a:rPr>
              <a:t>Case Handling by Employee</a:t>
            </a:r>
          </a:p>
          <a:p>
            <a:r>
              <a:rPr lang="en-US" dirty="0">
                <a:solidFill>
                  <a:schemeClr val="tx1"/>
                </a:solidFill>
              </a:rPr>
              <a:t>Part Replacement</a:t>
            </a:r>
          </a:p>
          <a:p>
            <a:r>
              <a:rPr lang="en-US" dirty="0">
                <a:solidFill>
                  <a:schemeClr val="tx1"/>
                </a:solidFill>
              </a:rPr>
              <a:t>Case Resolution</a:t>
            </a:r>
          </a:p>
          <a:p>
            <a:r>
              <a:rPr lang="en-US" dirty="0">
                <a:solidFill>
                  <a:schemeClr val="tx1"/>
                </a:solidFill>
              </a:rPr>
              <a:t>Customer Feedback &amp; Customer Retention</a:t>
            </a:r>
          </a:p>
          <a:p>
            <a:r>
              <a:rPr lang="en-US" dirty="0">
                <a:solidFill>
                  <a:schemeClr val="tx1"/>
                </a:solidFill>
              </a:rPr>
              <a:t>Warranty Subscription</a:t>
            </a:r>
          </a:p>
          <a:p>
            <a:r>
              <a:rPr lang="en-US" dirty="0">
                <a:solidFill>
                  <a:schemeClr val="tx1"/>
                </a:solidFill>
              </a:rPr>
              <a:t>Service Fee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72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4D9D-E901-F142-B4F0-41B563DC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ERD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E9FE08-4F29-F44F-9C29-DC4F6170E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680" y="1889760"/>
            <a:ext cx="10607039" cy="4483608"/>
          </a:xfrm>
        </p:spPr>
      </p:pic>
    </p:spTree>
    <p:extLst>
      <p:ext uri="{BB962C8B-B14F-4D97-AF65-F5344CB8AC3E}">
        <p14:creationId xmlns:p14="http://schemas.microsoft.com/office/powerpoint/2010/main" val="157240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7F74-7B6C-9D4C-B0E4-5BD9D8F6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346" y="408562"/>
            <a:ext cx="8761413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PROBLEM STATEMENT</a:t>
            </a: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78D82F04-6354-79D5-8FDB-D57BB36E6A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39999"/>
              </p:ext>
            </p:extLst>
          </p:nvPr>
        </p:nvGraphicFramePr>
        <p:xfrm>
          <a:off x="575117" y="1544321"/>
          <a:ext cx="11175449" cy="4744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841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CF67-50FF-8E41-8646-763B5F8C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8014" y="1365310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u="sng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REPORTS</a:t>
            </a:r>
          </a:p>
        </p:txBody>
      </p:sp>
      <p:pic>
        <p:nvPicPr>
          <p:cNvPr id="6" name="Graphic 5" descr="Document">
            <a:extLst>
              <a:ext uri="{FF2B5EF4-FFF2-40B4-BE49-F238E27FC236}">
                <a16:creationId xmlns:a16="http://schemas.microsoft.com/office/drawing/2014/main" id="{74DAE791-ECCA-0844-1178-9773267C8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0837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9973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CF67-50FF-8E41-8646-763B5F8C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203" y="953534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1. EMPLOYEE EFFICIENCY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28F9-C51E-2947-9C03-8A0A7F218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51" y="2455027"/>
            <a:ext cx="4192084" cy="366260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Listing the efficient employees</a:t>
            </a:r>
          </a:p>
          <a:p>
            <a:pPr marL="0" indent="0">
              <a:buNone/>
            </a:pPr>
            <a:r>
              <a:rPr lang="en-US" dirty="0"/>
              <a:t>PURPOSE:</a:t>
            </a:r>
          </a:p>
          <a:p>
            <a:pPr marL="0" indent="0">
              <a:buNone/>
            </a:pPr>
            <a:r>
              <a:rPr lang="en-US" dirty="0"/>
              <a:t>To list all the employees to check status of the case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</a:t>
            </a:r>
          </a:p>
          <a:p>
            <a:pPr marL="0" indent="0">
              <a:buNone/>
            </a:pPr>
            <a:r>
              <a:rPr lang="en-US" dirty="0"/>
              <a:t>By taking resolution date and open date to check the number of days spent on solving the case and update the status to get how likely the customer is to retain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23763A43-4742-20B7-F7DF-B07BC320E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823" y="2596995"/>
            <a:ext cx="6761019" cy="38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9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5E43-CB61-D92E-E53F-432A9D6B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</a:t>
            </a:r>
            <a:r>
              <a:rPr lang="en-US" dirty="0"/>
              <a:t>. </a:t>
            </a:r>
            <a:r>
              <a:rPr lang="en-US" b="1" dirty="0"/>
              <a:t>EMPLOYEE EFFICIENCY</a:t>
            </a:r>
            <a:endParaRPr lang="en-US" dirty="0"/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6D7FFC26-BD3C-8003-B5B5-39C6D1793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7" r="168" b="1351"/>
          <a:stretch/>
        </p:blipFill>
        <p:spPr>
          <a:xfrm>
            <a:off x="7108488" y="2603500"/>
            <a:ext cx="4530932" cy="337013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4790C4-7315-A573-5AF9-2F2CFFC12D14}"/>
              </a:ext>
            </a:extLst>
          </p:cNvPr>
          <p:cNvSpPr txBox="1"/>
          <p:nvPr/>
        </p:nvSpPr>
        <p:spPr>
          <a:xfrm>
            <a:off x="419217" y="2713259"/>
            <a:ext cx="622222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PURPOSE :</a:t>
            </a:r>
          </a:p>
          <a:p>
            <a:r>
              <a:rPr lang="en-US" dirty="0"/>
              <a:t>To check employee efficiency depending on the percentage of resolution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r>
              <a:rPr lang="en-US" dirty="0"/>
              <a:t>Calculating resolution percentage of each employee depending on the number of cases they have resolved by total number of cases assigned to them.</a:t>
            </a:r>
          </a:p>
        </p:txBody>
      </p:sp>
    </p:spTree>
    <p:extLst>
      <p:ext uri="{BB962C8B-B14F-4D97-AF65-F5344CB8AC3E}">
        <p14:creationId xmlns:p14="http://schemas.microsoft.com/office/powerpoint/2010/main" val="3618563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{B4211232-9666-394A-96B1-0CDD55B27C34}tf10001070</Template>
  <TotalTime>459</TotalTime>
  <Words>598</Words>
  <Application>Microsoft Macintosh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CONTRIBUTION</vt:lpstr>
      <vt:lpstr>CONCEPTS</vt:lpstr>
      <vt:lpstr>BUSINESS IMPLEMENTATIONS</vt:lpstr>
      <vt:lpstr>ERD</vt:lpstr>
      <vt:lpstr>PROBLEM STATEMENT</vt:lpstr>
      <vt:lpstr>REPORTS</vt:lpstr>
      <vt:lpstr>1. EMPLOYEE EFFICIENCY</vt:lpstr>
      <vt:lpstr>2. EMPLOYEE EFFICIENCY</vt:lpstr>
      <vt:lpstr>3. PRODUCT, PROMOTERS, DETRACTORS, PASSIVES</vt:lpstr>
      <vt:lpstr>4. CASES PER STATE</vt:lpstr>
      <vt:lpstr>5. PROBLEMATIC PARTS</vt:lpstr>
      <vt:lpstr>6. TIER WEIGHTAGE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supriya komarraju</dc:creator>
  <cp:lastModifiedBy>supriya komarraju</cp:lastModifiedBy>
  <cp:revision>25</cp:revision>
  <dcterms:created xsi:type="dcterms:W3CDTF">2022-04-29T19:00:42Z</dcterms:created>
  <dcterms:modified xsi:type="dcterms:W3CDTF">2022-04-30T02:49:43Z</dcterms:modified>
</cp:coreProperties>
</file>