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56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5812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24124" y="2121218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Designing a Captivating </a:t>
            </a:r>
          </a:p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 Signup Page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888224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explores the key elements that drive user engagement and brand perception for a  signup page. It showcases design principles applicable across industries, blending aesthetics with user experience to create a captivating experience.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6324124" y="5707380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826687" y="5689521"/>
            <a:ext cx="1431727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6B730-FE61-4941-8F57-1F4DC589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56" y="260984"/>
            <a:ext cx="4904684" cy="7716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11324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Conclusion: Crafting the Ultimate  Signup Experience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584263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embracing these principles, you can craft a luxurious signup experience that captivates users and elevates your brand's perception. Remember to focus on the user experience, visual aesthetics, and psychological considerations to create a truly memorable experience.</a:t>
            </a:r>
            <a:endParaRPr lang="en-US" sz="18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D82E2-7291-496C-8A2F-1F735295E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68" y="177863"/>
            <a:ext cx="4726286" cy="744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812363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 Psychology of  Design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Scarcity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Implied exclusivity enhances perceived value. Examples include limited-time offers or exclusive memberships.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Aspirational Identity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Aligning with the user's desired self-image evokes a sense of belonging and aspiration.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Sensory Appeal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79357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Engaging multiple senses through visuals, micro-interactions, and sound creates a holistic experience.</a:t>
            </a:r>
            <a:endParaRPr lang="en-US" sz="18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AB2CDBD-04AB-4DB5-AB25-751F31E0130C}"/>
              </a:ext>
            </a:extLst>
          </p:cNvPr>
          <p:cNvSpPr/>
          <p:nvPr/>
        </p:nvSpPr>
        <p:spPr>
          <a:xfrm>
            <a:off x="643467" y="3737294"/>
            <a:ext cx="4114800" cy="220630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50E10D-97D5-4D27-AEE3-62B7F213026D}"/>
              </a:ext>
            </a:extLst>
          </p:cNvPr>
          <p:cNvSpPr/>
          <p:nvPr/>
        </p:nvSpPr>
        <p:spPr>
          <a:xfrm>
            <a:off x="5122758" y="3737294"/>
            <a:ext cx="4359910" cy="2206306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1B92D4-1438-464E-90A5-7AEC8E4A48B0}"/>
              </a:ext>
            </a:extLst>
          </p:cNvPr>
          <p:cNvSpPr/>
          <p:nvPr/>
        </p:nvSpPr>
        <p:spPr>
          <a:xfrm>
            <a:off x="9753600" y="3548778"/>
            <a:ext cx="4233333" cy="2394822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94215"/>
            <a:ext cx="79648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Core Elements: Visual Aesthetics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Color Palette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87785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Monochromatic or complementary schemes, using muted tones for sophistication, e.g., charcoal, navy, with gold accents.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Typography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187785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Elegant fonts that evoke trust and history, e.g., serif fonts like Garamond, Didot, or clean sans-serif pairings.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5965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Imagery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187785"/>
            <a:ext cx="3928586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High-resolution, professionally styled photography or videography showcases the brand's lifestyle or product.</a:t>
            </a:r>
            <a:endParaRPr lang="en-US" sz="18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DEE833-77D8-4998-B81D-E53C4D906361}"/>
              </a:ext>
            </a:extLst>
          </p:cNvPr>
          <p:cNvSpPr/>
          <p:nvPr/>
        </p:nvSpPr>
        <p:spPr>
          <a:xfrm>
            <a:off x="575733" y="3454400"/>
            <a:ext cx="4190577" cy="252306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53FB0E-7791-451B-ABB7-150DA3F2F203}"/>
              </a:ext>
            </a:extLst>
          </p:cNvPr>
          <p:cNvSpPr/>
          <p:nvPr/>
        </p:nvSpPr>
        <p:spPr>
          <a:xfrm>
            <a:off x="5147733" y="3454400"/>
            <a:ext cx="4138666" cy="252306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A1E79F-2E69-4855-A863-0EB17957A54D}"/>
              </a:ext>
            </a:extLst>
          </p:cNvPr>
          <p:cNvSpPr/>
          <p:nvPr/>
        </p:nvSpPr>
        <p:spPr>
          <a:xfrm>
            <a:off x="9667822" y="3454400"/>
            <a:ext cx="4348745" cy="252306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2257" y="1479569"/>
            <a:ext cx="8183404" cy="766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Core Elements: Quote Integration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1196697" y="2323305"/>
            <a:ext cx="125959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"Your time is limited, so don’t waste it living someone else’s life." – Steve Jobs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876195" y="2245616"/>
            <a:ext cx="30480" cy="921425"/>
          </a:xfrm>
          <a:prstGeom prst="rect">
            <a:avLst/>
          </a:prstGeom>
          <a:solidFill>
            <a:srgbClr val="D75BE2"/>
          </a:solidFill>
          <a:ln/>
        </p:spPr>
      </p:sp>
      <p:sp>
        <p:nvSpPr>
          <p:cNvPr id="6" name="Text 3"/>
          <p:cNvSpPr/>
          <p:nvPr/>
        </p:nvSpPr>
        <p:spPr>
          <a:xfrm>
            <a:off x="837724" y="359447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Quotes can inspire users and add a personal touch. Placement should be strategic within the signup flow, with elegant typography and visual treatment.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1461" y="2146741"/>
            <a:ext cx="883120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Glassmorphism and Modern UI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Glassmorphism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translucent, frosted glass effect that creates depth and sophistication.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Implementation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Subtle background blur, light borders, and layered elements for a premium feel.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97954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570809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Enhances visual hierarchy and directs user attention.</a:t>
            </a:r>
            <a:endParaRPr lang="en-US" sz="185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325D70-AB4A-42B2-A15B-E29370D12196}"/>
              </a:ext>
            </a:extLst>
          </p:cNvPr>
          <p:cNvSpPr/>
          <p:nvPr/>
        </p:nvSpPr>
        <p:spPr>
          <a:xfrm>
            <a:off x="651461" y="3657599"/>
            <a:ext cx="3988272" cy="23198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39331D-0FEF-423F-8B71-9CDA36081D21}"/>
              </a:ext>
            </a:extLst>
          </p:cNvPr>
          <p:cNvSpPr/>
          <p:nvPr/>
        </p:nvSpPr>
        <p:spPr>
          <a:xfrm>
            <a:off x="5147733" y="3657599"/>
            <a:ext cx="4138666" cy="23198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EAD32E3-B5CA-40BC-AD04-AE6D4014FE26}"/>
              </a:ext>
            </a:extLst>
          </p:cNvPr>
          <p:cNvSpPr/>
          <p:nvPr/>
        </p:nvSpPr>
        <p:spPr>
          <a:xfrm>
            <a:off x="9668933" y="3657599"/>
            <a:ext cx="4123743" cy="231986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8389" y="665975"/>
            <a:ext cx="8726117" cy="1112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5400" b="1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Optimizing the User Experience</a:t>
            </a:r>
            <a:endParaRPr lang="en-US" sz="5400" b="1" dirty="0"/>
          </a:p>
        </p:txBody>
      </p:sp>
      <p:sp>
        <p:nvSpPr>
          <p:cNvPr id="4" name="Shape 1"/>
          <p:cNvSpPr/>
          <p:nvPr/>
        </p:nvSpPr>
        <p:spPr>
          <a:xfrm>
            <a:off x="413384" y="1647944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8389" y="181487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Minimal Fields</a:t>
            </a:r>
            <a:endParaRPr lang="en-US" sz="2200" b="1" dirty="0"/>
          </a:p>
        </p:txBody>
      </p:sp>
      <p:sp>
        <p:nvSpPr>
          <p:cNvPr id="6" name="Text 3"/>
          <p:cNvSpPr/>
          <p:nvPr/>
        </p:nvSpPr>
        <p:spPr>
          <a:xfrm>
            <a:off x="660319" y="2399189"/>
            <a:ext cx="36648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Reduce friction by only requesting essential information.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819054" y="3786426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031447" y="393882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Clear Call to Action</a:t>
            </a:r>
            <a:endParaRPr lang="en-US" sz="2200" b="1" dirty="0"/>
          </a:p>
        </p:txBody>
      </p:sp>
      <p:sp>
        <p:nvSpPr>
          <p:cNvPr id="9" name="Text 6"/>
          <p:cNvSpPr/>
          <p:nvPr/>
        </p:nvSpPr>
        <p:spPr>
          <a:xfrm>
            <a:off x="5065989" y="4443173"/>
            <a:ext cx="36648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prominent, visually distinct signup button with gradient fill or subtle animation.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5073134"/>
            <a:ext cx="4158734" cy="2138482"/>
          </a:xfrm>
          <a:prstGeom prst="roundRect">
            <a:avLst>
              <a:gd name="adj" fmla="val 470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80759" y="5320070"/>
            <a:ext cx="283856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Mobile Responsiveness</a:t>
            </a:r>
            <a:endParaRPr lang="en-US" sz="2200" b="1" dirty="0"/>
          </a:p>
        </p:txBody>
      </p:sp>
      <p:sp>
        <p:nvSpPr>
          <p:cNvPr id="12" name="Text 9"/>
          <p:cNvSpPr/>
          <p:nvPr/>
        </p:nvSpPr>
        <p:spPr>
          <a:xfrm>
            <a:off x="9880759" y="5815608"/>
            <a:ext cx="36648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Ensuring a seamless experience across all devices with adaptive layouts and optimized images.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7273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Micro-interactions and Animation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639741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441508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Subtle feedback cues for form validation, button hovers, and loading states.</a:t>
            </a:r>
            <a:endParaRPr lang="en-US" sz="18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3639741"/>
            <a:ext cx="562451" cy="56245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933259" y="4441508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Smooth transitions between signup steps to maintain engagement.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3639741"/>
            <a:ext cx="562570" cy="5625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2395" y="4441627"/>
            <a:ext cx="2250281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Examples include animated checkmarks, progress bars, and subtle background animations.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723467" cy="85852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070491"/>
            <a:ext cx="68947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Accessibility Considerations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40268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24374" y="246066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101959" y="2402681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Ensure sufficient contrast between text and background for readability.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371891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24374" y="377690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7101959" y="3718917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ARIA attributes to improve screen reader compatibility.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03515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24374" y="5093137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7101959" y="5035153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clear visual indicators for keyboard navigation.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6324124" y="635138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24374" y="640937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7101959" y="6351389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Aim for WCAG 2.1 AA compliance to cater to a wider audience.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112490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Examples of Successful  Signup Pages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106924" y="2891909"/>
            <a:ext cx="30480" cy="4212669"/>
          </a:xfrm>
          <a:prstGeom prst="roundRect">
            <a:avLst>
              <a:gd name="adj" fmla="val 329856"/>
            </a:avLst>
          </a:prstGeom>
          <a:solidFill>
            <a:srgbClr val="DABADD"/>
          </a:solidFill>
          <a:ln/>
        </p:spPr>
      </p:sp>
      <p:sp>
        <p:nvSpPr>
          <p:cNvPr id="5" name="Shape 2"/>
          <p:cNvSpPr/>
          <p:nvPr/>
        </p:nvSpPr>
        <p:spPr>
          <a:xfrm>
            <a:off x="1345704" y="3415070"/>
            <a:ext cx="718066" cy="30480"/>
          </a:xfrm>
          <a:prstGeom prst="roundRect">
            <a:avLst>
              <a:gd name="adj" fmla="val 329856"/>
            </a:avLst>
          </a:prstGeom>
          <a:solidFill>
            <a:srgbClr val="DABADD"/>
          </a:solidFill>
          <a:ln/>
        </p:spPr>
      </p:sp>
      <p:sp>
        <p:nvSpPr>
          <p:cNvPr id="6" name="Shape 3"/>
          <p:cNvSpPr/>
          <p:nvPr/>
        </p:nvSpPr>
        <p:spPr>
          <a:xfrm>
            <a:off x="837664" y="316110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937915" y="321909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03859" y="3131225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Case studies: Analyze signup pages from luxury brands across industries, e.g., fashion, hospitality, automotive.</a:t>
            </a:r>
            <a:endParaRPr lang="en-US" sz="1850" dirty="0"/>
          </a:p>
        </p:txBody>
      </p:sp>
      <p:sp>
        <p:nvSpPr>
          <p:cNvPr id="9" name="Shape 6"/>
          <p:cNvSpPr/>
          <p:nvPr/>
        </p:nvSpPr>
        <p:spPr>
          <a:xfrm>
            <a:off x="1345704" y="4899065"/>
            <a:ext cx="718066" cy="30480"/>
          </a:xfrm>
          <a:prstGeom prst="roundRect">
            <a:avLst>
              <a:gd name="adj" fmla="val 329856"/>
            </a:avLst>
          </a:prstGeom>
          <a:solidFill>
            <a:srgbClr val="DABADD"/>
          </a:solidFill>
          <a:ln/>
        </p:spPr>
      </p:sp>
      <p:sp>
        <p:nvSpPr>
          <p:cNvPr id="10" name="Shape 7"/>
          <p:cNvSpPr/>
          <p:nvPr/>
        </p:nvSpPr>
        <p:spPr>
          <a:xfrm>
            <a:off x="837664" y="4645104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37915" y="4703088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303859" y="4615220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Benchmarking: Highlight what makes each example effective in terms of design, UX, and psychology.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1345704" y="6383060"/>
            <a:ext cx="718066" cy="30480"/>
          </a:xfrm>
          <a:prstGeom prst="roundRect">
            <a:avLst>
              <a:gd name="adj" fmla="val 329856"/>
            </a:avLst>
          </a:prstGeom>
          <a:solidFill>
            <a:srgbClr val="DABADD"/>
          </a:solidFill>
          <a:ln/>
        </p:spPr>
      </p:sp>
      <p:sp>
        <p:nvSpPr>
          <p:cNvPr id="14" name="Shape 11"/>
          <p:cNvSpPr/>
          <p:nvPr/>
        </p:nvSpPr>
        <p:spPr>
          <a:xfrm>
            <a:off x="837664" y="612909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7915" y="618708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303859" y="6099215"/>
            <a:ext cx="60024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Takeaways: Actionable insights that can be applied to your own signup page design.</a:t>
            </a:r>
            <a:endParaRPr lang="en-US" sz="1850" dirty="0"/>
          </a:p>
        </p:txBody>
      </p:sp>
      <p:pic>
        <p:nvPicPr>
          <p:cNvPr id="1026" name="Picture 2" descr="The Ultimate Ux Design Of The Signup Form Designmodo">
            <a:extLst>
              <a:ext uri="{FF2B5EF4-FFF2-40B4-BE49-F238E27FC236}">
                <a16:creationId xmlns:a16="http://schemas.microsoft.com/office/drawing/2014/main" id="{0DC6F729-5BD4-4ADC-AB26-104F7D93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314" y="199767"/>
            <a:ext cx="4633916" cy="447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5DBD2-C394-4F91-8D15-7927B4D24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365" y="4704230"/>
            <a:ext cx="4633916" cy="29657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512</Words>
  <Application>Microsoft Office PowerPoint</Application>
  <PresentationFormat>Custom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7</cp:revision>
  <dcterms:created xsi:type="dcterms:W3CDTF">2025-03-07T09:03:56Z</dcterms:created>
  <dcterms:modified xsi:type="dcterms:W3CDTF">2025-03-07T09:36:06Z</dcterms:modified>
</cp:coreProperties>
</file>