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7" d="100"/>
          <a:sy n="87" d="100"/>
        </p:scale>
        <p:origin x="29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0D8942-0AD4-423C-93E7-9E4F1160FC08}"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411500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D8942-0AD4-423C-93E7-9E4F1160FC08}"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205657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D8942-0AD4-423C-93E7-9E4F1160FC08}"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2813378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D8942-0AD4-423C-93E7-9E4F1160FC08}"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F22A759-57A2-4AA6-A74D-BC63B8D12834}"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18878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D8942-0AD4-423C-93E7-9E4F1160FC08}"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1004533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0D8942-0AD4-423C-93E7-9E4F1160FC08}" type="datetimeFigureOut">
              <a:rPr lang="en-IN" smtClean="0"/>
              <a:t>05-08-2020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1246209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0D8942-0AD4-423C-93E7-9E4F1160FC08}" type="datetimeFigureOut">
              <a:rPr lang="en-IN" smtClean="0"/>
              <a:t>05-08-2020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1701837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D8942-0AD4-423C-93E7-9E4F1160FC08}"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1952766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870D8942-0AD4-423C-93E7-9E4F1160FC08}" type="datetimeFigureOut">
              <a:rPr lang="en-IN" smtClean="0"/>
              <a:t>05-08-2020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F22A759-57A2-4AA6-A74D-BC63B8D12834}" type="slidenum">
              <a:rPr lang="en-IN" smtClean="0"/>
              <a:t>‹#›</a:t>
            </a:fld>
            <a:endParaRPr lang="en-IN"/>
          </a:p>
        </p:txBody>
      </p:sp>
    </p:spTree>
    <p:extLst>
      <p:ext uri="{BB962C8B-B14F-4D97-AF65-F5344CB8AC3E}">
        <p14:creationId xmlns:p14="http://schemas.microsoft.com/office/powerpoint/2010/main" val="160006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0D8942-0AD4-423C-93E7-9E4F1160FC08}"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391654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0D8942-0AD4-423C-93E7-9E4F1160FC08}" type="datetimeFigureOut">
              <a:rPr lang="en-IN" smtClean="0"/>
              <a:t>05-08-2020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322574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0D8942-0AD4-423C-93E7-9E4F1160FC08}"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306906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0D8942-0AD4-423C-93E7-9E4F1160FC08}" type="datetimeFigureOut">
              <a:rPr lang="en-IN" smtClean="0"/>
              <a:t>05-08-2020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33839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D8942-0AD4-423C-93E7-9E4F1160FC08}" type="datetimeFigureOut">
              <a:rPr lang="en-IN" smtClean="0"/>
              <a:t>05-08-2020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130233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70D8942-0AD4-423C-93E7-9E4F1160FC08}" type="datetimeFigureOut">
              <a:rPr lang="en-IN" smtClean="0"/>
              <a:t>05-08-2020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415607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D8942-0AD4-423C-93E7-9E4F1160FC08}"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187868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0D8942-0AD4-423C-93E7-9E4F1160FC08}" type="datetimeFigureOut">
              <a:rPr lang="en-IN" smtClean="0"/>
              <a:t>05-08-2020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22A759-57A2-4AA6-A74D-BC63B8D12834}" type="slidenum">
              <a:rPr lang="en-IN" smtClean="0"/>
              <a:t>‹#›</a:t>
            </a:fld>
            <a:endParaRPr lang="en-IN"/>
          </a:p>
        </p:txBody>
      </p:sp>
    </p:spTree>
    <p:extLst>
      <p:ext uri="{BB962C8B-B14F-4D97-AF65-F5344CB8AC3E}">
        <p14:creationId xmlns:p14="http://schemas.microsoft.com/office/powerpoint/2010/main" val="26018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0D8942-0AD4-423C-93E7-9E4F1160FC08}" type="datetimeFigureOut">
              <a:rPr lang="en-IN" smtClean="0"/>
              <a:t>05-08-2020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F22A759-57A2-4AA6-A74D-BC63B8D12834}" type="slidenum">
              <a:rPr lang="en-IN" smtClean="0"/>
              <a:t>‹#›</a:t>
            </a:fld>
            <a:endParaRPr lang="en-IN"/>
          </a:p>
        </p:txBody>
      </p:sp>
    </p:spTree>
    <p:extLst>
      <p:ext uri="{BB962C8B-B14F-4D97-AF65-F5344CB8AC3E}">
        <p14:creationId xmlns:p14="http://schemas.microsoft.com/office/powerpoint/2010/main" val="275586263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8A09-F7B0-4D47-BDCC-89517092995E}"/>
              </a:ext>
            </a:extLst>
          </p:cNvPr>
          <p:cNvSpPr>
            <a:spLocks noGrp="1"/>
          </p:cNvSpPr>
          <p:nvPr>
            <p:ph type="ctrTitle"/>
          </p:nvPr>
        </p:nvSpPr>
        <p:spPr/>
        <p:txBody>
          <a:bodyPr/>
          <a:lstStyle/>
          <a:p>
            <a:r>
              <a:rPr lang="en-US" dirty="0"/>
              <a:t>Typing Speed Game </a:t>
            </a:r>
            <a:br>
              <a:rPr lang="en-US" dirty="0"/>
            </a:br>
            <a:r>
              <a:rPr lang="en-US" dirty="0"/>
              <a:t>using Python</a:t>
            </a:r>
            <a:endParaRPr lang="en-IN" dirty="0"/>
          </a:p>
        </p:txBody>
      </p:sp>
      <p:sp>
        <p:nvSpPr>
          <p:cNvPr id="3" name="Subtitle 2">
            <a:extLst>
              <a:ext uri="{FF2B5EF4-FFF2-40B4-BE49-F238E27FC236}">
                <a16:creationId xmlns:a16="http://schemas.microsoft.com/office/drawing/2014/main" id="{4212AECC-F870-4D72-94E0-C5B1CB4612D4}"/>
              </a:ext>
            </a:extLst>
          </p:cNvPr>
          <p:cNvSpPr>
            <a:spLocks noGrp="1"/>
          </p:cNvSpPr>
          <p:nvPr>
            <p:ph type="subTitle" idx="1"/>
          </p:nvPr>
        </p:nvSpPr>
        <p:spPr>
          <a:xfrm>
            <a:off x="680322" y="4394039"/>
            <a:ext cx="3346555" cy="1117687"/>
          </a:xfrm>
        </p:spPr>
        <p:txBody>
          <a:bodyPr>
            <a:normAutofit lnSpcReduction="10000"/>
          </a:bodyPr>
          <a:lstStyle/>
          <a:p>
            <a:r>
              <a:rPr lang="en-US" dirty="0"/>
              <a:t>By</a:t>
            </a:r>
          </a:p>
          <a:p>
            <a:r>
              <a:rPr lang="en-US" dirty="0"/>
              <a:t>Ravi Kumar Singh</a:t>
            </a:r>
          </a:p>
          <a:p>
            <a:r>
              <a:rPr lang="en-US" dirty="0"/>
              <a:t>Sharan Patil</a:t>
            </a:r>
            <a:endParaRPr lang="en-IN" dirty="0"/>
          </a:p>
        </p:txBody>
      </p:sp>
      <p:sp>
        <p:nvSpPr>
          <p:cNvPr id="4" name="Subtitle 2">
            <a:extLst>
              <a:ext uri="{FF2B5EF4-FFF2-40B4-BE49-F238E27FC236}">
                <a16:creationId xmlns:a16="http://schemas.microsoft.com/office/drawing/2014/main" id="{43B58B7E-9F9A-4A4B-8166-5155A2DCEE71}"/>
              </a:ext>
            </a:extLst>
          </p:cNvPr>
          <p:cNvSpPr txBox="1">
            <a:spLocks/>
          </p:cNvSpPr>
          <p:nvPr/>
        </p:nvSpPr>
        <p:spPr>
          <a:xfrm>
            <a:off x="832722" y="4422531"/>
            <a:ext cx="9058624" cy="1241595"/>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Under the Guidance of</a:t>
            </a:r>
          </a:p>
          <a:p>
            <a:r>
              <a:rPr lang="en-US" dirty="0"/>
              <a:t>Dr. Shailaja</a:t>
            </a:r>
          </a:p>
        </p:txBody>
      </p:sp>
    </p:spTree>
    <p:extLst>
      <p:ext uri="{BB962C8B-B14F-4D97-AF65-F5344CB8AC3E}">
        <p14:creationId xmlns:p14="http://schemas.microsoft.com/office/powerpoint/2010/main" val="2167790186"/>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1482-8D3C-4105-BE4D-3A18403AC9BA}"/>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26AF7B9-375D-45C0-BDC3-CA9690C0DA57}"/>
              </a:ext>
            </a:extLst>
          </p:cNvPr>
          <p:cNvSpPr>
            <a:spLocks noGrp="1"/>
          </p:cNvSpPr>
          <p:nvPr>
            <p:ph idx="1"/>
          </p:nvPr>
        </p:nvSpPr>
        <p:spPr>
          <a:xfrm>
            <a:off x="680321" y="2961313"/>
            <a:ext cx="9613861" cy="2974875"/>
          </a:xfrm>
        </p:spPr>
        <p:txBody>
          <a:bodyPr/>
          <a:lstStyle/>
          <a:p>
            <a:pPr marL="0" indent="0">
              <a:buNone/>
            </a:pPr>
            <a:endParaRPr lang="en-US" dirty="0"/>
          </a:p>
          <a:p>
            <a:r>
              <a:rPr lang="en-US" dirty="0"/>
              <a:t>The Typing Speed Game helps people in improving their typing speed in a fun way.</a:t>
            </a:r>
          </a:p>
          <a:p>
            <a:r>
              <a:rPr lang="en-US" dirty="0"/>
              <a:t>It improves the hand eye co-ordination.</a:t>
            </a:r>
          </a:p>
          <a:p>
            <a:r>
              <a:rPr lang="en-IN" dirty="0"/>
              <a:t>Provides accuracy score and typing speed in words per minute(wpm)</a:t>
            </a:r>
          </a:p>
          <a:p>
            <a:pPr marL="0" indent="0">
              <a:buNone/>
            </a:pPr>
            <a:endParaRPr lang="en-IN" dirty="0"/>
          </a:p>
        </p:txBody>
      </p:sp>
    </p:spTree>
    <p:extLst>
      <p:ext uri="{BB962C8B-B14F-4D97-AF65-F5344CB8AC3E}">
        <p14:creationId xmlns:p14="http://schemas.microsoft.com/office/powerpoint/2010/main" val="30808580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BAE14-2D08-47E7-8149-D85C8A7ED6B8}"/>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54AB1B9B-0451-41B4-AE59-1FFBDB64CA76}"/>
              </a:ext>
            </a:extLst>
          </p:cNvPr>
          <p:cNvSpPr>
            <a:spLocks noGrp="1"/>
          </p:cNvSpPr>
          <p:nvPr>
            <p:ph idx="1"/>
          </p:nvPr>
        </p:nvSpPr>
        <p:spPr/>
        <p:txBody>
          <a:bodyPr/>
          <a:lstStyle/>
          <a:p>
            <a:r>
              <a:rPr lang="en-US" dirty="0"/>
              <a:t>Python 3.x</a:t>
            </a:r>
          </a:p>
          <a:p>
            <a:r>
              <a:rPr lang="en-US" dirty="0"/>
              <a:t>Pygame</a:t>
            </a:r>
          </a:p>
          <a:p>
            <a:r>
              <a:rPr lang="en-US" dirty="0"/>
              <a:t>Windows/Linux OS</a:t>
            </a:r>
          </a:p>
          <a:p>
            <a:r>
              <a:rPr lang="en-US" dirty="0"/>
              <a:t>Any Python IDE</a:t>
            </a:r>
          </a:p>
          <a:p>
            <a:endParaRPr lang="en-US" dirty="0"/>
          </a:p>
        </p:txBody>
      </p:sp>
    </p:spTree>
    <p:extLst>
      <p:ext uri="{BB962C8B-B14F-4D97-AF65-F5344CB8AC3E}">
        <p14:creationId xmlns:p14="http://schemas.microsoft.com/office/powerpoint/2010/main" val="9409220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09A7-AAF2-430D-948B-5A6E203C642A}"/>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AA5C1741-A085-4C98-8AB2-B3E57A692171}"/>
              </a:ext>
            </a:extLst>
          </p:cNvPr>
          <p:cNvSpPr>
            <a:spLocks noGrp="1"/>
          </p:cNvSpPr>
          <p:nvPr>
            <p:ph idx="1"/>
          </p:nvPr>
        </p:nvSpPr>
        <p:spPr>
          <a:xfrm>
            <a:off x="680321" y="3132667"/>
            <a:ext cx="9613861" cy="2082800"/>
          </a:xfrm>
        </p:spPr>
        <p:txBody>
          <a:bodyPr/>
          <a:lstStyle/>
          <a:p>
            <a:r>
              <a:rPr lang="en-US" dirty="0"/>
              <a:t>Files used:</a:t>
            </a:r>
          </a:p>
          <a:p>
            <a:pPr lvl="1"/>
            <a:r>
              <a:rPr lang="en-US" dirty="0"/>
              <a:t>Typing-speed-open.png</a:t>
            </a:r>
          </a:p>
          <a:p>
            <a:pPr lvl="1"/>
            <a:r>
              <a:rPr lang="en-US" dirty="0"/>
              <a:t>Backgroung.jpg</a:t>
            </a:r>
          </a:p>
          <a:p>
            <a:pPr lvl="1"/>
            <a:r>
              <a:rPr lang="en-US" dirty="0"/>
              <a:t>Sentences.txt</a:t>
            </a:r>
          </a:p>
          <a:p>
            <a:pPr lvl="1"/>
            <a:r>
              <a:rPr lang="en-US" dirty="0"/>
              <a:t>Game.py</a:t>
            </a:r>
            <a:endParaRPr lang="en-IN" dirty="0"/>
          </a:p>
        </p:txBody>
      </p:sp>
    </p:spTree>
    <p:extLst>
      <p:ext uri="{BB962C8B-B14F-4D97-AF65-F5344CB8AC3E}">
        <p14:creationId xmlns:p14="http://schemas.microsoft.com/office/powerpoint/2010/main" val="29731880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7EB6D-C6F9-4C52-A0AE-E91DA5928F98}"/>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4E37F05A-C0F0-40D5-8D98-F29628FDC291}"/>
              </a:ext>
            </a:extLst>
          </p:cNvPr>
          <p:cNvSpPr>
            <a:spLocks noGrp="1"/>
          </p:cNvSpPr>
          <p:nvPr>
            <p:ph idx="1"/>
          </p:nvPr>
        </p:nvSpPr>
        <p:spPr/>
        <p:txBody>
          <a:bodyPr/>
          <a:lstStyle/>
          <a:p>
            <a:r>
              <a:rPr lang="en-US" dirty="0"/>
              <a:t>Functions implemented:</a:t>
            </a:r>
          </a:p>
          <a:p>
            <a:pPr lvl="1"/>
            <a:r>
              <a:rPr lang="en-IN" dirty="0" err="1"/>
              <a:t>draw_text</a:t>
            </a:r>
            <a:r>
              <a:rPr lang="en-IN" dirty="0"/>
              <a:t>()</a:t>
            </a:r>
          </a:p>
          <a:p>
            <a:pPr lvl="1"/>
            <a:r>
              <a:rPr lang="en-IN" dirty="0" err="1"/>
              <a:t>get_sentence</a:t>
            </a:r>
            <a:r>
              <a:rPr lang="en-IN" dirty="0"/>
              <a:t>()</a:t>
            </a:r>
          </a:p>
          <a:p>
            <a:pPr lvl="1"/>
            <a:r>
              <a:rPr lang="en-IN" dirty="0" err="1"/>
              <a:t>Show_result</a:t>
            </a:r>
            <a:r>
              <a:rPr lang="en-IN" dirty="0"/>
              <a:t>()</a:t>
            </a:r>
          </a:p>
          <a:p>
            <a:pPr lvl="1"/>
            <a:r>
              <a:rPr lang="en-IN" dirty="0"/>
              <a:t>run()</a:t>
            </a:r>
          </a:p>
        </p:txBody>
      </p:sp>
      <p:pic>
        <p:nvPicPr>
          <p:cNvPr id="4" name="Picture 3">
            <a:extLst>
              <a:ext uri="{FF2B5EF4-FFF2-40B4-BE49-F238E27FC236}">
                <a16:creationId xmlns:a16="http://schemas.microsoft.com/office/drawing/2014/main" id="{16637AD4-8E34-4BCF-80A4-62AD2392B88F}"/>
              </a:ext>
            </a:extLst>
          </p:cNvPr>
          <p:cNvPicPr>
            <a:picLocks noChangeAspect="1"/>
          </p:cNvPicPr>
          <p:nvPr/>
        </p:nvPicPr>
        <p:blipFill>
          <a:blip r:embed="rId2"/>
          <a:stretch>
            <a:fillRect/>
          </a:stretch>
        </p:blipFill>
        <p:spPr>
          <a:xfrm>
            <a:off x="5821960" y="2421537"/>
            <a:ext cx="5206378" cy="3683235"/>
          </a:xfrm>
          <a:prstGeom prst="rect">
            <a:avLst/>
          </a:prstGeom>
        </p:spPr>
      </p:pic>
    </p:spTree>
    <p:extLst>
      <p:ext uri="{BB962C8B-B14F-4D97-AF65-F5344CB8AC3E}">
        <p14:creationId xmlns:p14="http://schemas.microsoft.com/office/powerpoint/2010/main" val="2165924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46A1-F02E-4301-B6B0-E981B75C3D2D}"/>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ABDC7DF3-7114-4755-988A-612887FB72A9}"/>
              </a:ext>
            </a:extLst>
          </p:cNvPr>
          <p:cNvSpPr>
            <a:spLocks noGrp="1"/>
          </p:cNvSpPr>
          <p:nvPr>
            <p:ph idx="1"/>
          </p:nvPr>
        </p:nvSpPr>
        <p:spPr/>
        <p:txBody>
          <a:bodyPr>
            <a:normAutofit fontScale="77500" lnSpcReduction="20000"/>
          </a:bodyPr>
          <a:lstStyle/>
          <a:p>
            <a:r>
              <a:rPr lang="en-IN" dirty="0"/>
              <a:t>It helps in improving the typing speed of a person which comes with several benefits like</a:t>
            </a:r>
          </a:p>
          <a:p>
            <a:pPr marL="0" indent="0">
              <a:buNone/>
            </a:pPr>
            <a:endParaRPr lang="en-IN" dirty="0"/>
          </a:p>
          <a:p>
            <a:pPr lvl="1"/>
            <a:r>
              <a:rPr lang="en-IN" dirty="0"/>
              <a:t>Save time: </a:t>
            </a:r>
          </a:p>
          <a:p>
            <a:pPr lvl="2"/>
            <a:r>
              <a:rPr lang="en-IN" dirty="0"/>
              <a:t>It would help you to write your blogs, letters, answers, chatting etc. faster without wasting time.</a:t>
            </a:r>
          </a:p>
          <a:p>
            <a:pPr lvl="1"/>
            <a:r>
              <a:rPr lang="en-IN" dirty="0"/>
              <a:t>Job: </a:t>
            </a:r>
          </a:p>
          <a:p>
            <a:pPr lvl="2"/>
            <a:r>
              <a:rPr lang="en-IN" dirty="0"/>
              <a:t>Many jobs both in govt. and private sector ask for good typing speed.</a:t>
            </a:r>
          </a:p>
          <a:p>
            <a:pPr lvl="1"/>
            <a:r>
              <a:rPr lang="en-IN" dirty="0"/>
              <a:t>Pleasure: </a:t>
            </a:r>
          </a:p>
          <a:p>
            <a:pPr lvl="2"/>
            <a:r>
              <a:rPr lang="en-IN" dirty="0"/>
              <a:t>It is a pleasure to just focus on thinking and the typing is done automatically unlike others who don't know this skill.</a:t>
            </a:r>
          </a:p>
          <a:p>
            <a:pPr lvl="1"/>
            <a:r>
              <a:rPr lang="en-IN" dirty="0"/>
              <a:t>Impression: </a:t>
            </a:r>
          </a:p>
          <a:p>
            <a:pPr lvl="2"/>
            <a:r>
              <a:rPr lang="en-IN" dirty="0"/>
              <a:t>It will impress other people who don't know this skill. They may say like, Wow! how can you do that and within mind they may be thinking if they could also type like you. Imagine!</a:t>
            </a:r>
          </a:p>
          <a:p>
            <a:pPr lvl="1"/>
            <a:r>
              <a:rPr lang="en-IN" dirty="0"/>
              <a:t>Lifetime with you: </a:t>
            </a:r>
          </a:p>
          <a:p>
            <a:pPr lvl="2"/>
            <a:r>
              <a:rPr lang="en-IN" dirty="0"/>
              <a:t>Like bicycle, once you learn it, will be always with you.</a:t>
            </a:r>
          </a:p>
          <a:p>
            <a:endParaRPr lang="en-IN" dirty="0"/>
          </a:p>
        </p:txBody>
      </p:sp>
    </p:spTree>
    <p:extLst>
      <p:ext uri="{BB962C8B-B14F-4D97-AF65-F5344CB8AC3E}">
        <p14:creationId xmlns:p14="http://schemas.microsoft.com/office/powerpoint/2010/main" val="18278690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34</TotalTime>
  <Words>253</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Typing Speed Game  using Python</vt:lpstr>
      <vt:lpstr>Abstract</vt:lpstr>
      <vt:lpstr>Software Requirements</vt:lpstr>
      <vt:lpstr>How it Works?</vt:lpstr>
      <vt:lpstr>How it works?</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Typing Speed Game  using Python</dc:title>
  <dc:creator>Ravi Kumar</dc:creator>
  <cp:lastModifiedBy>Ravi Kumar</cp:lastModifiedBy>
  <cp:revision>5</cp:revision>
  <cp:lastPrinted>2020-08-05T09:33:47Z</cp:lastPrinted>
  <dcterms:created xsi:type="dcterms:W3CDTF">2020-06-15T10:21:18Z</dcterms:created>
  <dcterms:modified xsi:type="dcterms:W3CDTF">2020-08-05T09:33:48Z</dcterms:modified>
</cp:coreProperties>
</file>