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391" r:id="rId2"/>
    <p:sldId id="426" r:id="rId3"/>
    <p:sldId id="427" r:id="rId4"/>
    <p:sldId id="428" r:id="rId5"/>
    <p:sldId id="439" r:id="rId6"/>
    <p:sldId id="414" r:id="rId7"/>
    <p:sldId id="416" r:id="rId8"/>
    <p:sldId id="430" r:id="rId9"/>
    <p:sldId id="437" r:id="rId10"/>
    <p:sldId id="429" r:id="rId11"/>
    <p:sldId id="419" r:id="rId12"/>
    <p:sldId id="420" r:id="rId13"/>
    <p:sldId id="431" r:id="rId14"/>
    <p:sldId id="432" r:id="rId15"/>
    <p:sldId id="421" r:id="rId16"/>
    <p:sldId id="423" r:id="rId17"/>
    <p:sldId id="434" r:id="rId18"/>
    <p:sldId id="422" r:id="rId19"/>
    <p:sldId id="438" r:id="rId20"/>
    <p:sldId id="425" r:id="rId21"/>
    <p:sldId id="435" r:id="rId22"/>
    <p:sldId id="441" r:id="rId23"/>
    <p:sldId id="436" r:id="rId24"/>
    <p:sldId id="44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3594A1-DADB-4481-B97B-421ECBB49DC4}" type="doc">
      <dgm:prSet loTypeId="urn:microsoft.com/office/officeart/2018/2/layout/IconVerticalSolidList" loCatId="icon" qsTypeId="urn:microsoft.com/office/officeart/2005/8/quickstyle/simple1" qsCatId="simple" csTypeId="urn:microsoft.com/office/officeart/2005/8/colors/colorful2" csCatId="colorful" phldr="1"/>
      <dgm:spPr/>
      <dgm:t>
        <a:bodyPr/>
        <a:lstStyle/>
        <a:p>
          <a:endParaRPr lang="en-US"/>
        </a:p>
      </dgm:t>
    </dgm:pt>
    <dgm:pt modelId="{A96D5065-95D7-4722-A762-510EDD056684}">
      <dgm:prSet custT="1"/>
      <dgm:spPr/>
      <dgm:t>
        <a:bodyPr/>
        <a:lstStyle/>
        <a:p>
          <a:pPr>
            <a:lnSpc>
              <a:spcPct val="100000"/>
            </a:lnSpc>
          </a:pPr>
          <a:r>
            <a:rPr lang="en-IN" sz="2800" dirty="0">
              <a:latin typeface="Bookman Old Style" panose="02050604050505020204" pitchFamily="18" charset="0"/>
            </a:rPr>
            <a:t>Performance Metrics</a:t>
          </a:r>
          <a:endParaRPr lang="en-US" sz="2800" dirty="0">
            <a:latin typeface="Bookman Old Style" panose="02050604050505020204" pitchFamily="18" charset="0"/>
          </a:endParaRPr>
        </a:p>
      </dgm:t>
    </dgm:pt>
    <dgm:pt modelId="{6CCAC7AE-250C-4DAC-B2B4-6D1A4F4CD9A6}" type="parTrans" cxnId="{8DF54DFE-8619-428B-90B8-29A0DC87097F}">
      <dgm:prSet/>
      <dgm:spPr/>
      <dgm:t>
        <a:bodyPr/>
        <a:lstStyle/>
        <a:p>
          <a:endParaRPr lang="en-US"/>
        </a:p>
      </dgm:t>
    </dgm:pt>
    <dgm:pt modelId="{6029B721-FE84-4A65-9E1D-5C437E5298BF}" type="sibTrans" cxnId="{8DF54DFE-8619-428B-90B8-29A0DC87097F}">
      <dgm:prSet/>
      <dgm:spPr/>
      <dgm:t>
        <a:bodyPr/>
        <a:lstStyle/>
        <a:p>
          <a:endParaRPr lang="en-US"/>
        </a:p>
      </dgm:t>
    </dgm:pt>
    <dgm:pt modelId="{A893F32E-2CB8-4FAB-AC1F-D37D6F1DA169}">
      <dgm:prSet custT="1"/>
      <dgm:spPr/>
      <dgm:t>
        <a:bodyPr/>
        <a:lstStyle/>
        <a:p>
          <a:pPr>
            <a:lnSpc>
              <a:spcPct val="100000"/>
            </a:lnSpc>
          </a:pPr>
          <a:r>
            <a:rPr lang="en-IN" sz="2800" dirty="0">
              <a:latin typeface="Bookman Old Style" panose="02050604050505020204" pitchFamily="18" charset="0"/>
            </a:rPr>
            <a:t>Classification</a:t>
          </a:r>
          <a:endParaRPr lang="en-US" sz="2800" dirty="0">
            <a:latin typeface="Bookman Old Style" panose="02050604050505020204" pitchFamily="18" charset="0"/>
          </a:endParaRPr>
        </a:p>
      </dgm:t>
    </dgm:pt>
    <dgm:pt modelId="{8240554F-6487-4351-B046-D7042FEE6FFF}" type="parTrans" cxnId="{9B69F5C6-75BF-4563-9148-FEA97CE860C9}">
      <dgm:prSet/>
      <dgm:spPr/>
      <dgm:t>
        <a:bodyPr/>
        <a:lstStyle/>
        <a:p>
          <a:endParaRPr lang="en-US"/>
        </a:p>
      </dgm:t>
    </dgm:pt>
    <dgm:pt modelId="{D64FBD41-569A-4EDF-B464-2239099E8417}" type="sibTrans" cxnId="{9B69F5C6-75BF-4563-9148-FEA97CE860C9}">
      <dgm:prSet/>
      <dgm:spPr/>
      <dgm:t>
        <a:bodyPr/>
        <a:lstStyle/>
        <a:p>
          <a:endParaRPr lang="en-US"/>
        </a:p>
      </dgm:t>
    </dgm:pt>
    <dgm:pt modelId="{A150D7B7-9552-4241-BF2C-AD5F00A5EDA0}">
      <dgm:prSet custT="1"/>
      <dgm:spPr/>
      <dgm:t>
        <a:bodyPr/>
        <a:lstStyle/>
        <a:p>
          <a:pPr>
            <a:lnSpc>
              <a:spcPct val="100000"/>
            </a:lnSpc>
          </a:pPr>
          <a:r>
            <a:rPr lang="en-IN" sz="2800" dirty="0">
              <a:latin typeface="Bookman Old Style" panose="02050604050505020204" pitchFamily="18" charset="0"/>
            </a:rPr>
            <a:t>Regression</a:t>
          </a:r>
          <a:endParaRPr lang="en-US" sz="2800" dirty="0">
            <a:latin typeface="Bookman Old Style" panose="02050604050505020204" pitchFamily="18" charset="0"/>
          </a:endParaRPr>
        </a:p>
      </dgm:t>
    </dgm:pt>
    <dgm:pt modelId="{3B787136-D854-426E-8CFD-CC1EE4A0F32C}" type="parTrans" cxnId="{8FEECD46-2F85-4BAE-834A-401EACA6F8CE}">
      <dgm:prSet/>
      <dgm:spPr/>
      <dgm:t>
        <a:bodyPr/>
        <a:lstStyle/>
        <a:p>
          <a:endParaRPr lang="en-US"/>
        </a:p>
      </dgm:t>
    </dgm:pt>
    <dgm:pt modelId="{D485C7AB-E288-4BD5-BD56-C9F981D2CC15}" type="sibTrans" cxnId="{8FEECD46-2F85-4BAE-834A-401EACA6F8CE}">
      <dgm:prSet/>
      <dgm:spPr/>
      <dgm:t>
        <a:bodyPr/>
        <a:lstStyle/>
        <a:p>
          <a:endParaRPr lang="en-US"/>
        </a:p>
      </dgm:t>
    </dgm:pt>
    <dgm:pt modelId="{A32E04D9-4B82-4324-A4FE-86428861CAFB}" type="pres">
      <dgm:prSet presAssocID="{923594A1-DADB-4481-B97B-421ECBB49DC4}" presName="root" presStyleCnt="0">
        <dgm:presLayoutVars>
          <dgm:dir/>
          <dgm:resizeHandles val="exact"/>
        </dgm:presLayoutVars>
      </dgm:prSet>
      <dgm:spPr/>
    </dgm:pt>
    <dgm:pt modelId="{EB21C7C6-59FB-416C-A287-FFEFA39C98C7}" type="pres">
      <dgm:prSet presAssocID="{A96D5065-95D7-4722-A762-510EDD056684}" presName="compNode" presStyleCnt="0"/>
      <dgm:spPr/>
    </dgm:pt>
    <dgm:pt modelId="{FD04FD73-DD6B-49CA-93DA-24722F3CB72D}" type="pres">
      <dgm:prSet presAssocID="{A96D5065-95D7-4722-A762-510EDD056684}" presName="bgRect" presStyleLbl="bgShp" presStyleIdx="0" presStyleCnt="3"/>
      <dgm:spPr/>
    </dgm:pt>
    <dgm:pt modelId="{2A4E2F9A-BE1C-4B5C-8E20-6D7C9A9E0024}" type="pres">
      <dgm:prSet presAssocID="{A96D5065-95D7-4722-A762-510EDD05668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pward trend"/>
        </a:ext>
      </dgm:extLst>
    </dgm:pt>
    <dgm:pt modelId="{E743339B-6ECE-4564-9C8D-F1C9A54D640A}" type="pres">
      <dgm:prSet presAssocID="{A96D5065-95D7-4722-A762-510EDD056684}" presName="spaceRect" presStyleCnt="0"/>
      <dgm:spPr/>
    </dgm:pt>
    <dgm:pt modelId="{E753E003-47AD-4290-B513-C5DDCDC664E9}" type="pres">
      <dgm:prSet presAssocID="{A96D5065-95D7-4722-A762-510EDD056684}" presName="parTx" presStyleLbl="revTx" presStyleIdx="0" presStyleCnt="3">
        <dgm:presLayoutVars>
          <dgm:chMax val="0"/>
          <dgm:chPref val="0"/>
        </dgm:presLayoutVars>
      </dgm:prSet>
      <dgm:spPr/>
    </dgm:pt>
    <dgm:pt modelId="{67A5F315-DDB8-4233-8038-010DE7E858F6}" type="pres">
      <dgm:prSet presAssocID="{6029B721-FE84-4A65-9E1D-5C437E5298BF}" presName="sibTrans" presStyleCnt="0"/>
      <dgm:spPr/>
    </dgm:pt>
    <dgm:pt modelId="{5D89CFD4-919A-40D9-9811-613D8F2BCE30}" type="pres">
      <dgm:prSet presAssocID="{A893F32E-2CB8-4FAB-AC1F-D37D6F1DA169}" presName="compNode" presStyleCnt="0"/>
      <dgm:spPr/>
    </dgm:pt>
    <dgm:pt modelId="{908E95A7-406B-45DE-8927-6FC810374EF3}" type="pres">
      <dgm:prSet presAssocID="{A893F32E-2CB8-4FAB-AC1F-D37D6F1DA169}" presName="bgRect" presStyleLbl="bgShp" presStyleIdx="1" presStyleCnt="3"/>
      <dgm:spPr/>
    </dgm:pt>
    <dgm:pt modelId="{B6879A63-4DE2-4D59-9256-86E1D0F04F47}" type="pres">
      <dgm:prSet presAssocID="{A893F32E-2CB8-4FAB-AC1F-D37D6F1DA16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ierarchy"/>
        </a:ext>
      </dgm:extLst>
    </dgm:pt>
    <dgm:pt modelId="{7B16B743-CF32-43AA-8A5D-1E1B9D476346}" type="pres">
      <dgm:prSet presAssocID="{A893F32E-2CB8-4FAB-AC1F-D37D6F1DA169}" presName="spaceRect" presStyleCnt="0"/>
      <dgm:spPr/>
    </dgm:pt>
    <dgm:pt modelId="{0633B437-0BA7-4A5F-B64E-D82336EE1DCC}" type="pres">
      <dgm:prSet presAssocID="{A893F32E-2CB8-4FAB-AC1F-D37D6F1DA169}" presName="parTx" presStyleLbl="revTx" presStyleIdx="1" presStyleCnt="3">
        <dgm:presLayoutVars>
          <dgm:chMax val="0"/>
          <dgm:chPref val="0"/>
        </dgm:presLayoutVars>
      </dgm:prSet>
      <dgm:spPr/>
    </dgm:pt>
    <dgm:pt modelId="{2DD58656-BB89-4BC4-9FB8-A7ED5CC6B57E}" type="pres">
      <dgm:prSet presAssocID="{D64FBD41-569A-4EDF-B464-2239099E8417}" presName="sibTrans" presStyleCnt="0"/>
      <dgm:spPr/>
    </dgm:pt>
    <dgm:pt modelId="{E07EA7CF-548E-47CD-BB14-3AF9F48A6824}" type="pres">
      <dgm:prSet presAssocID="{A150D7B7-9552-4241-BF2C-AD5F00A5EDA0}" presName="compNode" presStyleCnt="0"/>
      <dgm:spPr/>
    </dgm:pt>
    <dgm:pt modelId="{A44E49B8-9BF3-4D1B-AF6B-5F3FC48F9008}" type="pres">
      <dgm:prSet presAssocID="{A150D7B7-9552-4241-BF2C-AD5F00A5EDA0}" presName="bgRect" presStyleLbl="bgShp" presStyleIdx="2" presStyleCnt="3"/>
      <dgm:spPr/>
    </dgm:pt>
    <dgm:pt modelId="{4A977FA5-FA17-4D3B-8367-8C9E9860103D}" type="pres">
      <dgm:prSet presAssocID="{A150D7B7-9552-4241-BF2C-AD5F00A5EDA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C9D52ADB-1E9F-4F2B-8494-917B074EE35E}" type="pres">
      <dgm:prSet presAssocID="{A150D7B7-9552-4241-BF2C-AD5F00A5EDA0}" presName="spaceRect" presStyleCnt="0"/>
      <dgm:spPr/>
    </dgm:pt>
    <dgm:pt modelId="{5E280809-B64F-4A40-9C24-EA89FEF37DB8}" type="pres">
      <dgm:prSet presAssocID="{A150D7B7-9552-4241-BF2C-AD5F00A5EDA0}" presName="parTx" presStyleLbl="revTx" presStyleIdx="2" presStyleCnt="3">
        <dgm:presLayoutVars>
          <dgm:chMax val="0"/>
          <dgm:chPref val="0"/>
        </dgm:presLayoutVars>
      </dgm:prSet>
      <dgm:spPr/>
    </dgm:pt>
  </dgm:ptLst>
  <dgm:cxnLst>
    <dgm:cxn modelId="{2144E42A-38BD-4C54-969D-3CA0BF21FF5E}" type="presOf" srcId="{A96D5065-95D7-4722-A762-510EDD056684}" destId="{E753E003-47AD-4290-B513-C5DDCDC664E9}" srcOrd="0" destOrd="0" presId="urn:microsoft.com/office/officeart/2018/2/layout/IconVerticalSolidList"/>
    <dgm:cxn modelId="{D01E0562-A185-44A5-A2FD-02D243EFD1A6}" type="presOf" srcId="{A150D7B7-9552-4241-BF2C-AD5F00A5EDA0}" destId="{5E280809-B64F-4A40-9C24-EA89FEF37DB8}" srcOrd="0" destOrd="0" presId="urn:microsoft.com/office/officeart/2018/2/layout/IconVerticalSolidList"/>
    <dgm:cxn modelId="{8FEECD46-2F85-4BAE-834A-401EACA6F8CE}" srcId="{923594A1-DADB-4481-B97B-421ECBB49DC4}" destId="{A150D7B7-9552-4241-BF2C-AD5F00A5EDA0}" srcOrd="2" destOrd="0" parTransId="{3B787136-D854-426E-8CFD-CC1EE4A0F32C}" sibTransId="{D485C7AB-E288-4BD5-BD56-C9F981D2CC15}"/>
    <dgm:cxn modelId="{F553566D-2565-47B9-8C77-23BE1489C331}" type="presOf" srcId="{A893F32E-2CB8-4FAB-AC1F-D37D6F1DA169}" destId="{0633B437-0BA7-4A5F-B64E-D82336EE1DCC}" srcOrd="0" destOrd="0" presId="urn:microsoft.com/office/officeart/2018/2/layout/IconVerticalSolidList"/>
    <dgm:cxn modelId="{58CC7188-82A4-4282-B80B-2C1093C7B1D0}" type="presOf" srcId="{923594A1-DADB-4481-B97B-421ECBB49DC4}" destId="{A32E04D9-4B82-4324-A4FE-86428861CAFB}" srcOrd="0" destOrd="0" presId="urn:microsoft.com/office/officeart/2018/2/layout/IconVerticalSolidList"/>
    <dgm:cxn modelId="{9B69F5C6-75BF-4563-9148-FEA97CE860C9}" srcId="{923594A1-DADB-4481-B97B-421ECBB49DC4}" destId="{A893F32E-2CB8-4FAB-AC1F-D37D6F1DA169}" srcOrd="1" destOrd="0" parTransId="{8240554F-6487-4351-B046-D7042FEE6FFF}" sibTransId="{D64FBD41-569A-4EDF-B464-2239099E8417}"/>
    <dgm:cxn modelId="{8DF54DFE-8619-428B-90B8-29A0DC87097F}" srcId="{923594A1-DADB-4481-B97B-421ECBB49DC4}" destId="{A96D5065-95D7-4722-A762-510EDD056684}" srcOrd="0" destOrd="0" parTransId="{6CCAC7AE-250C-4DAC-B2B4-6D1A4F4CD9A6}" sibTransId="{6029B721-FE84-4A65-9E1D-5C437E5298BF}"/>
    <dgm:cxn modelId="{86DBBB48-3547-49AE-A818-2CCADF07B704}" type="presParOf" srcId="{A32E04D9-4B82-4324-A4FE-86428861CAFB}" destId="{EB21C7C6-59FB-416C-A287-FFEFA39C98C7}" srcOrd="0" destOrd="0" presId="urn:microsoft.com/office/officeart/2018/2/layout/IconVerticalSolidList"/>
    <dgm:cxn modelId="{D40978D2-CF30-4E91-83F4-DE54D143579E}" type="presParOf" srcId="{EB21C7C6-59FB-416C-A287-FFEFA39C98C7}" destId="{FD04FD73-DD6B-49CA-93DA-24722F3CB72D}" srcOrd="0" destOrd="0" presId="urn:microsoft.com/office/officeart/2018/2/layout/IconVerticalSolidList"/>
    <dgm:cxn modelId="{CD6F5467-7A0B-4B6E-91F4-E3207D193D87}" type="presParOf" srcId="{EB21C7C6-59FB-416C-A287-FFEFA39C98C7}" destId="{2A4E2F9A-BE1C-4B5C-8E20-6D7C9A9E0024}" srcOrd="1" destOrd="0" presId="urn:microsoft.com/office/officeart/2018/2/layout/IconVerticalSolidList"/>
    <dgm:cxn modelId="{B93CA5C3-895C-43CE-8189-61819A5CDBBF}" type="presParOf" srcId="{EB21C7C6-59FB-416C-A287-FFEFA39C98C7}" destId="{E743339B-6ECE-4564-9C8D-F1C9A54D640A}" srcOrd="2" destOrd="0" presId="urn:microsoft.com/office/officeart/2018/2/layout/IconVerticalSolidList"/>
    <dgm:cxn modelId="{5FFF9C32-2465-4D26-B459-BFB286BEEBFC}" type="presParOf" srcId="{EB21C7C6-59FB-416C-A287-FFEFA39C98C7}" destId="{E753E003-47AD-4290-B513-C5DDCDC664E9}" srcOrd="3" destOrd="0" presId="urn:microsoft.com/office/officeart/2018/2/layout/IconVerticalSolidList"/>
    <dgm:cxn modelId="{B982D201-BA5E-4AB3-92C2-C60E29F433A6}" type="presParOf" srcId="{A32E04D9-4B82-4324-A4FE-86428861CAFB}" destId="{67A5F315-DDB8-4233-8038-010DE7E858F6}" srcOrd="1" destOrd="0" presId="urn:microsoft.com/office/officeart/2018/2/layout/IconVerticalSolidList"/>
    <dgm:cxn modelId="{6DB1981A-03B7-445B-AA3B-A6544BE19C37}" type="presParOf" srcId="{A32E04D9-4B82-4324-A4FE-86428861CAFB}" destId="{5D89CFD4-919A-40D9-9811-613D8F2BCE30}" srcOrd="2" destOrd="0" presId="urn:microsoft.com/office/officeart/2018/2/layout/IconVerticalSolidList"/>
    <dgm:cxn modelId="{B922A1B9-4740-45A3-B5E3-6D592AD80CEF}" type="presParOf" srcId="{5D89CFD4-919A-40D9-9811-613D8F2BCE30}" destId="{908E95A7-406B-45DE-8927-6FC810374EF3}" srcOrd="0" destOrd="0" presId="urn:microsoft.com/office/officeart/2018/2/layout/IconVerticalSolidList"/>
    <dgm:cxn modelId="{DADF5649-A146-4A3F-B0FF-4954E2512D5E}" type="presParOf" srcId="{5D89CFD4-919A-40D9-9811-613D8F2BCE30}" destId="{B6879A63-4DE2-4D59-9256-86E1D0F04F47}" srcOrd="1" destOrd="0" presId="urn:microsoft.com/office/officeart/2018/2/layout/IconVerticalSolidList"/>
    <dgm:cxn modelId="{B5DF430A-8F5F-47D8-B2A6-08376E6F8E1C}" type="presParOf" srcId="{5D89CFD4-919A-40D9-9811-613D8F2BCE30}" destId="{7B16B743-CF32-43AA-8A5D-1E1B9D476346}" srcOrd="2" destOrd="0" presId="urn:microsoft.com/office/officeart/2018/2/layout/IconVerticalSolidList"/>
    <dgm:cxn modelId="{10EB9777-23DD-42B3-A127-5509D1558485}" type="presParOf" srcId="{5D89CFD4-919A-40D9-9811-613D8F2BCE30}" destId="{0633B437-0BA7-4A5F-B64E-D82336EE1DCC}" srcOrd="3" destOrd="0" presId="urn:microsoft.com/office/officeart/2018/2/layout/IconVerticalSolidList"/>
    <dgm:cxn modelId="{129F05E2-677F-4CFD-9D8E-E72870433CFF}" type="presParOf" srcId="{A32E04D9-4B82-4324-A4FE-86428861CAFB}" destId="{2DD58656-BB89-4BC4-9FB8-A7ED5CC6B57E}" srcOrd="3" destOrd="0" presId="urn:microsoft.com/office/officeart/2018/2/layout/IconVerticalSolidList"/>
    <dgm:cxn modelId="{09160C7F-30D8-48F1-95F5-B4CD6595C957}" type="presParOf" srcId="{A32E04D9-4B82-4324-A4FE-86428861CAFB}" destId="{E07EA7CF-548E-47CD-BB14-3AF9F48A6824}" srcOrd="4" destOrd="0" presId="urn:microsoft.com/office/officeart/2018/2/layout/IconVerticalSolidList"/>
    <dgm:cxn modelId="{2CA7054E-1514-4A97-B928-B956FEE3AF43}" type="presParOf" srcId="{E07EA7CF-548E-47CD-BB14-3AF9F48A6824}" destId="{A44E49B8-9BF3-4D1B-AF6B-5F3FC48F9008}" srcOrd="0" destOrd="0" presId="urn:microsoft.com/office/officeart/2018/2/layout/IconVerticalSolidList"/>
    <dgm:cxn modelId="{2EF799A2-3AA3-4401-A13E-F16B23C1D541}" type="presParOf" srcId="{E07EA7CF-548E-47CD-BB14-3AF9F48A6824}" destId="{4A977FA5-FA17-4D3B-8367-8C9E9860103D}" srcOrd="1" destOrd="0" presId="urn:microsoft.com/office/officeart/2018/2/layout/IconVerticalSolidList"/>
    <dgm:cxn modelId="{099A8039-64DC-4557-83DB-688EBD77332D}" type="presParOf" srcId="{E07EA7CF-548E-47CD-BB14-3AF9F48A6824}" destId="{C9D52ADB-1E9F-4F2B-8494-917B074EE35E}" srcOrd="2" destOrd="0" presId="urn:microsoft.com/office/officeart/2018/2/layout/IconVerticalSolidList"/>
    <dgm:cxn modelId="{C7A72660-1D3E-4206-A2AC-6B47745D5F83}" type="presParOf" srcId="{E07EA7CF-548E-47CD-BB14-3AF9F48A6824}" destId="{5E280809-B64F-4A40-9C24-EA89FEF37DB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04FD73-DD6B-49CA-93DA-24722F3CB72D}">
      <dsp:nvSpPr>
        <dsp:cNvPr id="0" name=""/>
        <dsp:cNvSpPr/>
      </dsp:nvSpPr>
      <dsp:spPr>
        <a:xfrm>
          <a:off x="0" y="531"/>
          <a:ext cx="10515600" cy="12429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4E2F9A-BE1C-4B5C-8E20-6D7C9A9E0024}">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53E003-47AD-4290-B513-C5DDCDC664E9}">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244600">
            <a:lnSpc>
              <a:spcPct val="100000"/>
            </a:lnSpc>
            <a:spcBef>
              <a:spcPct val="0"/>
            </a:spcBef>
            <a:spcAft>
              <a:spcPct val="35000"/>
            </a:spcAft>
            <a:buNone/>
          </a:pPr>
          <a:r>
            <a:rPr lang="en-IN" sz="2800" kern="1200" dirty="0">
              <a:latin typeface="Bookman Old Style" panose="02050604050505020204" pitchFamily="18" charset="0"/>
            </a:rPr>
            <a:t>Performance Metrics</a:t>
          </a:r>
          <a:endParaRPr lang="en-US" sz="2800" kern="1200" dirty="0">
            <a:latin typeface="Bookman Old Style" panose="02050604050505020204" pitchFamily="18" charset="0"/>
          </a:endParaRPr>
        </a:p>
      </dsp:txBody>
      <dsp:txXfrm>
        <a:off x="1435590" y="531"/>
        <a:ext cx="9080009" cy="1242935"/>
      </dsp:txXfrm>
    </dsp:sp>
    <dsp:sp modelId="{908E95A7-406B-45DE-8927-6FC810374EF3}">
      <dsp:nvSpPr>
        <dsp:cNvPr id="0" name=""/>
        <dsp:cNvSpPr/>
      </dsp:nvSpPr>
      <dsp:spPr>
        <a:xfrm>
          <a:off x="0" y="1554201"/>
          <a:ext cx="10515600" cy="12429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879A63-4DE2-4D59-9256-86E1D0F04F47}">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33B437-0BA7-4A5F-B64E-D82336EE1DCC}">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244600">
            <a:lnSpc>
              <a:spcPct val="100000"/>
            </a:lnSpc>
            <a:spcBef>
              <a:spcPct val="0"/>
            </a:spcBef>
            <a:spcAft>
              <a:spcPct val="35000"/>
            </a:spcAft>
            <a:buNone/>
          </a:pPr>
          <a:r>
            <a:rPr lang="en-IN" sz="2800" kern="1200" dirty="0">
              <a:latin typeface="Bookman Old Style" panose="02050604050505020204" pitchFamily="18" charset="0"/>
            </a:rPr>
            <a:t>Classification</a:t>
          </a:r>
          <a:endParaRPr lang="en-US" sz="2800" kern="1200" dirty="0">
            <a:latin typeface="Bookman Old Style" panose="02050604050505020204" pitchFamily="18" charset="0"/>
          </a:endParaRPr>
        </a:p>
      </dsp:txBody>
      <dsp:txXfrm>
        <a:off x="1435590" y="1554201"/>
        <a:ext cx="9080009" cy="1242935"/>
      </dsp:txXfrm>
    </dsp:sp>
    <dsp:sp modelId="{A44E49B8-9BF3-4D1B-AF6B-5F3FC48F9008}">
      <dsp:nvSpPr>
        <dsp:cNvPr id="0" name=""/>
        <dsp:cNvSpPr/>
      </dsp:nvSpPr>
      <dsp:spPr>
        <a:xfrm>
          <a:off x="0" y="3107870"/>
          <a:ext cx="10515600" cy="12429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977FA5-FA17-4D3B-8367-8C9E9860103D}">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280809-B64F-4A40-9C24-EA89FEF37DB8}">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244600">
            <a:lnSpc>
              <a:spcPct val="100000"/>
            </a:lnSpc>
            <a:spcBef>
              <a:spcPct val="0"/>
            </a:spcBef>
            <a:spcAft>
              <a:spcPct val="35000"/>
            </a:spcAft>
            <a:buNone/>
          </a:pPr>
          <a:r>
            <a:rPr lang="en-IN" sz="2800" kern="1200" dirty="0">
              <a:latin typeface="Bookman Old Style" panose="02050604050505020204" pitchFamily="18" charset="0"/>
            </a:rPr>
            <a:t>Regression</a:t>
          </a:r>
          <a:endParaRPr lang="en-US" sz="2800" kern="1200" dirty="0">
            <a:latin typeface="Bookman Old Style" panose="02050604050505020204" pitchFamily="18" charset="0"/>
          </a:endParaRPr>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C321A4-34B6-4287-94D2-3D529CF71B40}" type="datetimeFigureOut">
              <a:rPr lang="en-IN" smtClean="0"/>
              <a:t>20-04-2022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9A3D21-D3EE-4387-AFF5-030621550822}" type="slidenum">
              <a:rPr lang="en-IN" smtClean="0"/>
              <a:t>‹#›</a:t>
            </a:fld>
            <a:endParaRPr lang="en-IN"/>
          </a:p>
        </p:txBody>
      </p:sp>
    </p:spTree>
    <p:extLst>
      <p:ext uri="{BB962C8B-B14F-4D97-AF65-F5344CB8AC3E}">
        <p14:creationId xmlns:p14="http://schemas.microsoft.com/office/powerpoint/2010/main" val="109833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09A3D21-D3EE-4387-AFF5-030621550822}" type="slidenum">
              <a:rPr lang="en-IN" smtClean="0"/>
              <a:t>8</a:t>
            </a:fld>
            <a:endParaRPr lang="en-IN"/>
          </a:p>
        </p:txBody>
      </p:sp>
    </p:spTree>
    <p:extLst>
      <p:ext uri="{BB962C8B-B14F-4D97-AF65-F5344CB8AC3E}">
        <p14:creationId xmlns:p14="http://schemas.microsoft.com/office/powerpoint/2010/main" val="3272234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09A3D21-D3EE-4387-AFF5-030621550822}" type="slidenum">
              <a:rPr lang="en-IN" smtClean="0"/>
              <a:t>10</a:t>
            </a:fld>
            <a:endParaRPr lang="en-IN"/>
          </a:p>
        </p:txBody>
      </p:sp>
    </p:spTree>
    <p:extLst>
      <p:ext uri="{BB962C8B-B14F-4D97-AF65-F5344CB8AC3E}">
        <p14:creationId xmlns:p14="http://schemas.microsoft.com/office/powerpoint/2010/main" val="2377855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7607B-EC94-4F47-85AE-B98CC1D325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37D7DB0-FC67-4C1A-95AC-6BC568FBF8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CA3CFB9-14FC-4930-AA6C-2BFB0881E302}"/>
              </a:ext>
            </a:extLst>
          </p:cNvPr>
          <p:cNvSpPr>
            <a:spLocks noGrp="1"/>
          </p:cNvSpPr>
          <p:nvPr>
            <p:ph type="dt" sz="half" idx="10"/>
          </p:nvPr>
        </p:nvSpPr>
        <p:spPr/>
        <p:txBody>
          <a:bodyPr/>
          <a:lstStyle/>
          <a:p>
            <a:fld id="{5DC28849-910F-4DED-88D1-40104B2EFEE3}" type="datetimeFigureOut">
              <a:rPr lang="en-IN" smtClean="0"/>
              <a:t>20-04-2022</a:t>
            </a:fld>
            <a:endParaRPr lang="en-IN"/>
          </a:p>
        </p:txBody>
      </p:sp>
      <p:sp>
        <p:nvSpPr>
          <p:cNvPr id="5" name="Footer Placeholder 4">
            <a:extLst>
              <a:ext uri="{FF2B5EF4-FFF2-40B4-BE49-F238E27FC236}">
                <a16:creationId xmlns:a16="http://schemas.microsoft.com/office/drawing/2014/main" id="{11B382C7-043E-48AB-BE3D-C19ABE6B55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7F37C2-794F-4DBF-B780-5A837094ACFA}"/>
              </a:ext>
            </a:extLst>
          </p:cNvPr>
          <p:cNvSpPr>
            <a:spLocks noGrp="1"/>
          </p:cNvSpPr>
          <p:nvPr>
            <p:ph type="sldNum" sz="quarter" idx="12"/>
          </p:nvPr>
        </p:nvSpPr>
        <p:spPr/>
        <p:txBody>
          <a:bodyPr/>
          <a:lstStyle/>
          <a:p>
            <a:fld id="{3FA0ED02-2260-427A-9AB6-3BF5820878DF}" type="slidenum">
              <a:rPr lang="en-IN" smtClean="0"/>
              <a:t>‹#›</a:t>
            </a:fld>
            <a:endParaRPr lang="en-IN"/>
          </a:p>
        </p:txBody>
      </p:sp>
    </p:spTree>
    <p:extLst>
      <p:ext uri="{BB962C8B-B14F-4D97-AF65-F5344CB8AC3E}">
        <p14:creationId xmlns:p14="http://schemas.microsoft.com/office/powerpoint/2010/main" val="2539342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833C4-CA35-42D0-9CF2-9A45BE640A6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82C09A-B058-4FF4-8937-D2BBDE3A86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8B9988-3E67-400B-9F5C-A2B01D868BF7}"/>
              </a:ext>
            </a:extLst>
          </p:cNvPr>
          <p:cNvSpPr>
            <a:spLocks noGrp="1"/>
          </p:cNvSpPr>
          <p:nvPr>
            <p:ph type="dt" sz="half" idx="10"/>
          </p:nvPr>
        </p:nvSpPr>
        <p:spPr/>
        <p:txBody>
          <a:bodyPr/>
          <a:lstStyle/>
          <a:p>
            <a:fld id="{5DC28849-910F-4DED-88D1-40104B2EFEE3}" type="datetimeFigureOut">
              <a:rPr lang="en-IN" smtClean="0"/>
              <a:t>20-04-2022</a:t>
            </a:fld>
            <a:endParaRPr lang="en-IN"/>
          </a:p>
        </p:txBody>
      </p:sp>
      <p:sp>
        <p:nvSpPr>
          <p:cNvPr id="5" name="Footer Placeholder 4">
            <a:extLst>
              <a:ext uri="{FF2B5EF4-FFF2-40B4-BE49-F238E27FC236}">
                <a16:creationId xmlns:a16="http://schemas.microsoft.com/office/drawing/2014/main" id="{5E910ECD-743C-4A50-AE33-47BA117055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28020E-008B-43DB-B7C7-648F3FA95F77}"/>
              </a:ext>
            </a:extLst>
          </p:cNvPr>
          <p:cNvSpPr>
            <a:spLocks noGrp="1"/>
          </p:cNvSpPr>
          <p:nvPr>
            <p:ph type="sldNum" sz="quarter" idx="12"/>
          </p:nvPr>
        </p:nvSpPr>
        <p:spPr/>
        <p:txBody>
          <a:bodyPr/>
          <a:lstStyle/>
          <a:p>
            <a:fld id="{3FA0ED02-2260-427A-9AB6-3BF5820878DF}" type="slidenum">
              <a:rPr lang="en-IN" smtClean="0"/>
              <a:t>‹#›</a:t>
            </a:fld>
            <a:endParaRPr lang="en-IN"/>
          </a:p>
        </p:txBody>
      </p:sp>
    </p:spTree>
    <p:extLst>
      <p:ext uri="{BB962C8B-B14F-4D97-AF65-F5344CB8AC3E}">
        <p14:creationId xmlns:p14="http://schemas.microsoft.com/office/powerpoint/2010/main" val="3940076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1F8F71-1F09-4949-9C8A-56E6A5119C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EDF5D5-55B3-4A60-9CCD-3AAC6AEE14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A37B20-4724-4989-AC1D-C9A1CDBCB448}"/>
              </a:ext>
            </a:extLst>
          </p:cNvPr>
          <p:cNvSpPr>
            <a:spLocks noGrp="1"/>
          </p:cNvSpPr>
          <p:nvPr>
            <p:ph type="dt" sz="half" idx="10"/>
          </p:nvPr>
        </p:nvSpPr>
        <p:spPr/>
        <p:txBody>
          <a:bodyPr/>
          <a:lstStyle/>
          <a:p>
            <a:fld id="{5DC28849-910F-4DED-88D1-40104B2EFEE3}" type="datetimeFigureOut">
              <a:rPr lang="en-IN" smtClean="0"/>
              <a:t>20-04-2022</a:t>
            </a:fld>
            <a:endParaRPr lang="en-IN"/>
          </a:p>
        </p:txBody>
      </p:sp>
      <p:sp>
        <p:nvSpPr>
          <p:cNvPr id="5" name="Footer Placeholder 4">
            <a:extLst>
              <a:ext uri="{FF2B5EF4-FFF2-40B4-BE49-F238E27FC236}">
                <a16:creationId xmlns:a16="http://schemas.microsoft.com/office/drawing/2014/main" id="{DBFEC430-ECA9-42AC-A1C8-FC13192170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B60643-684A-4840-8CC8-3F692329AF79}"/>
              </a:ext>
            </a:extLst>
          </p:cNvPr>
          <p:cNvSpPr>
            <a:spLocks noGrp="1"/>
          </p:cNvSpPr>
          <p:nvPr>
            <p:ph type="sldNum" sz="quarter" idx="12"/>
          </p:nvPr>
        </p:nvSpPr>
        <p:spPr/>
        <p:txBody>
          <a:bodyPr/>
          <a:lstStyle/>
          <a:p>
            <a:fld id="{3FA0ED02-2260-427A-9AB6-3BF5820878DF}" type="slidenum">
              <a:rPr lang="en-IN" smtClean="0"/>
              <a:t>‹#›</a:t>
            </a:fld>
            <a:endParaRPr lang="en-IN"/>
          </a:p>
        </p:txBody>
      </p:sp>
    </p:spTree>
    <p:extLst>
      <p:ext uri="{BB962C8B-B14F-4D97-AF65-F5344CB8AC3E}">
        <p14:creationId xmlns:p14="http://schemas.microsoft.com/office/powerpoint/2010/main" val="2914999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AC4BD-A8C8-4A6E-BF89-35008A6F92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94B303-055B-4E2D-980E-DB76617E15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8938D0-8CAE-49F8-8859-8E9DA1FC3FFA}"/>
              </a:ext>
            </a:extLst>
          </p:cNvPr>
          <p:cNvSpPr>
            <a:spLocks noGrp="1"/>
          </p:cNvSpPr>
          <p:nvPr>
            <p:ph type="dt" sz="half" idx="10"/>
          </p:nvPr>
        </p:nvSpPr>
        <p:spPr/>
        <p:txBody>
          <a:bodyPr/>
          <a:lstStyle/>
          <a:p>
            <a:fld id="{5DC28849-910F-4DED-88D1-40104B2EFEE3}" type="datetimeFigureOut">
              <a:rPr lang="en-IN" smtClean="0"/>
              <a:t>20-04-2022</a:t>
            </a:fld>
            <a:endParaRPr lang="en-IN"/>
          </a:p>
        </p:txBody>
      </p:sp>
      <p:sp>
        <p:nvSpPr>
          <p:cNvPr id="5" name="Footer Placeholder 4">
            <a:extLst>
              <a:ext uri="{FF2B5EF4-FFF2-40B4-BE49-F238E27FC236}">
                <a16:creationId xmlns:a16="http://schemas.microsoft.com/office/drawing/2014/main" id="{AA5F984E-3FF3-483A-914A-442A6BD5CC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3BD60A-867F-4AFD-B04A-25D55FFF2107}"/>
              </a:ext>
            </a:extLst>
          </p:cNvPr>
          <p:cNvSpPr>
            <a:spLocks noGrp="1"/>
          </p:cNvSpPr>
          <p:nvPr>
            <p:ph type="sldNum" sz="quarter" idx="12"/>
          </p:nvPr>
        </p:nvSpPr>
        <p:spPr/>
        <p:txBody>
          <a:bodyPr/>
          <a:lstStyle/>
          <a:p>
            <a:fld id="{3FA0ED02-2260-427A-9AB6-3BF5820878DF}" type="slidenum">
              <a:rPr lang="en-IN" smtClean="0"/>
              <a:t>‹#›</a:t>
            </a:fld>
            <a:endParaRPr lang="en-IN"/>
          </a:p>
        </p:txBody>
      </p:sp>
    </p:spTree>
    <p:extLst>
      <p:ext uri="{BB962C8B-B14F-4D97-AF65-F5344CB8AC3E}">
        <p14:creationId xmlns:p14="http://schemas.microsoft.com/office/powerpoint/2010/main" val="2358380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0A7DD-5CFC-41AC-B276-7C53652398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3303C88-C807-4064-AE73-899DB23DAB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C4F4F5-3531-4273-A382-9C7A78E43EBD}"/>
              </a:ext>
            </a:extLst>
          </p:cNvPr>
          <p:cNvSpPr>
            <a:spLocks noGrp="1"/>
          </p:cNvSpPr>
          <p:nvPr>
            <p:ph type="dt" sz="half" idx="10"/>
          </p:nvPr>
        </p:nvSpPr>
        <p:spPr/>
        <p:txBody>
          <a:bodyPr/>
          <a:lstStyle/>
          <a:p>
            <a:fld id="{5DC28849-910F-4DED-88D1-40104B2EFEE3}" type="datetimeFigureOut">
              <a:rPr lang="en-IN" smtClean="0"/>
              <a:t>20-04-2022</a:t>
            </a:fld>
            <a:endParaRPr lang="en-IN"/>
          </a:p>
        </p:txBody>
      </p:sp>
      <p:sp>
        <p:nvSpPr>
          <p:cNvPr id="5" name="Footer Placeholder 4">
            <a:extLst>
              <a:ext uri="{FF2B5EF4-FFF2-40B4-BE49-F238E27FC236}">
                <a16:creationId xmlns:a16="http://schemas.microsoft.com/office/drawing/2014/main" id="{7408D77F-B71E-426C-8A76-E1D38AF0B1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FA94A5-A9F0-451B-8E52-C8B439493797}"/>
              </a:ext>
            </a:extLst>
          </p:cNvPr>
          <p:cNvSpPr>
            <a:spLocks noGrp="1"/>
          </p:cNvSpPr>
          <p:nvPr>
            <p:ph type="sldNum" sz="quarter" idx="12"/>
          </p:nvPr>
        </p:nvSpPr>
        <p:spPr/>
        <p:txBody>
          <a:bodyPr/>
          <a:lstStyle/>
          <a:p>
            <a:fld id="{3FA0ED02-2260-427A-9AB6-3BF5820878DF}" type="slidenum">
              <a:rPr lang="en-IN" smtClean="0"/>
              <a:t>‹#›</a:t>
            </a:fld>
            <a:endParaRPr lang="en-IN"/>
          </a:p>
        </p:txBody>
      </p:sp>
    </p:spTree>
    <p:extLst>
      <p:ext uri="{BB962C8B-B14F-4D97-AF65-F5344CB8AC3E}">
        <p14:creationId xmlns:p14="http://schemas.microsoft.com/office/powerpoint/2010/main" val="3579654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FA060-5B91-4AF8-98D7-F96ED806DA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96B1DE-47D4-4158-ACD3-A834C24DB8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A75120D-4BED-4A27-B2B3-075958E2FC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3A30BE4-3E9D-49B4-9F69-F520BACBA5D5}"/>
              </a:ext>
            </a:extLst>
          </p:cNvPr>
          <p:cNvSpPr>
            <a:spLocks noGrp="1"/>
          </p:cNvSpPr>
          <p:nvPr>
            <p:ph type="dt" sz="half" idx="10"/>
          </p:nvPr>
        </p:nvSpPr>
        <p:spPr/>
        <p:txBody>
          <a:bodyPr/>
          <a:lstStyle/>
          <a:p>
            <a:fld id="{5DC28849-910F-4DED-88D1-40104B2EFEE3}" type="datetimeFigureOut">
              <a:rPr lang="en-IN" smtClean="0"/>
              <a:t>20-04-2022</a:t>
            </a:fld>
            <a:endParaRPr lang="en-IN"/>
          </a:p>
        </p:txBody>
      </p:sp>
      <p:sp>
        <p:nvSpPr>
          <p:cNvPr id="6" name="Footer Placeholder 5">
            <a:extLst>
              <a:ext uri="{FF2B5EF4-FFF2-40B4-BE49-F238E27FC236}">
                <a16:creationId xmlns:a16="http://schemas.microsoft.com/office/drawing/2014/main" id="{1BA5428B-ED4C-4451-9AE5-0E0C17BC7F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8AB0F5-C8EE-4F2A-B157-ED5DD64C9F3B}"/>
              </a:ext>
            </a:extLst>
          </p:cNvPr>
          <p:cNvSpPr>
            <a:spLocks noGrp="1"/>
          </p:cNvSpPr>
          <p:nvPr>
            <p:ph type="sldNum" sz="quarter" idx="12"/>
          </p:nvPr>
        </p:nvSpPr>
        <p:spPr/>
        <p:txBody>
          <a:bodyPr/>
          <a:lstStyle/>
          <a:p>
            <a:fld id="{3FA0ED02-2260-427A-9AB6-3BF5820878DF}" type="slidenum">
              <a:rPr lang="en-IN" smtClean="0"/>
              <a:t>‹#›</a:t>
            </a:fld>
            <a:endParaRPr lang="en-IN"/>
          </a:p>
        </p:txBody>
      </p:sp>
    </p:spTree>
    <p:extLst>
      <p:ext uri="{BB962C8B-B14F-4D97-AF65-F5344CB8AC3E}">
        <p14:creationId xmlns:p14="http://schemas.microsoft.com/office/powerpoint/2010/main" val="301306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9E433-D3A0-41F1-B996-64A2D1E09C0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FDB9D4-A366-4F96-B18D-297B806992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37F9A9-C0C4-4D11-B4F9-7B98ADACE9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102CAA6-C858-4D4B-8741-AB7E27EAB9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56A0C5-7B74-4CE6-97C7-692E8AF6AF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7713D5C-E4CD-4840-A41A-6B81C4E6CAD6}"/>
              </a:ext>
            </a:extLst>
          </p:cNvPr>
          <p:cNvSpPr>
            <a:spLocks noGrp="1"/>
          </p:cNvSpPr>
          <p:nvPr>
            <p:ph type="dt" sz="half" idx="10"/>
          </p:nvPr>
        </p:nvSpPr>
        <p:spPr/>
        <p:txBody>
          <a:bodyPr/>
          <a:lstStyle/>
          <a:p>
            <a:fld id="{5DC28849-910F-4DED-88D1-40104B2EFEE3}" type="datetimeFigureOut">
              <a:rPr lang="en-IN" smtClean="0"/>
              <a:t>20-04-2022</a:t>
            </a:fld>
            <a:endParaRPr lang="en-IN"/>
          </a:p>
        </p:txBody>
      </p:sp>
      <p:sp>
        <p:nvSpPr>
          <p:cNvPr id="8" name="Footer Placeholder 7">
            <a:extLst>
              <a:ext uri="{FF2B5EF4-FFF2-40B4-BE49-F238E27FC236}">
                <a16:creationId xmlns:a16="http://schemas.microsoft.com/office/drawing/2014/main" id="{46874339-E64A-46FD-A6B0-EC9FD98BF82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E6DD138-7420-42B0-9366-C8F8AA13F348}"/>
              </a:ext>
            </a:extLst>
          </p:cNvPr>
          <p:cNvSpPr>
            <a:spLocks noGrp="1"/>
          </p:cNvSpPr>
          <p:nvPr>
            <p:ph type="sldNum" sz="quarter" idx="12"/>
          </p:nvPr>
        </p:nvSpPr>
        <p:spPr/>
        <p:txBody>
          <a:bodyPr/>
          <a:lstStyle/>
          <a:p>
            <a:fld id="{3FA0ED02-2260-427A-9AB6-3BF5820878DF}" type="slidenum">
              <a:rPr lang="en-IN" smtClean="0"/>
              <a:t>‹#›</a:t>
            </a:fld>
            <a:endParaRPr lang="en-IN"/>
          </a:p>
        </p:txBody>
      </p:sp>
    </p:spTree>
    <p:extLst>
      <p:ext uri="{BB962C8B-B14F-4D97-AF65-F5344CB8AC3E}">
        <p14:creationId xmlns:p14="http://schemas.microsoft.com/office/powerpoint/2010/main" val="3973277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67025-E1AB-48B5-9222-2F65C1C1DB3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E4F3A8A-274C-4A6D-B406-02DC08D615BC}"/>
              </a:ext>
            </a:extLst>
          </p:cNvPr>
          <p:cNvSpPr>
            <a:spLocks noGrp="1"/>
          </p:cNvSpPr>
          <p:nvPr>
            <p:ph type="dt" sz="half" idx="10"/>
          </p:nvPr>
        </p:nvSpPr>
        <p:spPr/>
        <p:txBody>
          <a:bodyPr/>
          <a:lstStyle/>
          <a:p>
            <a:fld id="{5DC28849-910F-4DED-88D1-40104B2EFEE3}" type="datetimeFigureOut">
              <a:rPr lang="en-IN" smtClean="0"/>
              <a:t>20-04-2022</a:t>
            </a:fld>
            <a:endParaRPr lang="en-IN"/>
          </a:p>
        </p:txBody>
      </p:sp>
      <p:sp>
        <p:nvSpPr>
          <p:cNvPr id="4" name="Footer Placeholder 3">
            <a:extLst>
              <a:ext uri="{FF2B5EF4-FFF2-40B4-BE49-F238E27FC236}">
                <a16:creationId xmlns:a16="http://schemas.microsoft.com/office/drawing/2014/main" id="{386AEFE6-5B5E-499C-8B0B-8CEF86E62F7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B76EA0C-C7F5-4235-BE9A-43747D62D159}"/>
              </a:ext>
            </a:extLst>
          </p:cNvPr>
          <p:cNvSpPr>
            <a:spLocks noGrp="1"/>
          </p:cNvSpPr>
          <p:nvPr>
            <p:ph type="sldNum" sz="quarter" idx="12"/>
          </p:nvPr>
        </p:nvSpPr>
        <p:spPr/>
        <p:txBody>
          <a:bodyPr/>
          <a:lstStyle/>
          <a:p>
            <a:fld id="{3FA0ED02-2260-427A-9AB6-3BF5820878DF}" type="slidenum">
              <a:rPr lang="en-IN" smtClean="0"/>
              <a:t>‹#›</a:t>
            </a:fld>
            <a:endParaRPr lang="en-IN"/>
          </a:p>
        </p:txBody>
      </p:sp>
    </p:spTree>
    <p:extLst>
      <p:ext uri="{BB962C8B-B14F-4D97-AF65-F5344CB8AC3E}">
        <p14:creationId xmlns:p14="http://schemas.microsoft.com/office/powerpoint/2010/main" val="3074367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3BAB2E-11D1-43F4-8D39-89DE2F08E671}"/>
              </a:ext>
            </a:extLst>
          </p:cNvPr>
          <p:cNvSpPr>
            <a:spLocks noGrp="1"/>
          </p:cNvSpPr>
          <p:nvPr>
            <p:ph type="dt" sz="half" idx="10"/>
          </p:nvPr>
        </p:nvSpPr>
        <p:spPr/>
        <p:txBody>
          <a:bodyPr/>
          <a:lstStyle/>
          <a:p>
            <a:fld id="{5DC28849-910F-4DED-88D1-40104B2EFEE3}" type="datetimeFigureOut">
              <a:rPr lang="en-IN" smtClean="0"/>
              <a:t>20-04-2022</a:t>
            </a:fld>
            <a:endParaRPr lang="en-IN"/>
          </a:p>
        </p:txBody>
      </p:sp>
      <p:sp>
        <p:nvSpPr>
          <p:cNvPr id="3" name="Footer Placeholder 2">
            <a:extLst>
              <a:ext uri="{FF2B5EF4-FFF2-40B4-BE49-F238E27FC236}">
                <a16:creationId xmlns:a16="http://schemas.microsoft.com/office/drawing/2014/main" id="{FDF10EB3-DB18-4B20-B18C-DB9D68BF0E8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9A9405A-A2C2-430A-9192-AAAE56EA1962}"/>
              </a:ext>
            </a:extLst>
          </p:cNvPr>
          <p:cNvSpPr>
            <a:spLocks noGrp="1"/>
          </p:cNvSpPr>
          <p:nvPr>
            <p:ph type="sldNum" sz="quarter" idx="12"/>
          </p:nvPr>
        </p:nvSpPr>
        <p:spPr/>
        <p:txBody>
          <a:bodyPr/>
          <a:lstStyle/>
          <a:p>
            <a:fld id="{3FA0ED02-2260-427A-9AB6-3BF5820878DF}" type="slidenum">
              <a:rPr lang="en-IN" smtClean="0"/>
              <a:t>‹#›</a:t>
            </a:fld>
            <a:endParaRPr lang="en-IN"/>
          </a:p>
        </p:txBody>
      </p:sp>
    </p:spTree>
    <p:extLst>
      <p:ext uri="{BB962C8B-B14F-4D97-AF65-F5344CB8AC3E}">
        <p14:creationId xmlns:p14="http://schemas.microsoft.com/office/powerpoint/2010/main" val="2404604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52EC5-5F96-4659-A304-65704BC43A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642569B-570C-4B00-B99A-DFC245F00B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6B5F748-F7A5-4A3C-BAE2-3F2B7721BD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443FBA-5C34-439D-9845-47D9CF8F0B06}"/>
              </a:ext>
            </a:extLst>
          </p:cNvPr>
          <p:cNvSpPr>
            <a:spLocks noGrp="1"/>
          </p:cNvSpPr>
          <p:nvPr>
            <p:ph type="dt" sz="half" idx="10"/>
          </p:nvPr>
        </p:nvSpPr>
        <p:spPr/>
        <p:txBody>
          <a:bodyPr/>
          <a:lstStyle/>
          <a:p>
            <a:fld id="{5DC28849-910F-4DED-88D1-40104B2EFEE3}" type="datetimeFigureOut">
              <a:rPr lang="en-IN" smtClean="0"/>
              <a:t>20-04-2022</a:t>
            </a:fld>
            <a:endParaRPr lang="en-IN"/>
          </a:p>
        </p:txBody>
      </p:sp>
      <p:sp>
        <p:nvSpPr>
          <p:cNvPr id="6" name="Footer Placeholder 5">
            <a:extLst>
              <a:ext uri="{FF2B5EF4-FFF2-40B4-BE49-F238E27FC236}">
                <a16:creationId xmlns:a16="http://schemas.microsoft.com/office/drawing/2014/main" id="{CB2D5DA0-1D72-409B-8219-3476A673E3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776301-042E-46D0-BBFE-8B416A775061}"/>
              </a:ext>
            </a:extLst>
          </p:cNvPr>
          <p:cNvSpPr>
            <a:spLocks noGrp="1"/>
          </p:cNvSpPr>
          <p:nvPr>
            <p:ph type="sldNum" sz="quarter" idx="12"/>
          </p:nvPr>
        </p:nvSpPr>
        <p:spPr/>
        <p:txBody>
          <a:bodyPr/>
          <a:lstStyle/>
          <a:p>
            <a:fld id="{3FA0ED02-2260-427A-9AB6-3BF5820878DF}" type="slidenum">
              <a:rPr lang="en-IN" smtClean="0"/>
              <a:t>‹#›</a:t>
            </a:fld>
            <a:endParaRPr lang="en-IN"/>
          </a:p>
        </p:txBody>
      </p:sp>
    </p:spTree>
    <p:extLst>
      <p:ext uri="{BB962C8B-B14F-4D97-AF65-F5344CB8AC3E}">
        <p14:creationId xmlns:p14="http://schemas.microsoft.com/office/powerpoint/2010/main" val="1022772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AE5CC-7CCB-417C-833E-4A85ACDDA8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1658609-CB75-466C-9F2B-D7D0807DB1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B9AF127-0E96-4845-9413-EFB3A8AD1B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C050A3-55CE-498D-BFD2-D5F1B71803BD}"/>
              </a:ext>
            </a:extLst>
          </p:cNvPr>
          <p:cNvSpPr>
            <a:spLocks noGrp="1"/>
          </p:cNvSpPr>
          <p:nvPr>
            <p:ph type="dt" sz="half" idx="10"/>
          </p:nvPr>
        </p:nvSpPr>
        <p:spPr/>
        <p:txBody>
          <a:bodyPr/>
          <a:lstStyle/>
          <a:p>
            <a:fld id="{5DC28849-910F-4DED-88D1-40104B2EFEE3}" type="datetimeFigureOut">
              <a:rPr lang="en-IN" smtClean="0"/>
              <a:t>20-04-2022</a:t>
            </a:fld>
            <a:endParaRPr lang="en-IN"/>
          </a:p>
        </p:txBody>
      </p:sp>
      <p:sp>
        <p:nvSpPr>
          <p:cNvPr id="6" name="Footer Placeholder 5">
            <a:extLst>
              <a:ext uri="{FF2B5EF4-FFF2-40B4-BE49-F238E27FC236}">
                <a16:creationId xmlns:a16="http://schemas.microsoft.com/office/drawing/2014/main" id="{410B42A3-CFCF-4958-BBE4-F7F6055F22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732CC0-E771-48EC-96B8-A49B8CB2FF91}"/>
              </a:ext>
            </a:extLst>
          </p:cNvPr>
          <p:cNvSpPr>
            <a:spLocks noGrp="1"/>
          </p:cNvSpPr>
          <p:nvPr>
            <p:ph type="sldNum" sz="quarter" idx="12"/>
          </p:nvPr>
        </p:nvSpPr>
        <p:spPr/>
        <p:txBody>
          <a:bodyPr/>
          <a:lstStyle/>
          <a:p>
            <a:fld id="{3FA0ED02-2260-427A-9AB6-3BF5820878DF}" type="slidenum">
              <a:rPr lang="en-IN" smtClean="0"/>
              <a:t>‹#›</a:t>
            </a:fld>
            <a:endParaRPr lang="en-IN"/>
          </a:p>
        </p:txBody>
      </p:sp>
    </p:spTree>
    <p:extLst>
      <p:ext uri="{BB962C8B-B14F-4D97-AF65-F5344CB8AC3E}">
        <p14:creationId xmlns:p14="http://schemas.microsoft.com/office/powerpoint/2010/main" val="749260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BBF21E-4694-48AA-A756-9A93B2DAEA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882070-2B35-41E2-B63A-C1B6013310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E5A0B2-2641-416E-A8AB-A2232C74D3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C28849-910F-4DED-88D1-40104B2EFEE3}" type="datetimeFigureOut">
              <a:rPr lang="en-IN" smtClean="0"/>
              <a:t>20-04-2022</a:t>
            </a:fld>
            <a:endParaRPr lang="en-IN"/>
          </a:p>
        </p:txBody>
      </p:sp>
      <p:sp>
        <p:nvSpPr>
          <p:cNvPr id="5" name="Footer Placeholder 4">
            <a:extLst>
              <a:ext uri="{FF2B5EF4-FFF2-40B4-BE49-F238E27FC236}">
                <a16:creationId xmlns:a16="http://schemas.microsoft.com/office/drawing/2014/main" id="{115EB73F-3779-4AB3-9248-E4889A9ED1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DA14CD8-A3F8-4974-BE09-7232912EA0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A0ED02-2260-427A-9AB6-3BF5820878DF}" type="slidenum">
              <a:rPr lang="en-IN" smtClean="0"/>
              <a:t>‹#›</a:t>
            </a:fld>
            <a:endParaRPr lang="en-IN"/>
          </a:p>
        </p:txBody>
      </p:sp>
    </p:spTree>
    <p:extLst>
      <p:ext uri="{BB962C8B-B14F-4D97-AF65-F5344CB8AC3E}">
        <p14:creationId xmlns:p14="http://schemas.microsoft.com/office/powerpoint/2010/main" val="2334441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 Id="rId5" Type="http://schemas.openxmlformats.org/officeDocument/2006/relationships/image" Target="../media/image39.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42000"/>
          </a:schemeClr>
        </a:solidFill>
        <a:effectLst/>
      </p:bgPr>
    </p:bg>
    <p:spTree>
      <p:nvGrpSpPr>
        <p:cNvPr id="1" name=""/>
        <p:cNvGrpSpPr/>
        <p:nvPr/>
      </p:nvGrpSpPr>
      <p:grpSpPr>
        <a:xfrm>
          <a:off x="0" y="0"/>
          <a:ext cx="0" cy="0"/>
          <a:chOff x="0" y="0"/>
          <a:chExt cx="0" cy="0"/>
        </a:xfrm>
      </p:grpSpPr>
      <p:sp>
        <p:nvSpPr>
          <p:cNvPr id="2" name="object 2"/>
          <p:cNvSpPr txBox="1"/>
          <p:nvPr/>
        </p:nvSpPr>
        <p:spPr>
          <a:xfrm>
            <a:off x="1660110" y="2436942"/>
            <a:ext cx="8756371" cy="4043928"/>
          </a:xfrm>
          <a:prstGeom prst="rect">
            <a:avLst/>
          </a:prstGeom>
        </p:spPr>
        <p:txBody>
          <a:bodyPr vert="horz" wrap="square" lIns="0" tIns="5715" rIns="0" bIns="0" rtlCol="0">
            <a:spAutoFit/>
          </a:bodyPr>
          <a:lstStyle/>
          <a:p>
            <a:pPr marL="2505075" marR="1064419" indent="-1430654" algn="ctr">
              <a:lnSpc>
                <a:spcPct val="101400"/>
              </a:lnSpc>
              <a:spcBef>
                <a:spcPts val="45"/>
              </a:spcBef>
              <a:tabLst>
                <a:tab pos="2568416" algn="l"/>
              </a:tabLst>
            </a:pPr>
            <a:r>
              <a:rPr sz="3600" b="1" i="1" spc="315" dirty="0">
                <a:solidFill>
                  <a:srgbClr val="C00000"/>
                </a:solidFill>
                <a:latin typeface="Bookman Old Style" panose="02050604050505020204" pitchFamily="18" charset="0"/>
                <a:cs typeface="Cambria"/>
              </a:rPr>
              <a:t>H</a:t>
            </a:r>
            <a:r>
              <a:rPr sz="3600" b="1" i="1" spc="203" dirty="0">
                <a:solidFill>
                  <a:srgbClr val="C00000"/>
                </a:solidFill>
                <a:latin typeface="Bookman Old Style" panose="02050604050505020204" pitchFamily="18" charset="0"/>
                <a:cs typeface="Cambria"/>
              </a:rPr>
              <a:t>e</a:t>
            </a:r>
            <a:r>
              <a:rPr sz="3600" b="1" i="1" spc="263" dirty="0">
                <a:solidFill>
                  <a:srgbClr val="C00000"/>
                </a:solidFill>
                <a:latin typeface="Bookman Old Style" panose="02050604050505020204" pitchFamily="18" charset="0"/>
                <a:cs typeface="Cambria"/>
              </a:rPr>
              <a:t>a</a:t>
            </a:r>
            <a:r>
              <a:rPr sz="3600" b="1" i="1" spc="236" dirty="0">
                <a:solidFill>
                  <a:srgbClr val="C00000"/>
                </a:solidFill>
                <a:latin typeface="Bookman Old Style" panose="02050604050505020204" pitchFamily="18" charset="0"/>
                <a:cs typeface="Cambria"/>
              </a:rPr>
              <a:t>r</a:t>
            </a:r>
            <a:r>
              <a:rPr sz="3600" b="1" i="1" spc="214" dirty="0">
                <a:solidFill>
                  <a:srgbClr val="C00000"/>
                </a:solidFill>
                <a:latin typeface="Bookman Old Style" panose="02050604050505020204" pitchFamily="18" charset="0"/>
                <a:cs typeface="Cambria"/>
              </a:rPr>
              <a:t>t</a:t>
            </a:r>
            <a:r>
              <a:rPr sz="3600" b="1" i="1" spc="307" dirty="0">
                <a:solidFill>
                  <a:srgbClr val="C00000"/>
                </a:solidFill>
                <a:latin typeface="Bookman Old Style" panose="02050604050505020204" pitchFamily="18" charset="0"/>
                <a:cs typeface="Cambria"/>
              </a:rPr>
              <a:t>y</a:t>
            </a:r>
            <a:r>
              <a:rPr lang="en-IN" sz="3600" b="1" i="1" spc="307" dirty="0">
                <a:solidFill>
                  <a:srgbClr val="C00000"/>
                </a:solidFill>
                <a:latin typeface="Bookman Old Style" panose="02050604050505020204" pitchFamily="18" charset="0"/>
                <a:cs typeface="Cambria"/>
              </a:rPr>
              <a:t> </a:t>
            </a:r>
            <a:r>
              <a:rPr sz="3600" b="1" i="1" spc="274" dirty="0">
                <a:solidFill>
                  <a:srgbClr val="C00000"/>
                </a:solidFill>
                <a:latin typeface="Bookman Old Style" panose="02050604050505020204" pitchFamily="18" charset="0"/>
                <a:cs typeface="Cambria"/>
              </a:rPr>
              <a:t>W</a:t>
            </a:r>
            <a:r>
              <a:rPr sz="3600" b="1" i="1" spc="158" dirty="0">
                <a:solidFill>
                  <a:srgbClr val="C00000"/>
                </a:solidFill>
                <a:latin typeface="Bookman Old Style" panose="02050604050505020204" pitchFamily="18" charset="0"/>
                <a:cs typeface="Cambria"/>
              </a:rPr>
              <a:t>e</a:t>
            </a:r>
            <a:r>
              <a:rPr sz="3600" b="1" i="1" spc="233" dirty="0">
                <a:solidFill>
                  <a:srgbClr val="C00000"/>
                </a:solidFill>
                <a:latin typeface="Bookman Old Style" panose="02050604050505020204" pitchFamily="18" charset="0"/>
                <a:cs typeface="Cambria"/>
              </a:rPr>
              <a:t>l</a:t>
            </a:r>
            <a:r>
              <a:rPr sz="3600" b="1" i="1" spc="356" dirty="0">
                <a:solidFill>
                  <a:srgbClr val="C00000"/>
                </a:solidFill>
                <a:latin typeface="Bookman Old Style" panose="02050604050505020204" pitchFamily="18" charset="0"/>
                <a:cs typeface="Cambria"/>
              </a:rPr>
              <a:t>c</a:t>
            </a:r>
            <a:r>
              <a:rPr sz="3600" b="1" i="1" spc="199" dirty="0">
                <a:solidFill>
                  <a:srgbClr val="C00000"/>
                </a:solidFill>
                <a:latin typeface="Bookman Old Style" panose="02050604050505020204" pitchFamily="18" charset="0"/>
                <a:cs typeface="Cambria"/>
              </a:rPr>
              <a:t>o</a:t>
            </a:r>
            <a:r>
              <a:rPr sz="3600" b="1" i="1" spc="161" dirty="0">
                <a:solidFill>
                  <a:srgbClr val="C00000"/>
                </a:solidFill>
                <a:latin typeface="Bookman Old Style" panose="02050604050505020204" pitchFamily="18" charset="0"/>
                <a:cs typeface="Cambria"/>
              </a:rPr>
              <a:t>me</a:t>
            </a:r>
            <a:r>
              <a:rPr sz="3600" b="1" i="1" spc="161" dirty="0">
                <a:solidFill>
                  <a:srgbClr val="FF0000"/>
                </a:solidFill>
                <a:latin typeface="Corbel" panose="020B0503020204020204" pitchFamily="34" charset="0"/>
                <a:cs typeface="Cambria"/>
              </a:rPr>
              <a:t>  </a:t>
            </a:r>
            <a:endParaRPr lang="en-US" sz="3600" b="1" i="1" spc="161" dirty="0">
              <a:solidFill>
                <a:srgbClr val="FF0000"/>
              </a:solidFill>
              <a:latin typeface="Corbel" panose="020B0503020204020204" pitchFamily="34" charset="0"/>
              <a:cs typeface="Cambria"/>
            </a:endParaRPr>
          </a:p>
          <a:p>
            <a:pPr marL="2505075" marR="1064419" indent="-1430654" algn="ctr">
              <a:lnSpc>
                <a:spcPct val="101400"/>
              </a:lnSpc>
              <a:spcBef>
                <a:spcPts val="45"/>
              </a:spcBef>
              <a:tabLst>
                <a:tab pos="2568416" algn="l"/>
              </a:tabLst>
            </a:pPr>
            <a:r>
              <a:rPr lang="en-US" sz="3600" b="1" i="1" spc="188" dirty="0">
                <a:effectLst>
                  <a:outerShdw blurRad="38100" dist="38100" dir="2700000" algn="tl">
                    <a:srgbClr val="000000">
                      <a:alpha val="43137"/>
                    </a:srgbClr>
                  </a:outerShdw>
                </a:effectLst>
                <a:latin typeface="Bookman Old Style" panose="02050604050505020204" pitchFamily="18" charset="0"/>
                <a:cs typeface="Cambria"/>
              </a:rPr>
              <a:t>to</a:t>
            </a:r>
          </a:p>
          <a:p>
            <a:pPr marL="2505075" marR="1064419" indent="-1430654" algn="ctr">
              <a:lnSpc>
                <a:spcPct val="101400"/>
              </a:lnSpc>
              <a:spcBef>
                <a:spcPts val="45"/>
              </a:spcBef>
              <a:tabLst>
                <a:tab pos="2568416" algn="l"/>
              </a:tabLst>
            </a:pPr>
            <a:r>
              <a:rPr sz="3600" b="1" i="1" spc="304" dirty="0">
                <a:solidFill>
                  <a:srgbClr val="002060"/>
                </a:solidFill>
                <a:effectLst>
                  <a:outerShdw blurRad="38100" dist="38100" dir="2700000" algn="tl">
                    <a:srgbClr val="000000">
                      <a:alpha val="43137"/>
                    </a:srgbClr>
                  </a:outerShdw>
                </a:effectLst>
                <a:latin typeface="Bookman Old Style" panose="02050604050505020204" pitchFamily="18" charset="0"/>
                <a:cs typeface="Cambria"/>
              </a:rPr>
              <a:t>Students</a:t>
            </a:r>
            <a:endParaRPr lang="en-US" sz="3600" b="1" i="1" spc="304" dirty="0">
              <a:solidFill>
                <a:srgbClr val="002060"/>
              </a:solidFill>
              <a:effectLst>
                <a:outerShdw blurRad="38100" dist="38100" dir="2700000" algn="tl">
                  <a:srgbClr val="000000">
                    <a:alpha val="43137"/>
                  </a:srgbClr>
                </a:outerShdw>
              </a:effectLst>
              <a:latin typeface="Bookman Old Style" panose="02050604050505020204" pitchFamily="18" charset="0"/>
              <a:cs typeface="Cambria"/>
            </a:endParaRPr>
          </a:p>
          <a:p>
            <a:pPr marL="9525" marR="3810" indent="700564" algn="ctr">
              <a:lnSpc>
                <a:spcPts val="3608"/>
              </a:lnSpc>
              <a:spcBef>
                <a:spcPts val="127"/>
              </a:spcBef>
              <a:tabLst>
                <a:tab pos="716756" algn="l"/>
                <a:tab pos="2195036" algn="l"/>
                <a:tab pos="2639853" algn="l"/>
                <a:tab pos="3147060" algn="l"/>
                <a:tab pos="4996815" algn="l"/>
              </a:tabLst>
            </a:pPr>
            <a:r>
              <a:rPr lang="en-US" sz="3600" b="1" i="1" spc="304" dirty="0">
                <a:solidFill>
                  <a:srgbClr val="002060"/>
                </a:solidFill>
                <a:effectLst>
                  <a:outerShdw blurRad="38100" dist="38100" dir="2700000" algn="tl">
                    <a:srgbClr val="000000">
                      <a:alpha val="43137"/>
                    </a:srgbClr>
                  </a:outerShdw>
                </a:effectLst>
                <a:latin typeface="Bookman Old Style" panose="02050604050505020204" pitchFamily="18" charset="0"/>
                <a:cs typeface="Cambria"/>
              </a:rPr>
              <a:t>for</a:t>
            </a:r>
            <a:r>
              <a:rPr sz="3600" b="1" i="1" spc="304" dirty="0">
                <a:solidFill>
                  <a:srgbClr val="002060"/>
                </a:solidFill>
                <a:effectLst>
                  <a:outerShdw blurRad="38100" dist="38100" dir="2700000" algn="tl">
                    <a:srgbClr val="000000">
                      <a:alpha val="43137"/>
                    </a:srgbClr>
                  </a:outerShdw>
                </a:effectLst>
                <a:latin typeface="Bookman Old Style" panose="02050604050505020204" pitchFamily="18" charset="0"/>
                <a:cs typeface="Cambria"/>
              </a:rPr>
              <a:t>	</a:t>
            </a:r>
            <a:endParaRPr lang="en-US" sz="3600" b="1" i="1" spc="304" dirty="0">
              <a:solidFill>
                <a:srgbClr val="002060"/>
              </a:solidFill>
              <a:effectLst>
                <a:outerShdw blurRad="38100" dist="38100" dir="2700000" algn="tl">
                  <a:srgbClr val="000000">
                    <a:alpha val="43137"/>
                  </a:srgbClr>
                </a:outerShdw>
              </a:effectLst>
              <a:latin typeface="Bookman Old Style" panose="02050604050505020204" pitchFamily="18" charset="0"/>
              <a:cs typeface="Cambria"/>
            </a:endParaRPr>
          </a:p>
          <a:p>
            <a:pPr marL="9525" marR="3810" indent="700564" algn="ctr">
              <a:lnSpc>
                <a:spcPts val="3608"/>
              </a:lnSpc>
              <a:spcBef>
                <a:spcPts val="127"/>
              </a:spcBef>
              <a:tabLst>
                <a:tab pos="716756" algn="l"/>
                <a:tab pos="2195036" algn="l"/>
                <a:tab pos="2639853" algn="l"/>
                <a:tab pos="3147060" algn="l"/>
                <a:tab pos="4996815" algn="l"/>
              </a:tabLst>
            </a:pPr>
            <a:r>
              <a:rPr lang="en-IN" sz="3600" b="1" i="1" spc="244" dirty="0">
                <a:solidFill>
                  <a:srgbClr val="00B050"/>
                </a:solidFill>
                <a:effectLst>
                  <a:outerShdw blurRad="38100" dist="38100" dir="2700000" algn="tl">
                    <a:srgbClr val="000000">
                      <a:alpha val="43137"/>
                    </a:srgbClr>
                  </a:outerShdw>
                </a:effectLst>
                <a:latin typeface="Bookman Old Style" panose="02050604050505020204" pitchFamily="18" charset="0"/>
                <a:cs typeface="Cambria"/>
              </a:rPr>
              <a:t>12 Day value added course</a:t>
            </a:r>
          </a:p>
          <a:p>
            <a:pPr marL="9525" marR="3810" indent="700564" algn="ctr">
              <a:lnSpc>
                <a:spcPts val="3608"/>
              </a:lnSpc>
              <a:spcBef>
                <a:spcPts val="127"/>
              </a:spcBef>
              <a:tabLst>
                <a:tab pos="716756" algn="l"/>
                <a:tab pos="2195036" algn="l"/>
                <a:tab pos="2639853" algn="l"/>
                <a:tab pos="3147060" algn="l"/>
                <a:tab pos="4996815" algn="l"/>
              </a:tabLst>
            </a:pPr>
            <a:r>
              <a:rPr lang="en-IN" sz="3600" b="1" i="1" spc="244" dirty="0">
                <a:solidFill>
                  <a:schemeClr val="accent4">
                    <a:lumMod val="50000"/>
                  </a:schemeClr>
                </a:solidFill>
                <a:effectLst>
                  <a:outerShdw blurRad="38100" dist="38100" dir="2700000" algn="tl">
                    <a:srgbClr val="000000">
                      <a:alpha val="43137"/>
                    </a:srgbClr>
                  </a:outerShdw>
                </a:effectLst>
                <a:latin typeface="Bookman Old Style" panose="02050604050505020204" pitchFamily="18" charset="0"/>
                <a:cs typeface="Cambria"/>
              </a:rPr>
              <a:t>On</a:t>
            </a:r>
          </a:p>
          <a:p>
            <a:pPr marL="9525" marR="3810" indent="700564" algn="ctr">
              <a:lnSpc>
                <a:spcPts val="3608"/>
              </a:lnSpc>
              <a:spcBef>
                <a:spcPts val="127"/>
              </a:spcBef>
              <a:tabLst>
                <a:tab pos="716756" algn="l"/>
                <a:tab pos="2195036" algn="l"/>
                <a:tab pos="2639853" algn="l"/>
                <a:tab pos="3147060" algn="l"/>
                <a:tab pos="4996815" algn="l"/>
              </a:tabLst>
            </a:pPr>
            <a:r>
              <a:rPr lang="en-IN" sz="3600" b="1" i="1" spc="244" dirty="0">
                <a:solidFill>
                  <a:srgbClr val="002060"/>
                </a:solidFill>
                <a:effectLst>
                  <a:outerShdw blurRad="38100" dist="38100" dir="2700000" algn="tl">
                    <a:srgbClr val="000000">
                      <a:alpha val="43137"/>
                    </a:srgbClr>
                  </a:outerShdw>
                </a:effectLst>
                <a:latin typeface="Bookman Old Style" panose="02050604050505020204" pitchFamily="18" charset="0"/>
                <a:cs typeface="Cambria"/>
              </a:rPr>
              <a:t>“Deep Learning and Its Applications</a:t>
            </a:r>
            <a:r>
              <a:rPr sz="3600" b="1" i="1" spc="229" dirty="0">
                <a:solidFill>
                  <a:srgbClr val="002060"/>
                </a:solidFill>
                <a:effectLst>
                  <a:outerShdw blurRad="38100" dist="38100" dir="2700000" algn="tl">
                    <a:srgbClr val="000000">
                      <a:alpha val="43137"/>
                    </a:srgbClr>
                  </a:outerShdw>
                </a:effectLst>
                <a:latin typeface="Bookman Old Style" panose="02050604050505020204" pitchFamily="18" charset="0"/>
                <a:cs typeface="Cambria"/>
              </a:rPr>
              <a:t>”</a:t>
            </a:r>
            <a:r>
              <a:rPr lang="en-IN" sz="3600" b="1" i="1" spc="229" dirty="0">
                <a:solidFill>
                  <a:srgbClr val="002060"/>
                </a:solidFill>
                <a:effectLst>
                  <a:outerShdw blurRad="38100" dist="38100" dir="2700000" algn="tl">
                    <a:srgbClr val="000000">
                      <a:alpha val="43137"/>
                    </a:srgbClr>
                  </a:outerShdw>
                </a:effectLst>
                <a:latin typeface="Bookman Old Style" panose="02050604050505020204" pitchFamily="18" charset="0"/>
                <a:cs typeface="Cambria"/>
              </a:rPr>
              <a:t> </a:t>
            </a:r>
            <a:r>
              <a:rPr lang="en-IN" sz="3600" b="1" i="1" spc="229" dirty="0">
                <a:solidFill>
                  <a:srgbClr val="C00000"/>
                </a:solidFill>
                <a:effectLst>
                  <a:outerShdw blurRad="38100" dist="38100" dir="2700000" algn="tl">
                    <a:srgbClr val="000000">
                      <a:alpha val="43137"/>
                    </a:srgbClr>
                  </a:outerShdw>
                </a:effectLst>
                <a:latin typeface="Bookman Old Style" panose="02050604050505020204" pitchFamily="18" charset="0"/>
                <a:cs typeface="Cambria"/>
              </a:rPr>
              <a:t>– Day 2</a:t>
            </a:r>
            <a:endParaRPr sz="3600" dirty="0">
              <a:solidFill>
                <a:srgbClr val="C00000"/>
              </a:solidFill>
              <a:effectLst>
                <a:outerShdw blurRad="38100" dist="38100" dir="2700000" algn="tl">
                  <a:srgbClr val="000000">
                    <a:alpha val="43137"/>
                  </a:srgbClr>
                </a:outerShdw>
              </a:effectLst>
              <a:latin typeface="Bookman Old Style" panose="02050604050505020204" pitchFamily="18" charset="0"/>
              <a:cs typeface="Cambria"/>
            </a:endParaRPr>
          </a:p>
        </p:txBody>
      </p:sp>
      <p:pic>
        <p:nvPicPr>
          <p:cNvPr id="3" name="object 3"/>
          <p:cNvPicPr/>
          <p:nvPr/>
        </p:nvPicPr>
        <p:blipFill>
          <a:blip r:embed="rId2" cstate="print"/>
          <a:stretch>
            <a:fillRect/>
          </a:stretch>
        </p:blipFill>
        <p:spPr>
          <a:xfrm>
            <a:off x="2152650" y="332656"/>
            <a:ext cx="1816174" cy="1657598"/>
          </a:xfrm>
          <a:prstGeom prst="rect">
            <a:avLst/>
          </a:prstGeom>
        </p:spPr>
      </p:pic>
      <p:pic>
        <p:nvPicPr>
          <p:cNvPr id="4" name="object 4"/>
          <p:cNvPicPr/>
          <p:nvPr/>
        </p:nvPicPr>
        <p:blipFill>
          <a:blip r:embed="rId3" cstate="print"/>
          <a:stretch>
            <a:fillRect/>
          </a:stretch>
        </p:blipFill>
        <p:spPr>
          <a:xfrm>
            <a:off x="8438556" y="387036"/>
            <a:ext cx="1600795" cy="1603218"/>
          </a:xfrm>
          <a:prstGeom prst="rect">
            <a:avLst/>
          </a:prstGeom>
        </p:spPr>
      </p:pic>
      <p:pic>
        <p:nvPicPr>
          <p:cNvPr id="5" name="object 5"/>
          <p:cNvPicPr/>
          <p:nvPr/>
        </p:nvPicPr>
        <p:blipFill>
          <a:blip r:embed="rId4" cstate="print"/>
          <a:stretch>
            <a:fillRect/>
          </a:stretch>
        </p:blipFill>
        <p:spPr>
          <a:xfrm>
            <a:off x="5135700" y="103422"/>
            <a:ext cx="2135978" cy="2106284"/>
          </a:xfrm>
          <a:prstGeom prst="rect">
            <a:avLst/>
          </a:prstGeom>
        </p:spPr>
      </p:pic>
      <p:sp>
        <p:nvSpPr>
          <p:cNvPr id="6" name="Date Placeholder 5">
            <a:extLst>
              <a:ext uri="{FF2B5EF4-FFF2-40B4-BE49-F238E27FC236}">
                <a16:creationId xmlns:a16="http://schemas.microsoft.com/office/drawing/2014/main" id="{0C8FCE02-AB10-4E08-B9B1-E6255430B6B3}"/>
              </a:ext>
            </a:extLst>
          </p:cNvPr>
          <p:cNvSpPr>
            <a:spLocks noGrp="1"/>
          </p:cNvSpPr>
          <p:nvPr>
            <p:ph type="dt" sz="half" idx="10"/>
          </p:nvPr>
        </p:nvSpPr>
        <p:spPr/>
        <p:txBody>
          <a:bodyPr/>
          <a:lstStyle/>
          <a:p>
            <a:fld id="{3A92669A-39B5-41AC-9C7B-C8029BAA514F}" type="datetime1">
              <a:rPr lang="en-IN" smtClean="0"/>
              <a:t>20-04-2022</a:t>
            </a:fld>
            <a:endParaRPr lang="en-IN"/>
          </a:p>
        </p:txBody>
      </p:sp>
      <p:sp>
        <p:nvSpPr>
          <p:cNvPr id="7" name="Footer Placeholder 6">
            <a:extLst>
              <a:ext uri="{FF2B5EF4-FFF2-40B4-BE49-F238E27FC236}">
                <a16:creationId xmlns:a16="http://schemas.microsoft.com/office/drawing/2014/main" id="{07F7B165-450E-423C-86C5-63CEB9C7A35B}"/>
              </a:ext>
            </a:extLst>
          </p:cNvPr>
          <p:cNvSpPr>
            <a:spLocks noGrp="1"/>
          </p:cNvSpPr>
          <p:nvPr>
            <p:ph type="ftr" sz="quarter" idx="11"/>
          </p:nvPr>
        </p:nvSpPr>
        <p:spPr/>
        <p:txBody>
          <a:bodyPr/>
          <a:lstStyle/>
          <a:p>
            <a:r>
              <a:rPr lang="en-IN"/>
              <a:t>April 2022</a:t>
            </a:r>
          </a:p>
        </p:txBody>
      </p:sp>
      <p:sp>
        <p:nvSpPr>
          <p:cNvPr id="8" name="Slide Number Placeholder 7">
            <a:extLst>
              <a:ext uri="{FF2B5EF4-FFF2-40B4-BE49-F238E27FC236}">
                <a16:creationId xmlns:a16="http://schemas.microsoft.com/office/drawing/2014/main" id="{32FBFA07-53DF-4722-812D-E62452A2E9EE}"/>
              </a:ext>
            </a:extLst>
          </p:cNvPr>
          <p:cNvSpPr>
            <a:spLocks noGrp="1"/>
          </p:cNvSpPr>
          <p:nvPr>
            <p:ph type="sldNum" sz="quarter" idx="12"/>
          </p:nvPr>
        </p:nvSpPr>
        <p:spPr/>
        <p:txBody>
          <a:bodyPr/>
          <a:lstStyle/>
          <a:p>
            <a:fld id="{BA49D1BE-D066-43E4-9844-2C9AF1B02EC3}" type="slidenum">
              <a:rPr lang="en-IN" smtClean="0"/>
              <a:t>1</a:t>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4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B73DF-248B-432F-89A8-F7028FA8BA71}"/>
              </a:ext>
            </a:extLst>
          </p:cNvPr>
          <p:cNvSpPr>
            <a:spLocks noGrp="1"/>
          </p:cNvSpPr>
          <p:nvPr>
            <p:ph type="title"/>
          </p:nvPr>
        </p:nvSpPr>
        <p:spPr>
          <a:xfrm>
            <a:off x="110613" y="178312"/>
            <a:ext cx="7053662" cy="1325563"/>
          </a:xfrm>
        </p:spPr>
        <p:txBody>
          <a:bodyPr>
            <a:normAutofit fontScale="90000"/>
          </a:bodyPr>
          <a:lstStyle/>
          <a:p>
            <a:r>
              <a:rPr lang="en-IN" sz="4400" b="1" dirty="0">
                <a:solidFill>
                  <a:schemeClr val="accent1">
                    <a:lumMod val="50000"/>
                  </a:schemeClr>
                </a:solidFill>
                <a:latin typeface="Bookman Old Style" panose="02050604050505020204" pitchFamily="18" charset="0"/>
              </a:rPr>
              <a:t>Confusion Matrix for multiclass classification</a:t>
            </a:r>
            <a:endParaRPr lang="en-IN" dirty="0"/>
          </a:p>
        </p:txBody>
      </p:sp>
      <p:pic>
        <p:nvPicPr>
          <p:cNvPr id="7" name="Content Placeholder 6" descr="Chart, scatter chart&#10;&#10;Description automatically generated">
            <a:extLst>
              <a:ext uri="{FF2B5EF4-FFF2-40B4-BE49-F238E27FC236}">
                <a16:creationId xmlns:a16="http://schemas.microsoft.com/office/drawing/2014/main" id="{BE5DD79D-0C3E-44C2-AF18-EA8425C033E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88034" y="1690688"/>
            <a:ext cx="7053662" cy="5167312"/>
          </a:xfrm>
        </p:spPr>
      </p:pic>
      <p:pic>
        <p:nvPicPr>
          <p:cNvPr id="9" name="Picture 8" descr="Chart&#10;&#10;Description automatically generated">
            <a:extLst>
              <a:ext uri="{FF2B5EF4-FFF2-40B4-BE49-F238E27FC236}">
                <a16:creationId xmlns:a16="http://schemas.microsoft.com/office/drawing/2014/main" id="{06CD4611-A04B-4BF1-8711-E36F559C76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37" y="1690688"/>
            <a:ext cx="5524784" cy="5157373"/>
          </a:xfrm>
          <a:prstGeom prst="rect">
            <a:avLst/>
          </a:prstGeom>
        </p:spPr>
      </p:pic>
      <p:sp>
        <p:nvSpPr>
          <p:cNvPr id="11" name="TextBox 10">
            <a:extLst>
              <a:ext uri="{FF2B5EF4-FFF2-40B4-BE49-F238E27FC236}">
                <a16:creationId xmlns:a16="http://schemas.microsoft.com/office/drawing/2014/main" id="{BDF2B5E9-6286-408A-84B1-08E670CF555E}"/>
              </a:ext>
            </a:extLst>
          </p:cNvPr>
          <p:cNvSpPr txBox="1"/>
          <p:nvPr/>
        </p:nvSpPr>
        <p:spPr>
          <a:xfrm>
            <a:off x="8091948" y="303546"/>
            <a:ext cx="3067665" cy="1323439"/>
          </a:xfrm>
          <a:prstGeom prst="rect">
            <a:avLst/>
          </a:prstGeom>
          <a:noFill/>
        </p:spPr>
        <p:txBody>
          <a:bodyPr wrap="square">
            <a:spAutoFit/>
          </a:bodyPr>
          <a:lstStyle/>
          <a:p>
            <a:pPr algn="l"/>
            <a:r>
              <a:rPr lang="en-IN" sz="2000" b="1" i="1" dirty="0">
                <a:solidFill>
                  <a:srgbClr val="292929"/>
                </a:solidFill>
                <a:effectLst/>
                <a:latin typeface="Bookman Old Style" panose="02050604050505020204" pitchFamily="18" charset="0"/>
              </a:rPr>
              <a:t>TP = 7</a:t>
            </a:r>
            <a:endParaRPr lang="en-IN" sz="2000" b="0" i="0" dirty="0">
              <a:solidFill>
                <a:srgbClr val="292929"/>
              </a:solidFill>
              <a:effectLst/>
              <a:latin typeface="Bookman Old Style" panose="02050604050505020204" pitchFamily="18" charset="0"/>
            </a:endParaRPr>
          </a:p>
          <a:p>
            <a:pPr algn="l"/>
            <a:r>
              <a:rPr lang="en-IN" sz="2000" b="1" i="1" dirty="0">
                <a:solidFill>
                  <a:srgbClr val="292929"/>
                </a:solidFill>
                <a:effectLst/>
                <a:latin typeface="Bookman Old Style" panose="02050604050505020204" pitchFamily="18" charset="0"/>
              </a:rPr>
              <a:t>TN = (2+3+2+1) = 8</a:t>
            </a:r>
            <a:endParaRPr lang="en-IN" sz="2000" b="0" i="0" dirty="0">
              <a:solidFill>
                <a:srgbClr val="292929"/>
              </a:solidFill>
              <a:effectLst/>
              <a:latin typeface="Bookman Old Style" panose="02050604050505020204" pitchFamily="18" charset="0"/>
            </a:endParaRPr>
          </a:p>
          <a:p>
            <a:pPr algn="l"/>
            <a:r>
              <a:rPr lang="en-IN" sz="2000" b="1" i="1" dirty="0">
                <a:solidFill>
                  <a:srgbClr val="292929"/>
                </a:solidFill>
                <a:effectLst/>
                <a:latin typeface="Bookman Old Style" panose="02050604050505020204" pitchFamily="18" charset="0"/>
              </a:rPr>
              <a:t>FP = (8+9) = 17</a:t>
            </a:r>
            <a:endParaRPr lang="en-IN" sz="2000" b="0" i="0" dirty="0">
              <a:solidFill>
                <a:srgbClr val="292929"/>
              </a:solidFill>
              <a:effectLst/>
              <a:latin typeface="Bookman Old Style" panose="02050604050505020204" pitchFamily="18" charset="0"/>
            </a:endParaRPr>
          </a:p>
          <a:p>
            <a:pPr algn="l"/>
            <a:r>
              <a:rPr lang="en-IN" sz="2000" b="1" i="1" dirty="0">
                <a:solidFill>
                  <a:srgbClr val="292929"/>
                </a:solidFill>
                <a:effectLst/>
                <a:latin typeface="Bookman Old Style" panose="02050604050505020204" pitchFamily="18" charset="0"/>
              </a:rPr>
              <a:t>FN = (1+3) = 4</a:t>
            </a:r>
            <a:endParaRPr lang="en-IN" sz="2000" b="0" i="0" dirty="0">
              <a:solidFill>
                <a:srgbClr val="292929"/>
              </a:solidFill>
              <a:effectLst/>
              <a:latin typeface="Bookman Old Style" panose="02050604050505020204" pitchFamily="18" charset="0"/>
            </a:endParaRPr>
          </a:p>
        </p:txBody>
      </p:sp>
    </p:spTree>
    <p:extLst>
      <p:ext uri="{BB962C8B-B14F-4D97-AF65-F5344CB8AC3E}">
        <p14:creationId xmlns:p14="http://schemas.microsoft.com/office/powerpoint/2010/main" val="2163145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4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C0572-C624-412A-A16A-6B05A15E551D}"/>
              </a:ext>
            </a:extLst>
          </p:cNvPr>
          <p:cNvSpPr>
            <a:spLocks noGrp="1"/>
          </p:cNvSpPr>
          <p:nvPr>
            <p:ph type="title"/>
          </p:nvPr>
        </p:nvSpPr>
        <p:spPr/>
        <p:txBody>
          <a:bodyPr/>
          <a:lstStyle/>
          <a:p>
            <a:r>
              <a:rPr lang="en-IN" sz="3600" b="1" dirty="0">
                <a:solidFill>
                  <a:schemeClr val="accent1">
                    <a:lumMod val="50000"/>
                  </a:schemeClr>
                </a:solidFill>
                <a:latin typeface="Bookman Old Style" panose="02050604050505020204" pitchFamily="18" charset="0"/>
              </a:rPr>
              <a:t>Example</a:t>
            </a:r>
          </a:p>
        </p:txBody>
      </p:sp>
      <p:sp>
        <p:nvSpPr>
          <p:cNvPr id="3" name="Content Placeholder 2">
            <a:extLst>
              <a:ext uri="{FF2B5EF4-FFF2-40B4-BE49-F238E27FC236}">
                <a16:creationId xmlns:a16="http://schemas.microsoft.com/office/drawing/2014/main" id="{E020E2B4-677B-4CDD-A091-01DA3803CC4E}"/>
              </a:ext>
            </a:extLst>
          </p:cNvPr>
          <p:cNvSpPr>
            <a:spLocks noGrp="1"/>
          </p:cNvSpPr>
          <p:nvPr>
            <p:ph idx="1"/>
          </p:nvPr>
        </p:nvSpPr>
        <p:spPr>
          <a:xfrm>
            <a:off x="1775520" y="1825625"/>
            <a:ext cx="8568952" cy="4771727"/>
          </a:xfrm>
        </p:spPr>
        <p:txBody>
          <a:bodyPr>
            <a:normAutofit/>
          </a:bodyPr>
          <a:lstStyle/>
          <a:p>
            <a:r>
              <a:rPr lang="en-US" sz="2200" i="1" dirty="0">
                <a:solidFill>
                  <a:srgbClr val="292929"/>
                </a:solidFill>
                <a:latin typeface="Bookman Old Style" panose="02050604050505020204" pitchFamily="18" charset="0"/>
              </a:rPr>
              <a:t>The case where a person is actually having cancer(1) and the model classifying his case as cancer(1) comes under </a:t>
            </a:r>
            <a:r>
              <a:rPr lang="en-US" sz="2200" b="1" i="1" dirty="0">
                <a:solidFill>
                  <a:srgbClr val="292929"/>
                </a:solidFill>
                <a:latin typeface="Bookman Old Style" panose="02050604050505020204" pitchFamily="18" charset="0"/>
              </a:rPr>
              <a:t>True positive.</a:t>
            </a:r>
          </a:p>
          <a:p>
            <a:r>
              <a:rPr lang="en-US" sz="2200" i="1" dirty="0">
                <a:solidFill>
                  <a:srgbClr val="292929"/>
                </a:solidFill>
                <a:latin typeface="Bookman Old Style" panose="02050604050505020204" pitchFamily="18" charset="0"/>
              </a:rPr>
              <a:t>The case where a person NOT having cancer and the model classifying his case as Not cancer comes under </a:t>
            </a:r>
            <a:r>
              <a:rPr lang="en-US" sz="2200" b="1" i="1" dirty="0">
                <a:solidFill>
                  <a:srgbClr val="C00000"/>
                </a:solidFill>
                <a:latin typeface="Bookman Old Style" panose="02050604050505020204" pitchFamily="18" charset="0"/>
              </a:rPr>
              <a:t>True Negatives.</a:t>
            </a:r>
          </a:p>
          <a:p>
            <a:r>
              <a:rPr lang="en-US" sz="2200" i="1" dirty="0">
                <a:solidFill>
                  <a:srgbClr val="292929"/>
                </a:solidFill>
                <a:latin typeface="Bookman Old Style" panose="02050604050505020204" pitchFamily="18" charset="0"/>
              </a:rPr>
              <a:t>A person NOT having cancer and the model classifying his case as cancer comes under </a:t>
            </a:r>
            <a:r>
              <a:rPr lang="en-US" sz="2200" b="1" i="1" dirty="0">
                <a:solidFill>
                  <a:srgbClr val="7030A0"/>
                </a:solidFill>
                <a:latin typeface="Bookman Old Style" panose="02050604050505020204" pitchFamily="18" charset="0"/>
              </a:rPr>
              <a:t>False Positives.</a:t>
            </a:r>
          </a:p>
          <a:p>
            <a:r>
              <a:rPr lang="en-US" sz="2200" i="1" dirty="0">
                <a:solidFill>
                  <a:srgbClr val="292929"/>
                </a:solidFill>
                <a:latin typeface="Bookman Old Style" panose="02050604050505020204" pitchFamily="18" charset="0"/>
              </a:rPr>
              <a:t>A person having cancer and the model classifying his case as No-cancer comes under </a:t>
            </a:r>
            <a:r>
              <a:rPr lang="en-US" sz="2200" b="1" i="1" dirty="0">
                <a:solidFill>
                  <a:srgbClr val="00B050"/>
                </a:solidFill>
                <a:latin typeface="Bookman Old Style" panose="02050604050505020204" pitchFamily="18" charset="0"/>
              </a:rPr>
              <a:t>False Negatives.</a:t>
            </a:r>
            <a:endParaRPr lang="en-IN" sz="2200" b="1" dirty="0">
              <a:solidFill>
                <a:srgbClr val="00B050"/>
              </a:solidFill>
              <a:latin typeface="Bookman Old Style" panose="02050604050505020204" pitchFamily="18" charset="0"/>
            </a:endParaRPr>
          </a:p>
        </p:txBody>
      </p:sp>
    </p:spTree>
    <p:extLst>
      <p:ext uri="{BB962C8B-B14F-4D97-AF65-F5344CB8AC3E}">
        <p14:creationId xmlns:p14="http://schemas.microsoft.com/office/powerpoint/2010/main" val="818815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4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54330-6080-4BC2-B8C4-C88CC53C5777}"/>
              </a:ext>
            </a:extLst>
          </p:cNvPr>
          <p:cNvSpPr>
            <a:spLocks noGrp="1"/>
          </p:cNvSpPr>
          <p:nvPr>
            <p:ph type="title"/>
          </p:nvPr>
        </p:nvSpPr>
        <p:spPr/>
        <p:txBody>
          <a:bodyPr>
            <a:normAutofit/>
          </a:bodyPr>
          <a:lstStyle/>
          <a:p>
            <a:r>
              <a:rPr lang="en-IN" sz="3600" b="1" dirty="0">
                <a:solidFill>
                  <a:schemeClr val="accent1">
                    <a:lumMod val="50000"/>
                  </a:schemeClr>
                </a:solidFill>
                <a:latin typeface="Bookman Old Style" panose="02050604050505020204" pitchFamily="18" charset="0"/>
              </a:rPr>
              <a:t>Accuracy</a:t>
            </a:r>
          </a:p>
        </p:txBody>
      </p:sp>
      <p:sp>
        <p:nvSpPr>
          <p:cNvPr id="3" name="Content Placeholder 2">
            <a:extLst>
              <a:ext uri="{FF2B5EF4-FFF2-40B4-BE49-F238E27FC236}">
                <a16:creationId xmlns:a16="http://schemas.microsoft.com/office/drawing/2014/main" id="{AC07029B-9B47-471C-97B2-BD278260411A}"/>
              </a:ext>
            </a:extLst>
          </p:cNvPr>
          <p:cNvSpPr>
            <a:spLocks noGrp="1"/>
          </p:cNvSpPr>
          <p:nvPr>
            <p:ph idx="1"/>
          </p:nvPr>
        </p:nvSpPr>
        <p:spPr>
          <a:xfrm>
            <a:off x="235974" y="2204864"/>
            <a:ext cx="11788878" cy="4608512"/>
          </a:xfrm>
        </p:spPr>
        <p:txBody>
          <a:bodyPr>
            <a:normAutofit fontScale="92500" lnSpcReduction="10000"/>
          </a:bodyPr>
          <a:lstStyle/>
          <a:p>
            <a:pPr marL="0" indent="0">
              <a:buNone/>
            </a:pPr>
            <a:r>
              <a:rPr lang="en-US" b="1" i="0" dirty="0">
                <a:solidFill>
                  <a:srgbClr val="0070C0"/>
                </a:solidFill>
                <a:effectLst/>
                <a:latin typeface="Bookman Old Style" panose="02050604050505020204" pitchFamily="18" charset="0"/>
              </a:rPr>
              <a:t>When to use Accuracy:</a:t>
            </a:r>
            <a:endParaRPr lang="en-US" b="0" i="0" dirty="0">
              <a:solidFill>
                <a:srgbClr val="0070C0"/>
              </a:solidFill>
              <a:effectLst/>
              <a:latin typeface="Bookman Old Style" panose="02050604050505020204" pitchFamily="18" charset="0"/>
            </a:endParaRPr>
          </a:p>
          <a:p>
            <a:pPr algn="l"/>
            <a:r>
              <a:rPr lang="en-US" b="0" i="0" dirty="0">
                <a:solidFill>
                  <a:srgbClr val="292929"/>
                </a:solidFill>
                <a:effectLst/>
                <a:latin typeface="Bookman Old Style" panose="02050604050505020204" pitchFamily="18" charset="0"/>
              </a:rPr>
              <a:t>Accuracy is a good measure when the target variable classes in the data are nearly balanced.</a:t>
            </a:r>
          </a:p>
          <a:p>
            <a:pPr algn="l"/>
            <a:r>
              <a:rPr lang="en-US" b="0" i="1" dirty="0">
                <a:solidFill>
                  <a:srgbClr val="292929"/>
                </a:solidFill>
                <a:effectLst/>
                <a:latin typeface="Bookman Old Style" panose="02050604050505020204" pitchFamily="18" charset="0"/>
              </a:rPr>
              <a:t>Ex: 60% classes in fruits images data are apple and 40% are oranges.</a:t>
            </a:r>
            <a:endParaRPr lang="en-US" b="0" i="0" dirty="0">
              <a:solidFill>
                <a:srgbClr val="292929"/>
              </a:solidFill>
              <a:effectLst/>
              <a:latin typeface="Bookman Old Style" panose="02050604050505020204" pitchFamily="18" charset="0"/>
            </a:endParaRPr>
          </a:p>
          <a:p>
            <a:pPr algn="l"/>
            <a:r>
              <a:rPr lang="en-US" b="0" i="1" dirty="0">
                <a:solidFill>
                  <a:srgbClr val="292929"/>
                </a:solidFill>
                <a:effectLst/>
                <a:latin typeface="Bookman Old Style" panose="02050604050505020204" pitchFamily="18" charset="0"/>
              </a:rPr>
              <a:t>A model which predicts whether a new image is Apple or an Orange.</a:t>
            </a:r>
          </a:p>
          <a:p>
            <a:pPr marL="0" indent="0" algn="l">
              <a:buNone/>
            </a:pPr>
            <a:r>
              <a:rPr lang="en-US" b="1" i="0" dirty="0">
                <a:solidFill>
                  <a:srgbClr val="FF0000"/>
                </a:solidFill>
                <a:effectLst/>
                <a:latin typeface="Bookman Old Style" panose="02050604050505020204" pitchFamily="18" charset="0"/>
              </a:rPr>
              <a:t>When NOT to use Accuracy:</a:t>
            </a:r>
            <a:endParaRPr lang="en-US" b="0" i="0" dirty="0">
              <a:solidFill>
                <a:srgbClr val="FF0000"/>
              </a:solidFill>
              <a:effectLst/>
              <a:latin typeface="Bookman Old Style" panose="02050604050505020204" pitchFamily="18" charset="0"/>
            </a:endParaRPr>
          </a:p>
          <a:p>
            <a:pPr algn="l"/>
            <a:r>
              <a:rPr lang="en-US" b="0" i="0" dirty="0">
                <a:solidFill>
                  <a:srgbClr val="292929"/>
                </a:solidFill>
                <a:effectLst/>
                <a:latin typeface="Bookman Old Style" panose="02050604050505020204" pitchFamily="18" charset="0"/>
              </a:rPr>
              <a:t>Accuracy should NEVER be used as a measure when the target variable classes in the data are a majority of one class (imbalance dataset).</a:t>
            </a:r>
          </a:p>
          <a:p>
            <a:pPr algn="l"/>
            <a:r>
              <a:rPr lang="en-US" b="0" i="1" dirty="0">
                <a:solidFill>
                  <a:srgbClr val="292929"/>
                </a:solidFill>
                <a:effectLst/>
                <a:latin typeface="Bookman Old Style" panose="02050604050505020204" pitchFamily="18" charset="0"/>
              </a:rPr>
              <a:t>Ex: In cancer detection example with 100 people, only 5 people has cancer.</a:t>
            </a:r>
            <a:endParaRPr lang="en-US" b="0" i="0" dirty="0">
              <a:solidFill>
                <a:srgbClr val="292929"/>
              </a:solidFill>
              <a:effectLst/>
              <a:latin typeface="Bookman Old Style" panose="02050604050505020204" pitchFamily="18" charset="0"/>
            </a:endParaRPr>
          </a:p>
          <a:p>
            <a:pPr marL="0" indent="0">
              <a:buNone/>
            </a:pPr>
            <a:endParaRPr lang="en-US" b="0" i="0" dirty="0">
              <a:solidFill>
                <a:srgbClr val="292929"/>
              </a:solidFill>
              <a:effectLst/>
              <a:latin typeface="charter"/>
            </a:endParaRPr>
          </a:p>
          <a:p>
            <a:pPr marL="0" indent="0">
              <a:buNone/>
            </a:pPr>
            <a:endParaRPr lang="en-IN" dirty="0"/>
          </a:p>
        </p:txBody>
      </p:sp>
      <p:pic>
        <p:nvPicPr>
          <p:cNvPr id="5" name="Picture 4">
            <a:extLst>
              <a:ext uri="{FF2B5EF4-FFF2-40B4-BE49-F238E27FC236}">
                <a16:creationId xmlns:a16="http://schemas.microsoft.com/office/drawing/2014/main" id="{E0E270D4-6B8C-48BC-99FB-6558EB1CA372}"/>
              </a:ext>
            </a:extLst>
          </p:cNvPr>
          <p:cNvPicPr>
            <a:picLocks noChangeAspect="1"/>
          </p:cNvPicPr>
          <p:nvPr/>
        </p:nvPicPr>
        <p:blipFill>
          <a:blip r:embed="rId2"/>
          <a:stretch>
            <a:fillRect/>
          </a:stretch>
        </p:blipFill>
        <p:spPr>
          <a:xfrm>
            <a:off x="4727848" y="952116"/>
            <a:ext cx="4875898" cy="1252749"/>
          </a:xfrm>
          <a:prstGeom prst="rect">
            <a:avLst/>
          </a:prstGeom>
        </p:spPr>
      </p:pic>
    </p:spTree>
    <p:extLst>
      <p:ext uri="{BB962C8B-B14F-4D97-AF65-F5344CB8AC3E}">
        <p14:creationId xmlns:p14="http://schemas.microsoft.com/office/powerpoint/2010/main" val="2953395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42000"/>
          </a:schemeClr>
        </a:solidFill>
        <a:effectLst/>
      </p:bgPr>
    </p:bg>
    <p:spTree>
      <p:nvGrpSpPr>
        <p:cNvPr id="1" name=""/>
        <p:cNvGrpSpPr/>
        <p:nvPr/>
      </p:nvGrpSpPr>
      <p:grpSpPr>
        <a:xfrm>
          <a:off x="0" y="0"/>
          <a:ext cx="0" cy="0"/>
          <a:chOff x="0" y="0"/>
          <a:chExt cx="0" cy="0"/>
        </a:xfrm>
      </p:grpSpPr>
      <p:pic>
        <p:nvPicPr>
          <p:cNvPr id="7" name="Content Placeholder 6" descr="Table&#10;&#10;Description automatically generated">
            <a:extLst>
              <a:ext uri="{FF2B5EF4-FFF2-40B4-BE49-F238E27FC236}">
                <a16:creationId xmlns:a16="http://schemas.microsoft.com/office/drawing/2014/main" id="{8ADF1199-FB39-41CB-90BA-395BC2E3C2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4409" y="0"/>
            <a:ext cx="10905066" cy="4525603"/>
          </a:xfrm>
          <a:prstGeom prst="rect">
            <a:avLst/>
          </a:prstGeom>
        </p:spPr>
      </p:pic>
      <p:pic>
        <p:nvPicPr>
          <p:cNvPr id="9" name="Picture 8" descr="Graphical user interface&#10;&#10;Description automatically generated">
            <a:extLst>
              <a:ext uri="{FF2B5EF4-FFF2-40B4-BE49-F238E27FC236}">
                <a16:creationId xmlns:a16="http://schemas.microsoft.com/office/drawing/2014/main" id="{92FDD5EA-42BB-47A7-A908-C6D14C2E55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0436" y="5082871"/>
            <a:ext cx="7531453" cy="1121284"/>
          </a:xfrm>
          <a:prstGeom prst="rect">
            <a:avLst/>
          </a:prstGeom>
        </p:spPr>
      </p:pic>
    </p:spTree>
    <p:extLst>
      <p:ext uri="{BB962C8B-B14F-4D97-AF65-F5344CB8AC3E}">
        <p14:creationId xmlns:p14="http://schemas.microsoft.com/office/powerpoint/2010/main" val="2648784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42000"/>
          </a:schemeClr>
        </a:solidFill>
        <a:effectLst/>
      </p:bgPr>
    </p:bg>
    <p:spTree>
      <p:nvGrpSpPr>
        <p:cNvPr id="1" name=""/>
        <p:cNvGrpSpPr/>
        <p:nvPr/>
      </p:nvGrpSpPr>
      <p:grpSpPr>
        <a:xfrm>
          <a:off x="0" y="0"/>
          <a:ext cx="0" cy="0"/>
          <a:chOff x="0" y="0"/>
          <a:chExt cx="0" cy="0"/>
        </a:xfrm>
      </p:grpSpPr>
      <p:pic>
        <p:nvPicPr>
          <p:cNvPr id="7" name="Content Placeholder 6" descr="Table&#10;&#10;Description automatically generated">
            <a:extLst>
              <a:ext uri="{FF2B5EF4-FFF2-40B4-BE49-F238E27FC236}">
                <a16:creationId xmlns:a16="http://schemas.microsoft.com/office/drawing/2014/main" id="{8ADF1199-FB39-41CB-90BA-395BC2E3C2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4242" y="363793"/>
            <a:ext cx="10905066" cy="4525603"/>
          </a:xfrm>
          <a:prstGeom prst="rect">
            <a:avLst/>
          </a:prstGeom>
        </p:spPr>
      </p:pic>
      <p:pic>
        <p:nvPicPr>
          <p:cNvPr id="3" name="Picture 2" descr="A picture containing website&#10;&#10;Description automatically generated">
            <a:extLst>
              <a:ext uri="{FF2B5EF4-FFF2-40B4-BE49-F238E27FC236}">
                <a16:creationId xmlns:a16="http://schemas.microsoft.com/office/drawing/2014/main" id="{AAD263AC-BEA6-41A2-BA90-C25BCC8A9D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7286" y="4767119"/>
            <a:ext cx="7340999" cy="1456699"/>
          </a:xfrm>
          <a:prstGeom prst="rect">
            <a:avLst/>
          </a:prstGeom>
        </p:spPr>
      </p:pic>
      <p:pic>
        <p:nvPicPr>
          <p:cNvPr id="6" name="Picture 5">
            <a:extLst>
              <a:ext uri="{FF2B5EF4-FFF2-40B4-BE49-F238E27FC236}">
                <a16:creationId xmlns:a16="http://schemas.microsoft.com/office/drawing/2014/main" id="{CEE22C8F-0684-4E6E-AC60-5E7F4555E04D}"/>
              </a:ext>
            </a:extLst>
          </p:cNvPr>
          <p:cNvPicPr>
            <a:picLocks noChangeAspect="1"/>
          </p:cNvPicPr>
          <p:nvPr/>
        </p:nvPicPr>
        <p:blipFill>
          <a:blip r:embed="rId4"/>
          <a:stretch>
            <a:fillRect/>
          </a:stretch>
        </p:blipFill>
        <p:spPr>
          <a:xfrm>
            <a:off x="0" y="0"/>
            <a:ext cx="3767863" cy="1457731"/>
          </a:xfrm>
          <a:prstGeom prst="rect">
            <a:avLst/>
          </a:prstGeom>
        </p:spPr>
      </p:pic>
    </p:spTree>
    <p:extLst>
      <p:ext uri="{BB962C8B-B14F-4D97-AF65-F5344CB8AC3E}">
        <p14:creationId xmlns:p14="http://schemas.microsoft.com/office/powerpoint/2010/main" val="379480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4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54330-6080-4BC2-B8C4-C88CC53C5777}"/>
              </a:ext>
            </a:extLst>
          </p:cNvPr>
          <p:cNvSpPr>
            <a:spLocks noGrp="1"/>
          </p:cNvSpPr>
          <p:nvPr>
            <p:ph type="title"/>
          </p:nvPr>
        </p:nvSpPr>
        <p:spPr>
          <a:xfrm>
            <a:off x="1788780" y="28767"/>
            <a:ext cx="7886700" cy="1325563"/>
          </a:xfrm>
        </p:spPr>
        <p:txBody>
          <a:bodyPr>
            <a:normAutofit/>
          </a:bodyPr>
          <a:lstStyle/>
          <a:p>
            <a:r>
              <a:rPr lang="en-IN" sz="3600" b="1" dirty="0">
                <a:solidFill>
                  <a:schemeClr val="accent1">
                    <a:lumMod val="50000"/>
                  </a:schemeClr>
                </a:solidFill>
                <a:latin typeface="Bookman Old Style" panose="02050604050505020204" pitchFamily="18" charset="0"/>
              </a:rPr>
              <a:t>Precision</a:t>
            </a:r>
          </a:p>
        </p:txBody>
      </p:sp>
      <p:sp>
        <p:nvSpPr>
          <p:cNvPr id="3" name="Content Placeholder 2">
            <a:extLst>
              <a:ext uri="{FF2B5EF4-FFF2-40B4-BE49-F238E27FC236}">
                <a16:creationId xmlns:a16="http://schemas.microsoft.com/office/drawing/2014/main" id="{AC07029B-9B47-471C-97B2-BD278260411A}"/>
              </a:ext>
            </a:extLst>
          </p:cNvPr>
          <p:cNvSpPr>
            <a:spLocks noGrp="1"/>
          </p:cNvSpPr>
          <p:nvPr>
            <p:ph idx="1"/>
          </p:nvPr>
        </p:nvSpPr>
        <p:spPr>
          <a:xfrm>
            <a:off x="1775520" y="2204864"/>
            <a:ext cx="8784976" cy="4608512"/>
          </a:xfrm>
        </p:spPr>
        <p:txBody>
          <a:bodyPr>
            <a:normAutofit/>
          </a:bodyPr>
          <a:lstStyle/>
          <a:p>
            <a:pPr marL="0" indent="0">
              <a:buNone/>
            </a:pPr>
            <a:endParaRPr lang="en-US" b="0" i="0" dirty="0">
              <a:solidFill>
                <a:srgbClr val="292929"/>
              </a:solidFill>
              <a:effectLst/>
              <a:latin typeface="charter"/>
            </a:endParaRPr>
          </a:p>
          <a:p>
            <a:pPr marL="0" indent="0">
              <a:buNone/>
            </a:pPr>
            <a:endParaRPr lang="en-IN" dirty="0"/>
          </a:p>
        </p:txBody>
      </p:sp>
      <p:pic>
        <p:nvPicPr>
          <p:cNvPr id="6" name="Picture 5">
            <a:extLst>
              <a:ext uri="{FF2B5EF4-FFF2-40B4-BE49-F238E27FC236}">
                <a16:creationId xmlns:a16="http://schemas.microsoft.com/office/drawing/2014/main" id="{61319363-B1E9-46E7-A36C-ED84DCF91B5E}"/>
              </a:ext>
            </a:extLst>
          </p:cNvPr>
          <p:cNvPicPr>
            <a:picLocks noChangeAspect="1"/>
          </p:cNvPicPr>
          <p:nvPr/>
        </p:nvPicPr>
        <p:blipFill>
          <a:blip r:embed="rId2"/>
          <a:stretch>
            <a:fillRect/>
          </a:stretch>
        </p:blipFill>
        <p:spPr>
          <a:xfrm>
            <a:off x="3915969" y="846063"/>
            <a:ext cx="3767863" cy="1457731"/>
          </a:xfrm>
          <a:prstGeom prst="rect">
            <a:avLst/>
          </a:prstGeom>
        </p:spPr>
      </p:pic>
      <p:pic>
        <p:nvPicPr>
          <p:cNvPr id="11" name="Picture 10" descr="Graphical user interface, application&#10;&#10;Description automatically generated">
            <a:extLst>
              <a:ext uri="{FF2B5EF4-FFF2-40B4-BE49-F238E27FC236}">
                <a16:creationId xmlns:a16="http://schemas.microsoft.com/office/drawing/2014/main" id="{0FC5F4CC-18AC-4193-9A45-38B1E9DC88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0933" y="2082559"/>
            <a:ext cx="8234150" cy="1941643"/>
          </a:xfrm>
          <a:prstGeom prst="rect">
            <a:avLst/>
          </a:prstGeom>
        </p:spPr>
      </p:pic>
      <p:pic>
        <p:nvPicPr>
          <p:cNvPr id="13" name="Picture 12" descr="Graphical user interface, application&#10;&#10;Description automatically generated">
            <a:extLst>
              <a:ext uri="{FF2B5EF4-FFF2-40B4-BE49-F238E27FC236}">
                <a16:creationId xmlns:a16="http://schemas.microsoft.com/office/drawing/2014/main" id="{336E8D84-7B72-4A84-A004-DDB6B37332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0934" y="4060674"/>
            <a:ext cx="8274139" cy="1941643"/>
          </a:xfrm>
          <a:prstGeom prst="rect">
            <a:avLst/>
          </a:prstGeom>
        </p:spPr>
      </p:pic>
      <p:pic>
        <p:nvPicPr>
          <p:cNvPr id="17" name="Picture 16">
            <a:extLst>
              <a:ext uri="{FF2B5EF4-FFF2-40B4-BE49-F238E27FC236}">
                <a16:creationId xmlns:a16="http://schemas.microsoft.com/office/drawing/2014/main" id="{A278FA36-FD44-41D8-A70E-4986D6B6CA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35032" y="6076410"/>
            <a:ext cx="6904318" cy="632515"/>
          </a:xfrm>
          <a:prstGeom prst="rect">
            <a:avLst/>
          </a:prstGeom>
        </p:spPr>
      </p:pic>
      <p:pic>
        <p:nvPicPr>
          <p:cNvPr id="19" name="Picture 18" descr="A picture containing company name&#10;&#10;Description automatically generated">
            <a:extLst>
              <a:ext uri="{FF2B5EF4-FFF2-40B4-BE49-F238E27FC236}">
                <a16:creationId xmlns:a16="http://schemas.microsoft.com/office/drawing/2014/main" id="{70EEEF26-2CAC-4C84-896B-841390C7368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51806" y="980728"/>
            <a:ext cx="3213775" cy="997378"/>
          </a:xfrm>
          <a:prstGeom prst="rect">
            <a:avLst/>
          </a:prstGeom>
        </p:spPr>
      </p:pic>
      <p:sp>
        <p:nvSpPr>
          <p:cNvPr id="20" name="TextBox 19">
            <a:extLst>
              <a:ext uri="{FF2B5EF4-FFF2-40B4-BE49-F238E27FC236}">
                <a16:creationId xmlns:a16="http://schemas.microsoft.com/office/drawing/2014/main" id="{5D5DD35A-B41D-4598-96AF-A70B63CBB715}"/>
              </a:ext>
            </a:extLst>
          </p:cNvPr>
          <p:cNvSpPr txBox="1"/>
          <p:nvPr/>
        </p:nvSpPr>
        <p:spPr>
          <a:xfrm>
            <a:off x="4799857" y="116632"/>
            <a:ext cx="5011163" cy="707886"/>
          </a:xfrm>
          <a:prstGeom prst="rect">
            <a:avLst/>
          </a:prstGeom>
          <a:noFill/>
        </p:spPr>
        <p:txBody>
          <a:bodyPr wrap="square" rtlCol="0">
            <a:spAutoFit/>
          </a:bodyPr>
          <a:lstStyle/>
          <a:p>
            <a:r>
              <a:rPr lang="en-IN" sz="2000" dirty="0">
                <a:latin typeface="Bookman Old Style" panose="02050604050505020204" pitchFamily="18" charset="0"/>
              </a:rPr>
              <a:t>Out of total predicted positive results, how many results are actually positive</a:t>
            </a:r>
          </a:p>
        </p:txBody>
      </p:sp>
    </p:spTree>
    <p:extLst>
      <p:ext uri="{BB962C8B-B14F-4D97-AF65-F5344CB8AC3E}">
        <p14:creationId xmlns:p14="http://schemas.microsoft.com/office/powerpoint/2010/main" val="148041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42000"/>
          </a:schemeClr>
        </a:solidFill>
        <a:effectLst/>
      </p:bgPr>
    </p:bg>
    <p:spTree>
      <p:nvGrpSpPr>
        <p:cNvPr id="1" name=""/>
        <p:cNvGrpSpPr/>
        <p:nvPr/>
      </p:nvGrpSpPr>
      <p:grpSpPr>
        <a:xfrm>
          <a:off x="0" y="0"/>
          <a:ext cx="0" cy="0"/>
          <a:chOff x="0" y="0"/>
          <a:chExt cx="0" cy="0"/>
        </a:xfrm>
      </p:grpSpPr>
      <p:pic>
        <p:nvPicPr>
          <p:cNvPr id="5" name="Content Placeholder 4" descr="Graphical user interface, application&#10;&#10;Description automatically generated">
            <a:extLst>
              <a:ext uri="{FF2B5EF4-FFF2-40B4-BE49-F238E27FC236}">
                <a16:creationId xmlns:a16="http://schemas.microsoft.com/office/drawing/2014/main" id="{148F8F93-CE2B-47FA-952C-13710FC466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7213" y="1844825"/>
            <a:ext cx="8957575" cy="2251117"/>
          </a:xfrm>
        </p:spPr>
      </p:pic>
      <p:pic>
        <p:nvPicPr>
          <p:cNvPr id="7" name="Picture 6" descr="Icon&#10;&#10;Description automatically generated with medium confidence">
            <a:extLst>
              <a:ext uri="{FF2B5EF4-FFF2-40B4-BE49-F238E27FC236}">
                <a16:creationId xmlns:a16="http://schemas.microsoft.com/office/drawing/2014/main" id="{E337150D-D28C-4B26-81A3-1C8C3AE2B0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9697" y="4509121"/>
            <a:ext cx="3922793" cy="945095"/>
          </a:xfrm>
          <a:prstGeom prst="rect">
            <a:avLst/>
          </a:prstGeom>
        </p:spPr>
      </p:pic>
      <p:pic>
        <p:nvPicPr>
          <p:cNvPr id="9" name="Picture 8" descr="A picture containing logo&#10;&#10;Description automatically generated">
            <a:extLst>
              <a:ext uri="{FF2B5EF4-FFF2-40B4-BE49-F238E27FC236}">
                <a16:creationId xmlns:a16="http://schemas.microsoft.com/office/drawing/2014/main" id="{57EE6F4B-2890-4910-8DED-4AC01AFE3B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39287" y="5544016"/>
            <a:ext cx="3743202" cy="946394"/>
          </a:xfrm>
          <a:prstGeom prst="rect">
            <a:avLst/>
          </a:prstGeom>
        </p:spPr>
      </p:pic>
    </p:spTree>
    <p:extLst>
      <p:ext uri="{BB962C8B-B14F-4D97-AF65-F5344CB8AC3E}">
        <p14:creationId xmlns:p14="http://schemas.microsoft.com/office/powerpoint/2010/main" val="229918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42000"/>
          </a:schemeClr>
        </a:solidFill>
        <a:effectLst/>
      </p:bgPr>
    </p:bg>
    <p:spTree>
      <p:nvGrpSpPr>
        <p:cNvPr id="1" name=""/>
        <p:cNvGrpSpPr/>
        <p:nvPr/>
      </p:nvGrpSpPr>
      <p:grpSpPr>
        <a:xfrm>
          <a:off x="0" y="0"/>
          <a:ext cx="0" cy="0"/>
          <a:chOff x="0" y="0"/>
          <a:chExt cx="0" cy="0"/>
        </a:xfrm>
      </p:grpSpPr>
      <p:pic>
        <p:nvPicPr>
          <p:cNvPr id="7" name="Content Placeholder 6" descr="Table&#10;&#10;Description automatically generated">
            <a:extLst>
              <a:ext uri="{FF2B5EF4-FFF2-40B4-BE49-F238E27FC236}">
                <a16:creationId xmlns:a16="http://schemas.microsoft.com/office/drawing/2014/main" id="{8ADF1199-FB39-41CB-90BA-395BC2E3C2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6934" y="363794"/>
            <a:ext cx="10905066" cy="4525603"/>
          </a:xfrm>
          <a:prstGeom prst="rect">
            <a:avLst/>
          </a:prstGeom>
        </p:spPr>
      </p:pic>
      <p:pic>
        <p:nvPicPr>
          <p:cNvPr id="4" name="Picture 3" descr="A picture containing graphical user interface&#10;&#10;Description automatically generated">
            <a:extLst>
              <a:ext uri="{FF2B5EF4-FFF2-40B4-BE49-F238E27FC236}">
                <a16:creationId xmlns:a16="http://schemas.microsoft.com/office/drawing/2014/main" id="{C39F1183-6FCF-44CB-802B-10B313BA36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400" y="4774127"/>
            <a:ext cx="7958852" cy="1508541"/>
          </a:xfrm>
          <a:prstGeom prst="rect">
            <a:avLst/>
          </a:prstGeom>
        </p:spPr>
      </p:pic>
      <p:pic>
        <p:nvPicPr>
          <p:cNvPr id="6" name="Picture 5">
            <a:extLst>
              <a:ext uri="{FF2B5EF4-FFF2-40B4-BE49-F238E27FC236}">
                <a16:creationId xmlns:a16="http://schemas.microsoft.com/office/drawing/2014/main" id="{D21EE8A0-1F8B-4DA3-8370-A14ACCA1DF5E}"/>
              </a:ext>
            </a:extLst>
          </p:cNvPr>
          <p:cNvPicPr>
            <a:picLocks noChangeAspect="1"/>
          </p:cNvPicPr>
          <p:nvPr/>
        </p:nvPicPr>
        <p:blipFill>
          <a:blip r:embed="rId4"/>
          <a:stretch>
            <a:fillRect/>
          </a:stretch>
        </p:blipFill>
        <p:spPr>
          <a:xfrm>
            <a:off x="287460" y="0"/>
            <a:ext cx="3687952" cy="1325563"/>
          </a:xfrm>
          <a:prstGeom prst="rect">
            <a:avLst/>
          </a:prstGeom>
        </p:spPr>
      </p:pic>
    </p:spTree>
    <p:extLst>
      <p:ext uri="{BB962C8B-B14F-4D97-AF65-F5344CB8AC3E}">
        <p14:creationId xmlns:p14="http://schemas.microsoft.com/office/powerpoint/2010/main" val="3037017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4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BA374-9DB9-48DC-BC59-8EB38019984F}"/>
              </a:ext>
            </a:extLst>
          </p:cNvPr>
          <p:cNvSpPr>
            <a:spLocks noGrp="1"/>
          </p:cNvSpPr>
          <p:nvPr>
            <p:ph type="title"/>
          </p:nvPr>
        </p:nvSpPr>
        <p:spPr>
          <a:xfrm>
            <a:off x="1991544" y="116633"/>
            <a:ext cx="7886700" cy="1325563"/>
          </a:xfrm>
        </p:spPr>
        <p:txBody>
          <a:bodyPr/>
          <a:lstStyle/>
          <a:p>
            <a:r>
              <a:rPr lang="en-IN" sz="3200" b="1" dirty="0">
                <a:solidFill>
                  <a:schemeClr val="accent1">
                    <a:lumMod val="50000"/>
                  </a:schemeClr>
                </a:solidFill>
                <a:latin typeface="Bookman Old Style" panose="02050604050505020204" pitchFamily="18" charset="0"/>
              </a:rPr>
              <a:t>Recall or Sensitivity</a:t>
            </a:r>
            <a:endParaRPr lang="en-IN" dirty="0"/>
          </a:p>
        </p:txBody>
      </p:sp>
      <p:pic>
        <p:nvPicPr>
          <p:cNvPr id="5" name="Picture 4">
            <a:extLst>
              <a:ext uri="{FF2B5EF4-FFF2-40B4-BE49-F238E27FC236}">
                <a16:creationId xmlns:a16="http://schemas.microsoft.com/office/drawing/2014/main" id="{A147C36B-D3C8-4658-9B40-3C7F4FE04E1C}"/>
              </a:ext>
            </a:extLst>
          </p:cNvPr>
          <p:cNvPicPr>
            <a:picLocks noChangeAspect="1"/>
          </p:cNvPicPr>
          <p:nvPr/>
        </p:nvPicPr>
        <p:blipFill>
          <a:blip r:embed="rId2"/>
          <a:stretch>
            <a:fillRect/>
          </a:stretch>
        </p:blipFill>
        <p:spPr>
          <a:xfrm>
            <a:off x="6816080" y="662309"/>
            <a:ext cx="3687952" cy="1325563"/>
          </a:xfrm>
          <a:prstGeom prst="rect">
            <a:avLst/>
          </a:prstGeom>
        </p:spPr>
      </p:pic>
      <p:pic>
        <p:nvPicPr>
          <p:cNvPr id="6" name="Content Placeholder 5" descr="Graphical user interface, application&#10;&#10;Description automatically generated">
            <a:extLst>
              <a:ext uri="{FF2B5EF4-FFF2-40B4-BE49-F238E27FC236}">
                <a16:creationId xmlns:a16="http://schemas.microsoft.com/office/drawing/2014/main" id="{0B4F5E5B-7B0B-4D0E-BA63-F671C3A6E9D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99227" y="1988840"/>
            <a:ext cx="8591959" cy="2016224"/>
          </a:xfrm>
          <a:prstGeom prst="rect">
            <a:avLst/>
          </a:prstGeom>
        </p:spPr>
      </p:pic>
      <p:pic>
        <p:nvPicPr>
          <p:cNvPr id="9" name="Picture 8">
            <a:extLst>
              <a:ext uri="{FF2B5EF4-FFF2-40B4-BE49-F238E27FC236}">
                <a16:creationId xmlns:a16="http://schemas.microsoft.com/office/drawing/2014/main" id="{08E034EB-C526-4A4D-B223-43047A6090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845" y="4225068"/>
            <a:ext cx="8040834" cy="767945"/>
          </a:xfrm>
          <a:prstGeom prst="rect">
            <a:avLst/>
          </a:prstGeom>
        </p:spPr>
      </p:pic>
      <p:pic>
        <p:nvPicPr>
          <p:cNvPr id="11" name="Picture 10" descr="Logo, company name&#10;&#10;Description automatically generated with medium confidence">
            <a:extLst>
              <a:ext uri="{FF2B5EF4-FFF2-40B4-BE49-F238E27FC236}">
                <a16:creationId xmlns:a16="http://schemas.microsoft.com/office/drawing/2014/main" id="{4D2B0153-3129-4AA2-BC42-9CBD119DC5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19736" y="5445224"/>
            <a:ext cx="2923526" cy="1008112"/>
          </a:xfrm>
          <a:prstGeom prst="rect">
            <a:avLst/>
          </a:prstGeom>
        </p:spPr>
      </p:pic>
      <p:sp>
        <p:nvSpPr>
          <p:cNvPr id="12" name="TextBox 11">
            <a:extLst>
              <a:ext uri="{FF2B5EF4-FFF2-40B4-BE49-F238E27FC236}">
                <a16:creationId xmlns:a16="http://schemas.microsoft.com/office/drawing/2014/main" id="{825F45E6-4C08-40FF-8925-D0514D90D283}"/>
              </a:ext>
            </a:extLst>
          </p:cNvPr>
          <p:cNvSpPr txBox="1"/>
          <p:nvPr/>
        </p:nvSpPr>
        <p:spPr>
          <a:xfrm>
            <a:off x="6816080" y="5301209"/>
            <a:ext cx="3687952" cy="1323439"/>
          </a:xfrm>
          <a:prstGeom prst="rect">
            <a:avLst/>
          </a:prstGeom>
          <a:noFill/>
        </p:spPr>
        <p:txBody>
          <a:bodyPr wrap="square" rtlCol="0">
            <a:spAutoFit/>
          </a:bodyPr>
          <a:lstStyle/>
          <a:p>
            <a:r>
              <a:rPr lang="en-IN" sz="2000" dirty="0">
                <a:latin typeface="Bookman Old Style" panose="02050604050505020204" pitchFamily="18" charset="0"/>
              </a:rPr>
              <a:t>Out of the total positive actual values, how many values are predicted correctly</a:t>
            </a:r>
          </a:p>
        </p:txBody>
      </p:sp>
      <p:sp>
        <p:nvSpPr>
          <p:cNvPr id="10" name="TextBox 9">
            <a:extLst>
              <a:ext uri="{FF2B5EF4-FFF2-40B4-BE49-F238E27FC236}">
                <a16:creationId xmlns:a16="http://schemas.microsoft.com/office/drawing/2014/main" id="{6C7A3DF4-2138-4138-A1F0-AF3D260B051C}"/>
              </a:ext>
            </a:extLst>
          </p:cNvPr>
          <p:cNvSpPr txBox="1"/>
          <p:nvPr/>
        </p:nvSpPr>
        <p:spPr>
          <a:xfrm>
            <a:off x="2327921" y="1032702"/>
            <a:ext cx="6096000" cy="584775"/>
          </a:xfrm>
          <a:prstGeom prst="rect">
            <a:avLst/>
          </a:prstGeom>
          <a:noFill/>
        </p:spPr>
        <p:txBody>
          <a:bodyPr wrap="square">
            <a:spAutoFit/>
          </a:bodyPr>
          <a:lstStyle/>
          <a:p>
            <a:pPr algn="l"/>
            <a:r>
              <a:rPr lang="en-IN" sz="3200" b="1" dirty="0">
                <a:solidFill>
                  <a:schemeClr val="accent1">
                    <a:lumMod val="50000"/>
                  </a:schemeClr>
                </a:solidFill>
                <a:latin typeface="Bookman Old Style" panose="02050604050505020204" pitchFamily="18" charset="0"/>
                <a:ea typeface="+mj-ea"/>
                <a:cs typeface="+mj-cs"/>
              </a:rPr>
              <a:t>True Positive Rate</a:t>
            </a:r>
          </a:p>
        </p:txBody>
      </p:sp>
    </p:spTree>
    <p:extLst>
      <p:ext uri="{BB962C8B-B14F-4D97-AF65-F5344CB8AC3E}">
        <p14:creationId xmlns:p14="http://schemas.microsoft.com/office/powerpoint/2010/main" val="1735797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4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69660-6BE6-4063-B926-E0A6156DA657}"/>
              </a:ext>
            </a:extLst>
          </p:cNvPr>
          <p:cNvSpPr>
            <a:spLocks noGrp="1"/>
          </p:cNvSpPr>
          <p:nvPr>
            <p:ph type="title"/>
          </p:nvPr>
        </p:nvSpPr>
        <p:spPr/>
        <p:txBody>
          <a:bodyPr>
            <a:normAutofit/>
          </a:bodyPr>
          <a:lstStyle/>
          <a:p>
            <a:r>
              <a:rPr lang="en-IN" sz="4000" b="1" i="0" dirty="0">
                <a:solidFill>
                  <a:schemeClr val="accent1">
                    <a:lumMod val="50000"/>
                  </a:schemeClr>
                </a:solidFill>
                <a:effectLst/>
                <a:latin typeface="Bookman Old Style" panose="02050604050505020204" pitchFamily="18" charset="0"/>
              </a:rPr>
              <a:t>False Positive Rate</a:t>
            </a:r>
            <a:endParaRPr lang="en-IN" sz="4000" dirty="0">
              <a:solidFill>
                <a:schemeClr val="accent1">
                  <a:lumMod val="50000"/>
                </a:schemeClr>
              </a:solidFill>
              <a:latin typeface="Bookman Old Style" panose="02050604050505020204" pitchFamily="18" charset="0"/>
            </a:endParaRPr>
          </a:p>
        </p:txBody>
      </p:sp>
      <p:pic>
        <p:nvPicPr>
          <p:cNvPr id="5" name="Content Placeholder 4" descr="Diagram&#10;&#10;Description automatically generated with low confidence">
            <a:extLst>
              <a:ext uri="{FF2B5EF4-FFF2-40B4-BE49-F238E27FC236}">
                <a16:creationId xmlns:a16="http://schemas.microsoft.com/office/drawing/2014/main" id="{82253195-A3BE-4DA8-8796-549B400023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6517" y="1690688"/>
            <a:ext cx="2428414" cy="1402748"/>
          </a:xfrm>
        </p:spPr>
      </p:pic>
    </p:spTree>
    <p:extLst>
      <p:ext uri="{BB962C8B-B14F-4D97-AF65-F5344CB8AC3E}">
        <p14:creationId xmlns:p14="http://schemas.microsoft.com/office/powerpoint/2010/main" val="295395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4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B044B-A955-442C-A626-99D692E2D9F3}"/>
              </a:ext>
            </a:extLst>
          </p:cNvPr>
          <p:cNvSpPr>
            <a:spLocks noGrp="1"/>
          </p:cNvSpPr>
          <p:nvPr>
            <p:ph type="title"/>
          </p:nvPr>
        </p:nvSpPr>
        <p:spPr/>
        <p:txBody>
          <a:bodyPr>
            <a:normAutofit/>
          </a:bodyPr>
          <a:lstStyle/>
          <a:p>
            <a:r>
              <a:rPr lang="en-IN" sz="3600" b="1" dirty="0">
                <a:solidFill>
                  <a:schemeClr val="accent1">
                    <a:lumMod val="50000"/>
                  </a:schemeClr>
                </a:solidFill>
                <a:latin typeface="Bookman Old Style" panose="02050604050505020204" pitchFamily="18" charset="0"/>
              </a:rPr>
              <a:t>So far we have studied</a:t>
            </a:r>
          </a:p>
        </p:txBody>
      </p:sp>
      <p:sp>
        <p:nvSpPr>
          <p:cNvPr id="3" name="Content Placeholder 2">
            <a:extLst>
              <a:ext uri="{FF2B5EF4-FFF2-40B4-BE49-F238E27FC236}">
                <a16:creationId xmlns:a16="http://schemas.microsoft.com/office/drawing/2014/main" id="{A918E138-0FFD-45EE-9650-4AF1FC88C4FF}"/>
              </a:ext>
            </a:extLst>
          </p:cNvPr>
          <p:cNvSpPr>
            <a:spLocks noGrp="1"/>
          </p:cNvSpPr>
          <p:nvPr>
            <p:ph idx="1"/>
          </p:nvPr>
        </p:nvSpPr>
        <p:spPr/>
        <p:txBody>
          <a:bodyPr/>
          <a:lstStyle/>
          <a:p>
            <a:r>
              <a:rPr lang="en-IN" b="1" dirty="0">
                <a:solidFill>
                  <a:srgbClr val="C00000"/>
                </a:solidFill>
                <a:latin typeface="Bookman Old Style" panose="02050604050505020204" pitchFamily="18" charset="0"/>
              </a:rPr>
              <a:t>Introduction to AI</a:t>
            </a:r>
          </a:p>
          <a:p>
            <a:r>
              <a:rPr lang="en-IN" b="1" dirty="0">
                <a:solidFill>
                  <a:srgbClr val="00B050"/>
                </a:solidFill>
                <a:latin typeface="Bookman Old Style" panose="02050604050505020204" pitchFamily="18" charset="0"/>
              </a:rPr>
              <a:t>Basic concepts of Machine Learning</a:t>
            </a:r>
          </a:p>
          <a:p>
            <a:r>
              <a:rPr lang="en-IN" b="1" dirty="0">
                <a:solidFill>
                  <a:srgbClr val="7030A0"/>
                </a:solidFill>
                <a:latin typeface="Bookman Old Style" panose="02050604050505020204" pitchFamily="18" charset="0"/>
              </a:rPr>
              <a:t>Types of Machine Learning</a:t>
            </a:r>
          </a:p>
          <a:p>
            <a:r>
              <a:rPr lang="en-IN" b="1" dirty="0">
                <a:solidFill>
                  <a:schemeClr val="accent4">
                    <a:lumMod val="75000"/>
                  </a:schemeClr>
                </a:solidFill>
                <a:latin typeface="Bookman Old Style" panose="02050604050505020204" pitchFamily="18" charset="0"/>
              </a:rPr>
              <a:t>Preliminary insight on Deep Learning</a:t>
            </a:r>
          </a:p>
          <a:p>
            <a:r>
              <a:rPr lang="en-IN" b="1" dirty="0">
                <a:solidFill>
                  <a:srgbClr val="00B0F0"/>
                </a:solidFill>
                <a:latin typeface="Bookman Old Style" panose="02050604050505020204" pitchFamily="18" charset="0"/>
              </a:rPr>
              <a:t>Types of data and datasets</a:t>
            </a:r>
          </a:p>
        </p:txBody>
      </p:sp>
    </p:spTree>
    <p:extLst>
      <p:ext uri="{BB962C8B-B14F-4D97-AF65-F5344CB8AC3E}">
        <p14:creationId xmlns:p14="http://schemas.microsoft.com/office/powerpoint/2010/main" val="3655767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4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8E6DD-1C36-42D0-B590-50648D0E458A}"/>
              </a:ext>
            </a:extLst>
          </p:cNvPr>
          <p:cNvSpPr>
            <a:spLocks noGrp="1"/>
          </p:cNvSpPr>
          <p:nvPr>
            <p:ph type="title"/>
          </p:nvPr>
        </p:nvSpPr>
        <p:spPr/>
        <p:txBody>
          <a:bodyPr>
            <a:normAutofit/>
          </a:bodyPr>
          <a:lstStyle/>
          <a:p>
            <a:r>
              <a:rPr lang="en-IN" sz="3600" b="1" dirty="0">
                <a:solidFill>
                  <a:schemeClr val="accent1">
                    <a:lumMod val="50000"/>
                  </a:schemeClr>
                </a:solidFill>
                <a:latin typeface="Bookman Old Style" panose="02050604050505020204" pitchFamily="18" charset="0"/>
              </a:rPr>
              <a:t>F1 Score</a:t>
            </a:r>
          </a:p>
        </p:txBody>
      </p:sp>
      <p:sp>
        <p:nvSpPr>
          <p:cNvPr id="3" name="Content Placeholder 2">
            <a:extLst>
              <a:ext uri="{FF2B5EF4-FFF2-40B4-BE49-F238E27FC236}">
                <a16:creationId xmlns:a16="http://schemas.microsoft.com/office/drawing/2014/main" id="{E4C1F9E9-E43A-4163-858B-BB91D3EBA461}"/>
              </a:ext>
            </a:extLst>
          </p:cNvPr>
          <p:cNvSpPr>
            <a:spLocks noGrp="1"/>
          </p:cNvSpPr>
          <p:nvPr>
            <p:ph idx="1"/>
          </p:nvPr>
        </p:nvSpPr>
        <p:spPr/>
        <p:txBody>
          <a:bodyPr/>
          <a:lstStyle/>
          <a:p>
            <a:pPr marL="0" indent="0">
              <a:buNone/>
            </a:pPr>
            <a:r>
              <a:rPr lang="en-US" sz="2400" dirty="0">
                <a:solidFill>
                  <a:srgbClr val="000000"/>
                </a:solidFill>
                <a:latin typeface="Bookman Old Style" panose="02050604050505020204" pitchFamily="18" charset="0"/>
              </a:rPr>
              <a:t>This score will give us the harmonic mean of precision and recall. Mathematically, F1 score is the weighted average of the precision and recall. The best value of F1 would be 1 and worst would be 0.</a:t>
            </a:r>
          </a:p>
          <a:p>
            <a:pPr marL="0" indent="0">
              <a:buNone/>
            </a:pPr>
            <a:endParaRPr lang="en-IN" dirty="0"/>
          </a:p>
        </p:txBody>
      </p:sp>
      <p:pic>
        <p:nvPicPr>
          <p:cNvPr id="5" name="Picture 4">
            <a:extLst>
              <a:ext uri="{FF2B5EF4-FFF2-40B4-BE49-F238E27FC236}">
                <a16:creationId xmlns:a16="http://schemas.microsoft.com/office/drawing/2014/main" id="{E357E5A9-D52A-446A-9CCD-D2EAB30BB100}"/>
              </a:ext>
            </a:extLst>
          </p:cNvPr>
          <p:cNvPicPr>
            <a:picLocks noChangeAspect="1"/>
          </p:cNvPicPr>
          <p:nvPr/>
        </p:nvPicPr>
        <p:blipFill>
          <a:blip r:embed="rId2"/>
          <a:stretch>
            <a:fillRect/>
          </a:stretch>
        </p:blipFill>
        <p:spPr>
          <a:xfrm>
            <a:off x="2063552" y="4005064"/>
            <a:ext cx="7557796" cy="864096"/>
          </a:xfrm>
          <a:prstGeom prst="rect">
            <a:avLst/>
          </a:prstGeom>
        </p:spPr>
      </p:pic>
    </p:spTree>
    <p:extLst>
      <p:ext uri="{BB962C8B-B14F-4D97-AF65-F5344CB8AC3E}">
        <p14:creationId xmlns:p14="http://schemas.microsoft.com/office/powerpoint/2010/main" val="2176135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4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E564A-035F-4A25-9221-8FAE39F0B96C}"/>
              </a:ext>
            </a:extLst>
          </p:cNvPr>
          <p:cNvSpPr>
            <a:spLocks noGrp="1"/>
          </p:cNvSpPr>
          <p:nvPr>
            <p:ph type="title"/>
          </p:nvPr>
        </p:nvSpPr>
        <p:spPr/>
        <p:txBody>
          <a:bodyPr/>
          <a:lstStyle/>
          <a:p>
            <a:r>
              <a:rPr lang="en-IN" b="1" dirty="0">
                <a:solidFill>
                  <a:schemeClr val="accent1">
                    <a:lumMod val="50000"/>
                  </a:schemeClr>
                </a:solidFill>
                <a:latin typeface="Bookman Old Style" panose="02050604050505020204" pitchFamily="18" charset="0"/>
              </a:rPr>
              <a:t>Regression</a:t>
            </a:r>
          </a:p>
        </p:txBody>
      </p:sp>
      <p:sp>
        <p:nvSpPr>
          <p:cNvPr id="3" name="Content Placeholder 2">
            <a:extLst>
              <a:ext uri="{FF2B5EF4-FFF2-40B4-BE49-F238E27FC236}">
                <a16:creationId xmlns:a16="http://schemas.microsoft.com/office/drawing/2014/main" id="{01962C4C-E6F8-46CC-91D7-31D4A9ADB26D}"/>
              </a:ext>
            </a:extLst>
          </p:cNvPr>
          <p:cNvSpPr>
            <a:spLocks noGrp="1"/>
          </p:cNvSpPr>
          <p:nvPr>
            <p:ph sz="half" idx="1"/>
          </p:nvPr>
        </p:nvSpPr>
        <p:spPr>
          <a:xfrm>
            <a:off x="353149" y="1814158"/>
            <a:ext cx="5181600" cy="4351338"/>
          </a:xfrm>
        </p:spPr>
        <p:txBody>
          <a:bodyPr/>
          <a:lstStyle/>
          <a:p>
            <a:pPr marL="0" indent="0">
              <a:buNone/>
            </a:pPr>
            <a:r>
              <a:rPr lang="en-IN" b="1" i="0" dirty="0">
                <a:solidFill>
                  <a:srgbClr val="C00000"/>
                </a:solidFill>
                <a:effectLst/>
                <a:latin typeface="Bookman Old Style" panose="02050604050505020204" pitchFamily="18" charset="0"/>
              </a:rPr>
              <a:t>Mean Squared Error (MSE) </a:t>
            </a:r>
          </a:p>
          <a:p>
            <a:pPr marL="0" indent="0">
              <a:buNone/>
            </a:pPr>
            <a:endParaRPr lang="en-IN" dirty="0"/>
          </a:p>
        </p:txBody>
      </p:sp>
      <p:pic>
        <p:nvPicPr>
          <p:cNvPr id="6" name="Content Placeholder 5" descr="Shape&#10;&#10;Description automatically generated with medium confidence">
            <a:extLst>
              <a:ext uri="{FF2B5EF4-FFF2-40B4-BE49-F238E27FC236}">
                <a16:creationId xmlns:a16="http://schemas.microsoft.com/office/drawing/2014/main" id="{727DF146-EFE9-452F-A36D-A46E73E33CD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72054" y="2502012"/>
            <a:ext cx="4019343" cy="1096185"/>
          </a:xfrm>
        </p:spPr>
      </p:pic>
      <p:sp>
        <p:nvSpPr>
          <p:cNvPr id="8" name="TextBox 7">
            <a:extLst>
              <a:ext uri="{FF2B5EF4-FFF2-40B4-BE49-F238E27FC236}">
                <a16:creationId xmlns:a16="http://schemas.microsoft.com/office/drawing/2014/main" id="{E9CD351B-0D58-4FEC-95CF-A9F38093C0E2}"/>
              </a:ext>
            </a:extLst>
          </p:cNvPr>
          <p:cNvSpPr txBox="1"/>
          <p:nvPr/>
        </p:nvSpPr>
        <p:spPr>
          <a:xfrm>
            <a:off x="5703538" y="1819613"/>
            <a:ext cx="6488462" cy="523220"/>
          </a:xfrm>
          <a:prstGeom prst="rect">
            <a:avLst/>
          </a:prstGeom>
          <a:noFill/>
        </p:spPr>
        <p:txBody>
          <a:bodyPr wrap="square">
            <a:spAutoFit/>
          </a:bodyPr>
          <a:lstStyle/>
          <a:p>
            <a:pPr algn="l"/>
            <a:r>
              <a:rPr lang="en-US" sz="2800" b="1" dirty="0">
                <a:solidFill>
                  <a:srgbClr val="00B050"/>
                </a:solidFill>
                <a:latin typeface="Bookman Old Style" panose="02050604050505020204" pitchFamily="18" charset="0"/>
              </a:rPr>
              <a:t>Root Mean Squared Error (RMSE)</a:t>
            </a:r>
          </a:p>
        </p:txBody>
      </p:sp>
      <p:sp>
        <p:nvSpPr>
          <p:cNvPr id="12" name="TextBox 11">
            <a:extLst>
              <a:ext uri="{FF2B5EF4-FFF2-40B4-BE49-F238E27FC236}">
                <a16:creationId xmlns:a16="http://schemas.microsoft.com/office/drawing/2014/main" id="{FFA35EFD-8F6E-4B01-9F91-7EA3E4DE99B0}"/>
              </a:ext>
            </a:extLst>
          </p:cNvPr>
          <p:cNvSpPr txBox="1"/>
          <p:nvPr/>
        </p:nvSpPr>
        <p:spPr>
          <a:xfrm>
            <a:off x="472054" y="3989827"/>
            <a:ext cx="6096000" cy="523220"/>
          </a:xfrm>
          <a:prstGeom prst="rect">
            <a:avLst/>
          </a:prstGeom>
          <a:noFill/>
        </p:spPr>
        <p:txBody>
          <a:bodyPr wrap="square">
            <a:spAutoFit/>
          </a:bodyPr>
          <a:lstStyle/>
          <a:p>
            <a:pPr algn="l"/>
            <a:r>
              <a:rPr lang="en-IN" sz="2800" b="1" dirty="0">
                <a:solidFill>
                  <a:srgbClr val="7030A0"/>
                </a:solidFill>
                <a:latin typeface="Bookman Old Style" panose="02050604050505020204" pitchFamily="18" charset="0"/>
              </a:rPr>
              <a:t>Mean Absolute Error (MAE)</a:t>
            </a:r>
          </a:p>
        </p:txBody>
      </p:sp>
      <p:pic>
        <p:nvPicPr>
          <p:cNvPr id="14" name="Picture 13" descr="Shape&#10;&#10;Description automatically generated with medium confidence">
            <a:extLst>
              <a:ext uri="{FF2B5EF4-FFF2-40B4-BE49-F238E27FC236}">
                <a16:creationId xmlns:a16="http://schemas.microsoft.com/office/drawing/2014/main" id="{C04D52F5-582B-485C-AEB9-870CAE68C3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619" y="4865348"/>
            <a:ext cx="3936911" cy="908518"/>
          </a:xfrm>
          <a:prstGeom prst="rect">
            <a:avLst/>
          </a:prstGeom>
        </p:spPr>
      </p:pic>
      <p:sp>
        <p:nvSpPr>
          <p:cNvPr id="16" name="TextBox 15">
            <a:extLst>
              <a:ext uri="{FF2B5EF4-FFF2-40B4-BE49-F238E27FC236}">
                <a16:creationId xmlns:a16="http://schemas.microsoft.com/office/drawing/2014/main" id="{BEE13840-0C04-4272-96AB-019A78F21A45}"/>
              </a:ext>
            </a:extLst>
          </p:cNvPr>
          <p:cNvSpPr txBox="1"/>
          <p:nvPr/>
        </p:nvSpPr>
        <p:spPr>
          <a:xfrm>
            <a:off x="5902120" y="4066771"/>
            <a:ext cx="6096000" cy="954107"/>
          </a:xfrm>
          <a:prstGeom prst="rect">
            <a:avLst/>
          </a:prstGeom>
          <a:noFill/>
        </p:spPr>
        <p:txBody>
          <a:bodyPr wrap="square">
            <a:spAutoFit/>
          </a:bodyPr>
          <a:lstStyle>
            <a:defPPr>
              <a:defRPr lang="en-US"/>
            </a:defPPr>
            <a:lvl1pPr>
              <a:defRPr b="1" i="0">
                <a:solidFill>
                  <a:srgbClr val="292929"/>
                </a:solidFill>
                <a:effectLst/>
                <a:latin typeface="sohne"/>
              </a:defRPr>
            </a:lvl1pPr>
          </a:lstStyle>
          <a:p>
            <a:r>
              <a:rPr lang="en-IN" sz="2800" dirty="0">
                <a:solidFill>
                  <a:srgbClr val="FF0000"/>
                </a:solidFill>
                <a:latin typeface="Bookman Old Style" panose="02050604050505020204" pitchFamily="18" charset="0"/>
              </a:rPr>
              <a:t>Mean Absolute Percentage Error (MAPE)</a:t>
            </a:r>
          </a:p>
        </p:txBody>
      </p:sp>
      <p:pic>
        <p:nvPicPr>
          <p:cNvPr id="18" name="Picture 17" descr="Shape&#10;&#10;Description automatically generated with medium confidence">
            <a:extLst>
              <a:ext uri="{FF2B5EF4-FFF2-40B4-BE49-F238E27FC236}">
                <a16:creationId xmlns:a16="http://schemas.microsoft.com/office/drawing/2014/main" id="{0F0689DB-A4AC-49F9-877F-C6BBA816B3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8054" y="5181575"/>
            <a:ext cx="3873804" cy="1188989"/>
          </a:xfrm>
          <a:prstGeom prst="rect">
            <a:avLst/>
          </a:prstGeom>
        </p:spPr>
      </p:pic>
      <p:pic>
        <p:nvPicPr>
          <p:cNvPr id="20" name="Picture 19" descr="Text&#10;&#10;Description automatically generated">
            <a:extLst>
              <a:ext uri="{FF2B5EF4-FFF2-40B4-BE49-F238E27FC236}">
                <a16:creationId xmlns:a16="http://schemas.microsoft.com/office/drawing/2014/main" id="{B7B905C5-460D-4AA6-93A3-E220428BCA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51343" y="2315224"/>
            <a:ext cx="6240657" cy="1513906"/>
          </a:xfrm>
          <a:prstGeom prst="rect">
            <a:avLst/>
          </a:prstGeom>
        </p:spPr>
      </p:pic>
    </p:spTree>
    <p:extLst>
      <p:ext uri="{BB962C8B-B14F-4D97-AF65-F5344CB8AC3E}">
        <p14:creationId xmlns:p14="http://schemas.microsoft.com/office/powerpoint/2010/main" val="28587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4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0B9C2-9D43-4713-8D0F-CE2ECE8A2E33}"/>
              </a:ext>
            </a:extLst>
          </p:cNvPr>
          <p:cNvSpPr>
            <a:spLocks noGrp="1"/>
          </p:cNvSpPr>
          <p:nvPr>
            <p:ph type="title"/>
          </p:nvPr>
        </p:nvSpPr>
        <p:spPr/>
        <p:txBody>
          <a:bodyPr/>
          <a:lstStyle/>
          <a:p>
            <a:r>
              <a:rPr lang="en-IN" b="1" dirty="0">
                <a:solidFill>
                  <a:schemeClr val="accent1">
                    <a:lumMod val="50000"/>
                  </a:schemeClr>
                </a:solidFill>
                <a:latin typeface="Bookman Old Style" panose="02050604050505020204" pitchFamily="18" charset="0"/>
              </a:rPr>
              <a:t>Regression</a:t>
            </a:r>
          </a:p>
        </p:txBody>
      </p:sp>
      <p:sp>
        <p:nvSpPr>
          <p:cNvPr id="3" name="Content Placeholder 2">
            <a:extLst>
              <a:ext uri="{FF2B5EF4-FFF2-40B4-BE49-F238E27FC236}">
                <a16:creationId xmlns:a16="http://schemas.microsoft.com/office/drawing/2014/main" id="{5806B07A-3701-4454-BBCE-3F3477F7ABD6}"/>
              </a:ext>
            </a:extLst>
          </p:cNvPr>
          <p:cNvSpPr>
            <a:spLocks noGrp="1"/>
          </p:cNvSpPr>
          <p:nvPr>
            <p:ph sz="half" idx="1"/>
          </p:nvPr>
        </p:nvSpPr>
        <p:spPr>
          <a:xfrm>
            <a:off x="838200" y="1825625"/>
            <a:ext cx="6339348" cy="4351338"/>
          </a:xfrm>
        </p:spPr>
        <p:txBody>
          <a:bodyPr>
            <a:normAutofit/>
          </a:bodyPr>
          <a:lstStyle/>
          <a:p>
            <a:pPr marL="0" indent="0">
              <a:buNone/>
            </a:pPr>
            <a:r>
              <a:rPr lang="en-IN" b="1" i="0" dirty="0">
                <a:solidFill>
                  <a:srgbClr val="090A0B"/>
                </a:solidFill>
                <a:effectLst/>
                <a:latin typeface="Bookman Old Style" panose="02050604050505020204" pitchFamily="18" charset="0"/>
              </a:rPr>
              <a:t>R-Squared</a:t>
            </a:r>
          </a:p>
          <a:p>
            <a:pPr marL="0" indent="0">
              <a:buNone/>
            </a:pPr>
            <a:endParaRPr lang="en-IN" b="1" dirty="0">
              <a:solidFill>
                <a:srgbClr val="090A0B"/>
              </a:solidFill>
              <a:latin typeface="Bookman Old Style" panose="02050604050505020204" pitchFamily="18" charset="0"/>
            </a:endParaRPr>
          </a:p>
          <a:p>
            <a:pPr marL="0" indent="0">
              <a:buNone/>
            </a:pPr>
            <a:endParaRPr lang="en-IN" b="1" i="0" dirty="0">
              <a:solidFill>
                <a:srgbClr val="090A0B"/>
              </a:solidFill>
              <a:effectLst/>
              <a:latin typeface="Bookman Old Style" panose="02050604050505020204" pitchFamily="18" charset="0"/>
            </a:endParaRPr>
          </a:p>
          <a:p>
            <a:pPr marL="0" indent="0">
              <a:buNone/>
            </a:pPr>
            <a:endParaRPr lang="en-IN" b="1" dirty="0">
              <a:solidFill>
                <a:srgbClr val="090A0B"/>
              </a:solidFill>
              <a:latin typeface="Bookman Old Style" panose="02050604050505020204" pitchFamily="18" charset="0"/>
            </a:endParaRPr>
          </a:p>
          <a:p>
            <a:pPr marL="0" indent="0">
              <a:buNone/>
            </a:pPr>
            <a:endParaRPr lang="en-IN" b="1" i="0" dirty="0">
              <a:solidFill>
                <a:srgbClr val="090A0B"/>
              </a:solidFill>
              <a:effectLst/>
              <a:latin typeface="Bookman Old Style" panose="02050604050505020204" pitchFamily="18" charset="0"/>
            </a:endParaRPr>
          </a:p>
          <a:p>
            <a:pPr marL="0" indent="0">
              <a:buNone/>
            </a:pPr>
            <a:r>
              <a:rPr lang="en-IN" dirty="0" err="1">
                <a:solidFill>
                  <a:srgbClr val="090A0B"/>
                </a:solidFill>
                <a:latin typeface="Bookman Old Style" panose="02050604050505020204" pitchFamily="18" charset="0"/>
              </a:rPr>
              <a:t>y</a:t>
            </a:r>
            <a:r>
              <a:rPr lang="en-IN" i="0" dirty="0" err="1">
                <a:solidFill>
                  <a:srgbClr val="090A0B"/>
                </a:solidFill>
                <a:effectLst/>
                <a:latin typeface="Bookman Old Style" panose="02050604050505020204" pitchFamily="18" charset="0"/>
              </a:rPr>
              <a:t>i</a:t>
            </a:r>
            <a:r>
              <a:rPr lang="en-IN" i="0" dirty="0">
                <a:solidFill>
                  <a:srgbClr val="090A0B"/>
                </a:solidFill>
                <a:effectLst/>
                <a:latin typeface="Bookman Old Style" panose="02050604050505020204" pitchFamily="18" charset="0"/>
              </a:rPr>
              <a:t> – Actual value</a:t>
            </a:r>
          </a:p>
          <a:p>
            <a:pPr marL="0" indent="0">
              <a:buNone/>
            </a:pPr>
            <a:r>
              <a:rPr lang="en-IN" dirty="0" err="1">
                <a:solidFill>
                  <a:srgbClr val="090A0B"/>
                </a:solidFill>
                <a:latin typeface="Bookman Old Style" panose="02050604050505020204" pitchFamily="18" charset="0"/>
              </a:rPr>
              <a:t>yi</a:t>
            </a:r>
            <a:r>
              <a:rPr lang="en-IN" dirty="0">
                <a:solidFill>
                  <a:srgbClr val="090A0B"/>
                </a:solidFill>
                <a:latin typeface="Bookman Old Style" panose="02050604050505020204" pitchFamily="18" charset="0"/>
              </a:rPr>
              <a:t> hat – predicted value</a:t>
            </a:r>
          </a:p>
          <a:p>
            <a:pPr marL="0" indent="0">
              <a:buNone/>
            </a:pPr>
            <a:r>
              <a:rPr lang="en-IN" dirty="0">
                <a:solidFill>
                  <a:srgbClr val="090A0B"/>
                </a:solidFill>
                <a:latin typeface="Bookman Old Style" panose="02050604050505020204" pitchFamily="18" charset="0"/>
              </a:rPr>
              <a:t>y</a:t>
            </a:r>
            <a:r>
              <a:rPr lang="en-IN" i="0" dirty="0">
                <a:solidFill>
                  <a:srgbClr val="090A0B"/>
                </a:solidFill>
                <a:effectLst/>
                <a:latin typeface="Bookman Old Style" panose="02050604050505020204" pitchFamily="18" charset="0"/>
              </a:rPr>
              <a:t> dash – average of the model  </a:t>
            </a:r>
          </a:p>
          <a:p>
            <a:pPr marL="0" indent="0">
              <a:buNone/>
            </a:pPr>
            <a:endParaRPr lang="en-IN" dirty="0"/>
          </a:p>
        </p:txBody>
      </p:sp>
      <p:pic>
        <p:nvPicPr>
          <p:cNvPr id="6" name="Content Placeholder 5" descr="A close-up of a calculator&#10;&#10;Description automatically generated with low confidence">
            <a:extLst>
              <a:ext uri="{FF2B5EF4-FFF2-40B4-BE49-F238E27FC236}">
                <a16:creationId xmlns:a16="http://schemas.microsoft.com/office/drawing/2014/main" id="{B54AED58-A8DA-47FC-8481-07B3F9A5F41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619864" y="2708884"/>
            <a:ext cx="6553727" cy="1155193"/>
          </a:xfrm>
        </p:spPr>
      </p:pic>
      <p:sp>
        <p:nvSpPr>
          <p:cNvPr id="8" name="TextBox 7">
            <a:extLst>
              <a:ext uri="{FF2B5EF4-FFF2-40B4-BE49-F238E27FC236}">
                <a16:creationId xmlns:a16="http://schemas.microsoft.com/office/drawing/2014/main" id="{9477F405-69D2-46CA-BD5E-14F265A01195}"/>
              </a:ext>
            </a:extLst>
          </p:cNvPr>
          <p:cNvSpPr txBox="1"/>
          <p:nvPr/>
        </p:nvSpPr>
        <p:spPr>
          <a:xfrm>
            <a:off x="3048000" y="2554295"/>
            <a:ext cx="6096000" cy="1754326"/>
          </a:xfrm>
          <a:prstGeom prst="rect">
            <a:avLst/>
          </a:prstGeom>
          <a:noFill/>
        </p:spPr>
        <p:txBody>
          <a:bodyPr wrap="square">
            <a:spAutoFit/>
          </a:bodyPr>
          <a:lstStyle/>
          <a:p>
            <a:pPr marL="0" indent="0">
              <a:buNone/>
            </a:pPr>
            <a:endParaRPr lang="en-IN" b="1" i="0" dirty="0">
              <a:solidFill>
                <a:srgbClr val="090A0B"/>
              </a:solidFill>
              <a:effectLst/>
              <a:latin typeface="Bookman Old Style" panose="02050604050505020204" pitchFamily="18" charset="0"/>
            </a:endParaRPr>
          </a:p>
          <a:p>
            <a:pPr marL="0" indent="0">
              <a:buNone/>
            </a:pPr>
            <a:endParaRPr lang="en-IN" b="1" dirty="0">
              <a:solidFill>
                <a:srgbClr val="090A0B"/>
              </a:solidFill>
              <a:latin typeface="Bookman Old Style" panose="02050604050505020204" pitchFamily="18" charset="0"/>
            </a:endParaRPr>
          </a:p>
          <a:p>
            <a:pPr marL="0" indent="0">
              <a:buNone/>
            </a:pPr>
            <a:endParaRPr lang="en-IN" b="1" i="0" dirty="0">
              <a:solidFill>
                <a:srgbClr val="090A0B"/>
              </a:solidFill>
              <a:effectLst/>
              <a:latin typeface="Bookman Old Style" panose="02050604050505020204" pitchFamily="18" charset="0"/>
            </a:endParaRPr>
          </a:p>
          <a:p>
            <a:pPr marL="0" indent="0">
              <a:buNone/>
            </a:pPr>
            <a:endParaRPr lang="en-IN" b="1" dirty="0">
              <a:solidFill>
                <a:srgbClr val="090A0B"/>
              </a:solidFill>
              <a:latin typeface="Bookman Old Style" panose="02050604050505020204" pitchFamily="18" charset="0"/>
            </a:endParaRPr>
          </a:p>
          <a:p>
            <a:pPr marL="0" indent="0">
              <a:buNone/>
            </a:pPr>
            <a:endParaRPr lang="en-IN" b="1" i="0" dirty="0">
              <a:solidFill>
                <a:srgbClr val="090A0B"/>
              </a:solidFill>
              <a:effectLst/>
              <a:latin typeface="Bookman Old Style" panose="02050604050505020204" pitchFamily="18" charset="0"/>
            </a:endParaRPr>
          </a:p>
          <a:p>
            <a:pPr marL="0" indent="0">
              <a:buNone/>
            </a:pPr>
            <a:endParaRPr lang="en-IN" b="1" i="0" dirty="0">
              <a:solidFill>
                <a:srgbClr val="090A0B"/>
              </a:solidFill>
              <a:effectLst/>
              <a:latin typeface="Bookman Old Style" panose="02050604050505020204" pitchFamily="18" charset="0"/>
            </a:endParaRPr>
          </a:p>
        </p:txBody>
      </p:sp>
    </p:spTree>
    <p:extLst>
      <p:ext uri="{BB962C8B-B14F-4D97-AF65-F5344CB8AC3E}">
        <p14:creationId xmlns:p14="http://schemas.microsoft.com/office/powerpoint/2010/main" val="2622082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42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67CF38-B929-46EA-8D89-73D065049BEB}"/>
              </a:ext>
            </a:extLst>
          </p:cNvPr>
          <p:cNvSpPr>
            <a:spLocks noGrp="1"/>
          </p:cNvSpPr>
          <p:nvPr>
            <p:ph type="title"/>
          </p:nvPr>
        </p:nvSpPr>
        <p:spPr/>
        <p:txBody>
          <a:bodyPr/>
          <a:lstStyle/>
          <a:p>
            <a:r>
              <a:rPr lang="en-IN" b="1" dirty="0">
                <a:solidFill>
                  <a:schemeClr val="accent1">
                    <a:lumMod val="50000"/>
                  </a:schemeClr>
                </a:solidFill>
                <a:latin typeface="Bookman Old Style" panose="02050604050505020204" pitchFamily="18" charset="0"/>
              </a:rPr>
              <a:t>Example</a:t>
            </a:r>
          </a:p>
        </p:txBody>
      </p:sp>
      <p:graphicFrame>
        <p:nvGraphicFramePr>
          <p:cNvPr id="7" name="Table 7">
            <a:extLst>
              <a:ext uri="{FF2B5EF4-FFF2-40B4-BE49-F238E27FC236}">
                <a16:creationId xmlns:a16="http://schemas.microsoft.com/office/drawing/2014/main" id="{2554EB80-9347-4E5C-8044-07E51C7434D6}"/>
              </a:ext>
            </a:extLst>
          </p:cNvPr>
          <p:cNvGraphicFramePr>
            <a:graphicFrameLocks noGrp="1"/>
          </p:cNvGraphicFramePr>
          <p:nvPr>
            <p:ph idx="1"/>
            <p:extLst>
              <p:ext uri="{D42A27DB-BD31-4B8C-83A1-F6EECF244321}">
                <p14:modId xmlns:p14="http://schemas.microsoft.com/office/powerpoint/2010/main" val="3890767214"/>
              </p:ext>
            </p:extLst>
          </p:nvPr>
        </p:nvGraphicFramePr>
        <p:xfrm>
          <a:off x="1589316" y="1569986"/>
          <a:ext cx="9013368" cy="3408680"/>
        </p:xfrm>
        <a:graphic>
          <a:graphicData uri="http://schemas.openxmlformats.org/drawingml/2006/table">
            <a:tbl>
              <a:tblPr firstRow="1" bandRow="1">
                <a:tableStyleId>{00A15C55-8517-42AA-B614-E9B94910E393}</a:tableStyleId>
              </a:tblPr>
              <a:tblGrid>
                <a:gridCol w="1502228">
                  <a:extLst>
                    <a:ext uri="{9D8B030D-6E8A-4147-A177-3AD203B41FA5}">
                      <a16:colId xmlns:a16="http://schemas.microsoft.com/office/drawing/2014/main" val="1205654921"/>
                    </a:ext>
                  </a:extLst>
                </a:gridCol>
                <a:gridCol w="1502228">
                  <a:extLst>
                    <a:ext uri="{9D8B030D-6E8A-4147-A177-3AD203B41FA5}">
                      <a16:colId xmlns:a16="http://schemas.microsoft.com/office/drawing/2014/main" val="3330461741"/>
                    </a:ext>
                  </a:extLst>
                </a:gridCol>
                <a:gridCol w="1502228">
                  <a:extLst>
                    <a:ext uri="{9D8B030D-6E8A-4147-A177-3AD203B41FA5}">
                      <a16:colId xmlns:a16="http://schemas.microsoft.com/office/drawing/2014/main" val="3720219956"/>
                    </a:ext>
                  </a:extLst>
                </a:gridCol>
                <a:gridCol w="1502228">
                  <a:extLst>
                    <a:ext uri="{9D8B030D-6E8A-4147-A177-3AD203B41FA5}">
                      <a16:colId xmlns:a16="http://schemas.microsoft.com/office/drawing/2014/main" val="3152799940"/>
                    </a:ext>
                  </a:extLst>
                </a:gridCol>
                <a:gridCol w="1502228">
                  <a:extLst>
                    <a:ext uri="{9D8B030D-6E8A-4147-A177-3AD203B41FA5}">
                      <a16:colId xmlns:a16="http://schemas.microsoft.com/office/drawing/2014/main" val="1549111154"/>
                    </a:ext>
                  </a:extLst>
                </a:gridCol>
                <a:gridCol w="1502228">
                  <a:extLst>
                    <a:ext uri="{9D8B030D-6E8A-4147-A177-3AD203B41FA5}">
                      <a16:colId xmlns:a16="http://schemas.microsoft.com/office/drawing/2014/main" val="1671353931"/>
                    </a:ext>
                  </a:extLst>
                </a:gridCol>
              </a:tblGrid>
              <a:tr h="370840">
                <a:tc>
                  <a:txBody>
                    <a:bodyPr/>
                    <a:lstStyle/>
                    <a:p>
                      <a:r>
                        <a:rPr lang="en-IN" dirty="0">
                          <a:latin typeface="Bookman Old Style" panose="02050604050505020204" pitchFamily="18" charset="0"/>
                        </a:rPr>
                        <a:t>Actual Value (y)</a:t>
                      </a:r>
                    </a:p>
                  </a:txBody>
                  <a:tcPr/>
                </a:tc>
                <a:tc>
                  <a:txBody>
                    <a:bodyPr/>
                    <a:lstStyle/>
                    <a:p>
                      <a:r>
                        <a:rPr lang="en-IN" dirty="0">
                          <a:latin typeface="Bookman Old Style" panose="02050604050505020204" pitchFamily="18" charset="0"/>
                        </a:rPr>
                        <a:t>Predicted Value(y hat)</a:t>
                      </a:r>
                    </a:p>
                  </a:txBody>
                  <a:tcPr/>
                </a:tc>
                <a:tc>
                  <a:txBody>
                    <a:bodyPr/>
                    <a:lstStyle/>
                    <a:p>
                      <a:r>
                        <a:rPr lang="en-IN" dirty="0">
                          <a:latin typeface="Bookman Old Style" panose="02050604050505020204" pitchFamily="18" charset="0"/>
                        </a:rPr>
                        <a:t>Error Difference</a:t>
                      </a:r>
                    </a:p>
                  </a:txBody>
                  <a:tcPr/>
                </a:tc>
                <a:tc>
                  <a:txBody>
                    <a:bodyPr/>
                    <a:lstStyle/>
                    <a:p>
                      <a:r>
                        <a:rPr lang="en-IN" dirty="0">
                          <a:latin typeface="Bookman Old Style" panose="02050604050505020204" pitchFamily="18" charset="0"/>
                        </a:rPr>
                        <a:t>Absolute error</a:t>
                      </a:r>
                    </a:p>
                  </a:txBody>
                  <a:tcPr/>
                </a:tc>
                <a:tc>
                  <a:txBody>
                    <a:bodyPr/>
                    <a:lstStyle/>
                    <a:p>
                      <a:r>
                        <a:rPr lang="en-IN" dirty="0">
                          <a:latin typeface="Bookman Old Style" panose="02050604050505020204" pitchFamily="18" charset="0"/>
                        </a:rPr>
                        <a:t>Square error</a:t>
                      </a:r>
                    </a:p>
                  </a:txBody>
                  <a:tcPr/>
                </a:tc>
                <a:tc>
                  <a:txBody>
                    <a:bodyPr/>
                    <a:lstStyle/>
                    <a:p>
                      <a:r>
                        <a:rPr lang="en-IN" dirty="0">
                          <a:latin typeface="Bookman Old Style" panose="02050604050505020204" pitchFamily="18" charset="0"/>
                        </a:rPr>
                        <a:t>Square root</a:t>
                      </a:r>
                    </a:p>
                  </a:txBody>
                  <a:tcPr/>
                </a:tc>
                <a:extLst>
                  <a:ext uri="{0D108BD9-81ED-4DB2-BD59-A6C34878D82A}">
                    <a16:rowId xmlns:a16="http://schemas.microsoft.com/office/drawing/2014/main" val="1740788802"/>
                  </a:ext>
                </a:extLst>
              </a:tr>
              <a:tr h="370840">
                <a:tc>
                  <a:txBody>
                    <a:bodyPr/>
                    <a:lstStyle/>
                    <a:p>
                      <a:r>
                        <a:rPr lang="en-IN" dirty="0">
                          <a:latin typeface="Bookman Old Style" panose="02050604050505020204" pitchFamily="18" charset="0"/>
                        </a:rPr>
                        <a:t>100</a:t>
                      </a:r>
                    </a:p>
                  </a:txBody>
                  <a:tcPr/>
                </a:tc>
                <a:tc>
                  <a:txBody>
                    <a:bodyPr/>
                    <a:lstStyle/>
                    <a:p>
                      <a:r>
                        <a:rPr lang="en-IN" dirty="0">
                          <a:latin typeface="Bookman Old Style" panose="02050604050505020204" pitchFamily="18" charset="0"/>
                        </a:rPr>
                        <a:t>130</a:t>
                      </a:r>
                    </a:p>
                  </a:txBody>
                  <a:tcPr/>
                </a:tc>
                <a:tc>
                  <a:txBody>
                    <a:bodyPr/>
                    <a:lstStyle/>
                    <a:p>
                      <a:r>
                        <a:rPr lang="en-IN" dirty="0">
                          <a:latin typeface="Bookman Old Style" panose="02050604050505020204" pitchFamily="18" charset="0"/>
                        </a:rPr>
                        <a:t>-30</a:t>
                      </a:r>
                    </a:p>
                  </a:txBody>
                  <a:tcPr/>
                </a:tc>
                <a:tc>
                  <a:txBody>
                    <a:bodyPr/>
                    <a:lstStyle/>
                    <a:p>
                      <a:r>
                        <a:rPr lang="en-IN" dirty="0">
                          <a:latin typeface="Bookman Old Style" panose="02050604050505020204" pitchFamily="18" charset="0"/>
                        </a:rPr>
                        <a:t>30</a:t>
                      </a:r>
                    </a:p>
                  </a:txBody>
                  <a:tcPr/>
                </a:tc>
                <a:tc>
                  <a:txBody>
                    <a:bodyPr/>
                    <a:lstStyle/>
                    <a:p>
                      <a:r>
                        <a:rPr lang="en-IN" dirty="0">
                          <a:latin typeface="Bookman Old Style" panose="02050604050505020204" pitchFamily="18" charset="0"/>
                        </a:rPr>
                        <a:t>900</a:t>
                      </a:r>
                    </a:p>
                  </a:txBody>
                  <a:tcPr/>
                </a:tc>
                <a:tc>
                  <a:txBody>
                    <a:bodyPr/>
                    <a:lstStyle/>
                    <a:p>
                      <a:r>
                        <a:rPr lang="en-IN" dirty="0">
                          <a:latin typeface="Bookman Old Style" panose="02050604050505020204" pitchFamily="18" charset="0"/>
                        </a:rPr>
                        <a:t>900</a:t>
                      </a:r>
                    </a:p>
                  </a:txBody>
                  <a:tcPr/>
                </a:tc>
                <a:extLst>
                  <a:ext uri="{0D108BD9-81ED-4DB2-BD59-A6C34878D82A}">
                    <a16:rowId xmlns:a16="http://schemas.microsoft.com/office/drawing/2014/main" val="4205692506"/>
                  </a:ext>
                </a:extLst>
              </a:tr>
              <a:tr h="370840">
                <a:tc>
                  <a:txBody>
                    <a:bodyPr/>
                    <a:lstStyle/>
                    <a:p>
                      <a:r>
                        <a:rPr lang="en-IN" dirty="0">
                          <a:latin typeface="Bookman Old Style" panose="02050604050505020204" pitchFamily="18" charset="0"/>
                        </a:rPr>
                        <a:t>150</a:t>
                      </a:r>
                    </a:p>
                  </a:txBody>
                  <a:tcPr/>
                </a:tc>
                <a:tc>
                  <a:txBody>
                    <a:bodyPr/>
                    <a:lstStyle/>
                    <a:p>
                      <a:r>
                        <a:rPr lang="en-IN" dirty="0">
                          <a:latin typeface="Bookman Old Style" panose="02050604050505020204" pitchFamily="18" charset="0"/>
                        </a:rPr>
                        <a:t>170</a:t>
                      </a:r>
                    </a:p>
                  </a:txBody>
                  <a:tcPr/>
                </a:tc>
                <a:tc>
                  <a:txBody>
                    <a:bodyPr/>
                    <a:lstStyle/>
                    <a:p>
                      <a:r>
                        <a:rPr lang="en-IN" dirty="0">
                          <a:latin typeface="Bookman Old Style" panose="02050604050505020204" pitchFamily="18" charset="0"/>
                        </a:rPr>
                        <a:t>-20</a:t>
                      </a:r>
                    </a:p>
                  </a:txBody>
                  <a:tcPr/>
                </a:tc>
                <a:tc>
                  <a:txBody>
                    <a:bodyPr/>
                    <a:lstStyle/>
                    <a:p>
                      <a:r>
                        <a:rPr lang="en-IN" dirty="0">
                          <a:latin typeface="Bookman Old Style" panose="02050604050505020204" pitchFamily="18" charset="0"/>
                        </a:rPr>
                        <a:t>20</a:t>
                      </a:r>
                    </a:p>
                  </a:txBody>
                  <a:tcPr/>
                </a:tc>
                <a:tc>
                  <a:txBody>
                    <a:bodyPr/>
                    <a:lstStyle/>
                    <a:p>
                      <a:r>
                        <a:rPr lang="en-IN" dirty="0">
                          <a:latin typeface="Bookman Old Style" panose="02050604050505020204" pitchFamily="18" charset="0"/>
                        </a:rPr>
                        <a:t>400</a:t>
                      </a:r>
                    </a:p>
                  </a:txBody>
                  <a:tcPr/>
                </a:tc>
                <a:tc>
                  <a:txBody>
                    <a:bodyPr/>
                    <a:lstStyle/>
                    <a:p>
                      <a:r>
                        <a:rPr lang="en-IN" dirty="0">
                          <a:latin typeface="Bookman Old Style" panose="02050604050505020204" pitchFamily="18" charset="0"/>
                        </a:rPr>
                        <a:t>400</a:t>
                      </a:r>
                    </a:p>
                  </a:txBody>
                  <a:tcPr/>
                </a:tc>
                <a:extLst>
                  <a:ext uri="{0D108BD9-81ED-4DB2-BD59-A6C34878D82A}">
                    <a16:rowId xmlns:a16="http://schemas.microsoft.com/office/drawing/2014/main" val="1718136349"/>
                  </a:ext>
                </a:extLst>
              </a:tr>
              <a:tr h="370840">
                <a:tc>
                  <a:txBody>
                    <a:bodyPr/>
                    <a:lstStyle/>
                    <a:p>
                      <a:r>
                        <a:rPr lang="en-IN" dirty="0">
                          <a:latin typeface="Bookman Old Style" panose="02050604050505020204" pitchFamily="18" charset="0"/>
                        </a:rPr>
                        <a:t>200</a:t>
                      </a:r>
                    </a:p>
                  </a:txBody>
                  <a:tcPr/>
                </a:tc>
                <a:tc>
                  <a:txBody>
                    <a:bodyPr/>
                    <a:lstStyle/>
                    <a:p>
                      <a:r>
                        <a:rPr lang="en-IN" dirty="0">
                          <a:latin typeface="Bookman Old Style" panose="02050604050505020204" pitchFamily="18" charset="0"/>
                        </a:rPr>
                        <a:t>220</a:t>
                      </a:r>
                    </a:p>
                  </a:txBody>
                  <a:tcPr/>
                </a:tc>
                <a:tc>
                  <a:txBody>
                    <a:bodyPr/>
                    <a:lstStyle/>
                    <a:p>
                      <a:r>
                        <a:rPr lang="en-IN" dirty="0">
                          <a:latin typeface="Bookman Old Style" panose="02050604050505020204" pitchFamily="18" charset="0"/>
                        </a:rPr>
                        <a:t>-20</a:t>
                      </a:r>
                    </a:p>
                  </a:txBody>
                  <a:tcPr/>
                </a:tc>
                <a:tc>
                  <a:txBody>
                    <a:bodyPr/>
                    <a:lstStyle/>
                    <a:p>
                      <a:r>
                        <a:rPr lang="en-IN" dirty="0">
                          <a:latin typeface="Bookman Old Style" panose="02050604050505020204" pitchFamily="18" charset="0"/>
                        </a:rPr>
                        <a:t>20</a:t>
                      </a:r>
                    </a:p>
                  </a:txBody>
                  <a:tcPr/>
                </a:tc>
                <a:tc>
                  <a:txBody>
                    <a:bodyPr/>
                    <a:lstStyle/>
                    <a:p>
                      <a:r>
                        <a:rPr lang="en-IN" dirty="0">
                          <a:latin typeface="Bookman Old Style" panose="02050604050505020204" pitchFamily="18" charset="0"/>
                        </a:rPr>
                        <a:t>400</a:t>
                      </a:r>
                    </a:p>
                  </a:txBody>
                  <a:tcPr/>
                </a:tc>
                <a:tc>
                  <a:txBody>
                    <a:bodyPr/>
                    <a:lstStyle/>
                    <a:p>
                      <a:r>
                        <a:rPr lang="en-IN" dirty="0">
                          <a:latin typeface="Bookman Old Style" panose="02050604050505020204" pitchFamily="18" charset="0"/>
                        </a:rPr>
                        <a:t>400</a:t>
                      </a:r>
                    </a:p>
                  </a:txBody>
                  <a:tcPr/>
                </a:tc>
                <a:extLst>
                  <a:ext uri="{0D108BD9-81ED-4DB2-BD59-A6C34878D82A}">
                    <a16:rowId xmlns:a16="http://schemas.microsoft.com/office/drawing/2014/main" val="3150735241"/>
                  </a:ext>
                </a:extLst>
              </a:tr>
              <a:tr h="370840">
                <a:tc>
                  <a:txBody>
                    <a:bodyPr/>
                    <a:lstStyle/>
                    <a:p>
                      <a:r>
                        <a:rPr lang="en-IN" dirty="0">
                          <a:latin typeface="Bookman Old Style" panose="02050604050505020204" pitchFamily="18" charset="0"/>
                        </a:rPr>
                        <a:t>250</a:t>
                      </a:r>
                    </a:p>
                  </a:txBody>
                  <a:tcPr/>
                </a:tc>
                <a:tc>
                  <a:txBody>
                    <a:bodyPr/>
                    <a:lstStyle/>
                    <a:p>
                      <a:r>
                        <a:rPr lang="en-IN" dirty="0">
                          <a:latin typeface="Bookman Old Style" panose="02050604050505020204" pitchFamily="18" charset="0"/>
                        </a:rPr>
                        <a:t>260</a:t>
                      </a:r>
                    </a:p>
                  </a:txBody>
                  <a:tcPr/>
                </a:tc>
                <a:tc>
                  <a:txBody>
                    <a:bodyPr/>
                    <a:lstStyle/>
                    <a:p>
                      <a:r>
                        <a:rPr lang="en-IN" dirty="0">
                          <a:latin typeface="Bookman Old Style" panose="02050604050505020204" pitchFamily="18" charset="0"/>
                        </a:rPr>
                        <a:t>-10</a:t>
                      </a:r>
                    </a:p>
                  </a:txBody>
                  <a:tcPr/>
                </a:tc>
                <a:tc>
                  <a:txBody>
                    <a:bodyPr/>
                    <a:lstStyle/>
                    <a:p>
                      <a:r>
                        <a:rPr lang="en-IN" dirty="0">
                          <a:latin typeface="Bookman Old Style" panose="02050604050505020204" pitchFamily="18" charset="0"/>
                        </a:rPr>
                        <a:t>10</a:t>
                      </a:r>
                    </a:p>
                  </a:txBody>
                  <a:tcPr/>
                </a:tc>
                <a:tc>
                  <a:txBody>
                    <a:bodyPr/>
                    <a:lstStyle/>
                    <a:p>
                      <a:r>
                        <a:rPr lang="en-IN" dirty="0">
                          <a:latin typeface="Bookman Old Style" panose="02050604050505020204" pitchFamily="18" charset="0"/>
                        </a:rPr>
                        <a:t>100</a:t>
                      </a:r>
                    </a:p>
                  </a:txBody>
                  <a:tcPr/>
                </a:tc>
                <a:tc>
                  <a:txBody>
                    <a:bodyPr/>
                    <a:lstStyle/>
                    <a:p>
                      <a:r>
                        <a:rPr lang="en-IN" dirty="0">
                          <a:latin typeface="Bookman Old Style" panose="02050604050505020204" pitchFamily="18" charset="0"/>
                        </a:rPr>
                        <a:t>100</a:t>
                      </a:r>
                    </a:p>
                  </a:txBody>
                  <a:tcPr/>
                </a:tc>
                <a:extLst>
                  <a:ext uri="{0D108BD9-81ED-4DB2-BD59-A6C34878D82A}">
                    <a16:rowId xmlns:a16="http://schemas.microsoft.com/office/drawing/2014/main" val="359660143"/>
                  </a:ext>
                </a:extLst>
              </a:tr>
              <a:tr h="370840">
                <a:tc>
                  <a:txBody>
                    <a:bodyPr/>
                    <a:lstStyle/>
                    <a:p>
                      <a:r>
                        <a:rPr lang="en-IN" dirty="0">
                          <a:latin typeface="Bookman Old Style" panose="02050604050505020204" pitchFamily="18" charset="0"/>
                        </a:rPr>
                        <a:t>300</a:t>
                      </a:r>
                    </a:p>
                  </a:txBody>
                  <a:tcPr/>
                </a:tc>
                <a:tc>
                  <a:txBody>
                    <a:bodyPr/>
                    <a:lstStyle/>
                    <a:p>
                      <a:r>
                        <a:rPr lang="en-IN" dirty="0">
                          <a:latin typeface="Bookman Old Style" panose="02050604050505020204" pitchFamily="18" charset="0"/>
                        </a:rPr>
                        <a:t>325</a:t>
                      </a:r>
                    </a:p>
                  </a:txBody>
                  <a:tcPr/>
                </a:tc>
                <a:tc>
                  <a:txBody>
                    <a:bodyPr/>
                    <a:lstStyle/>
                    <a:p>
                      <a:r>
                        <a:rPr lang="en-IN" dirty="0">
                          <a:latin typeface="Bookman Old Style" panose="02050604050505020204" pitchFamily="18" charset="0"/>
                        </a:rPr>
                        <a:t>-25</a:t>
                      </a:r>
                    </a:p>
                  </a:txBody>
                  <a:tcPr/>
                </a:tc>
                <a:tc>
                  <a:txBody>
                    <a:bodyPr/>
                    <a:lstStyle/>
                    <a:p>
                      <a:r>
                        <a:rPr lang="en-IN" dirty="0">
                          <a:latin typeface="Bookman Old Style" panose="02050604050505020204" pitchFamily="18" charset="0"/>
                        </a:rPr>
                        <a:t>25</a:t>
                      </a:r>
                    </a:p>
                  </a:txBody>
                  <a:tcPr/>
                </a:tc>
                <a:tc>
                  <a:txBody>
                    <a:bodyPr/>
                    <a:lstStyle/>
                    <a:p>
                      <a:r>
                        <a:rPr lang="en-IN" dirty="0">
                          <a:latin typeface="Bookman Old Style" panose="02050604050505020204" pitchFamily="18" charset="0"/>
                        </a:rPr>
                        <a:t>625</a:t>
                      </a:r>
                    </a:p>
                  </a:txBody>
                  <a:tcPr/>
                </a:tc>
                <a:tc>
                  <a:txBody>
                    <a:bodyPr/>
                    <a:lstStyle/>
                    <a:p>
                      <a:r>
                        <a:rPr lang="en-IN" dirty="0">
                          <a:latin typeface="Bookman Old Style" panose="02050604050505020204" pitchFamily="18" charset="0"/>
                        </a:rPr>
                        <a:t>625</a:t>
                      </a:r>
                    </a:p>
                  </a:txBody>
                  <a:tcPr/>
                </a:tc>
                <a:extLst>
                  <a:ext uri="{0D108BD9-81ED-4DB2-BD59-A6C34878D82A}">
                    <a16:rowId xmlns:a16="http://schemas.microsoft.com/office/drawing/2014/main" val="1946561761"/>
                  </a:ext>
                </a:extLst>
              </a:tr>
              <a:tr h="370840">
                <a:tc>
                  <a:txBody>
                    <a:bodyPr/>
                    <a:lstStyle/>
                    <a:p>
                      <a:endParaRPr lang="en-IN" dirty="0">
                        <a:latin typeface="Bookman Old Style" panose="02050604050505020204" pitchFamily="18" charset="0"/>
                      </a:endParaRPr>
                    </a:p>
                  </a:txBody>
                  <a:tcPr/>
                </a:tc>
                <a:tc>
                  <a:txBody>
                    <a:bodyPr/>
                    <a:lstStyle/>
                    <a:p>
                      <a:endParaRPr lang="en-IN" dirty="0">
                        <a:latin typeface="Bookman Old Style" panose="02050604050505020204" pitchFamily="18" charset="0"/>
                      </a:endParaRPr>
                    </a:p>
                  </a:txBody>
                  <a:tcPr/>
                </a:tc>
                <a:tc>
                  <a:txBody>
                    <a:bodyPr/>
                    <a:lstStyle/>
                    <a:p>
                      <a:r>
                        <a:rPr lang="en-IN" dirty="0">
                          <a:latin typeface="Bookman Old Style" panose="02050604050505020204" pitchFamily="18" charset="0"/>
                        </a:rPr>
                        <a:t>Mean</a:t>
                      </a:r>
                    </a:p>
                  </a:txBody>
                  <a:tcPr/>
                </a:tc>
                <a:tc>
                  <a:txBody>
                    <a:bodyPr/>
                    <a:lstStyle/>
                    <a:p>
                      <a:r>
                        <a:rPr lang="en-IN" dirty="0">
                          <a:latin typeface="Bookman Old Style" panose="02050604050505020204" pitchFamily="18" charset="0"/>
                        </a:rPr>
                        <a:t>21</a:t>
                      </a:r>
                    </a:p>
                  </a:txBody>
                  <a:tcPr/>
                </a:tc>
                <a:tc>
                  <a:txBody>
                    <a:bodyPr/>
                    <a:lstStyle/>
                    <a:p>
                      <a:r>
                        <a:rPr lang="en-IN" dirty="0">
                          <a:latin typeface="Bookman Old Style" panose="02050604050505020204" pitchFamily="18" charset="0"/>
                        </a:rPr>
                        <a:t>485</a:t>
                      </a:r>
                    </a:p>
                  </a:txBody>
                  <a:tcPr/>
                </a:tc>
                <a:tc>
                  <a:txBody>
                    <a:bodyPr/>
                    <a:lstStyle/>
                    <a:p>
                      <a:r>
                        <a:rPr lang="en-IN" dirty="0">
                          <a:latin typeface="Bookman Old Style" panose="02050604050505020204" pitchFamily="18" charset="0"/>
                        </a:rPr>
                        <a:t>485 (22.022)</a:t>
                      </a:r>
                    </a:p>
                  </a:txBody>
                  <a:tcPr/>
                </a:tc>
                <a:extLst>
                  <a:ext uri="{0D108BD9-81ED-4DB2-BD59-A6C34878D82A}">
                    <a16:rowId xmlns:a16="http://schemas.microsoft.com/office/drawing/2014/main" val="1286615900"/>
                  </a:ext>
                </a:extLst>
              </a:tr>
            </a:tbl>
          </a:graphicData>
        </a:graphic>
      </p:graphicFrame>
    </p:spTree>
    <p:extLst>
      <p:ext uri="{BB962C8B-B14F-4D97-AF65-F5344CB8AC3E}">
        <p14:creationId xmlns:p14="http://schemas.microsoft.com/office/powerpoint/2010/main" val="3346692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42000"/>
          </a:schemeClr>
        </a:solidFill>
        <a:effectLst/>
      </p:bgPr>
    </p:bg>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BAA86F4-99B8-4D8C-ABB8-3D0EF9C237CD}"/>
              </a:ext>
            </a:extLst>
          </p:cNvPr>
          <p:cNvSpPr>
            <a:spLocks noGrp="1"/>
          </p:cNvSpPr>
          <p:nvPr>
            <p:ph idx="1"/>
          </p:nvPr>
        </p:nvSpPr>
        <p:spPr>
          <a:xfrm>
            <a:off x="2423592" y="2492897"/>
            <a:ext cx="7886700" cy="1675383"/>
          </a:xfrm>
        </p:spPr>
        <p:txBody>
          <a:bodyPr>
            <a:normAutofit lnSpcReduction="10000"/>
          </a:bodyPr>
          <a:lstStyle/>
          <a:p>
            <a:pPr marL="0" indent="0">
              <a:buNone/>
            </a:pPr>
            <a:r>
              <a:rPr lang="en-IN" sz="11500" i="1" dirty="0">
                <a:solidFill>
                  <a:srgbClr val="C00000"/>
                </a:solidFill>
                <a:latin typeface="Baguet Script" panose="020B0604020202020204" pitchFamily="2" charset="0"/>
              </a:rPr>
              <a:t>Thank you</a:t>
            </a:r>
          </a:p>
        </p:txBody>
      </p:sp>
    </p:spTree>
    <p:extLst>
      <p:ext uri="{BB962C8B-B14F-4D97-AF65-F5344CB8AC3E}">
        <p14:creationId xmlns:p14="http://schemas.microsoft.com/office/powerpoint/2010/main" val="1428493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42000"/>
          </a:schemeClr>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4192114-8C88-47C0-A1D3-E7C1233847C5}"/>
              </a:ext>
            </a:extLst>
          </p:cNvPr>
          <p:cNvSpPr>
            <a:spLocks noGrp="1"/>
          </p:cNvSpPr>
          <p:nvPr>
            <p:ph type="title"/>
          </p:nvPr>
        </p:nvSpPr>
        <p:spPr>
          <a:xfrm>
            <a:off x="838200" y="365125"/>
            <a:ext cx="10515600" cy="1325563"/>
          </a:xfrm>
        </p:spPr>
        <p:txBody>
          <a:bodyPr>
            <a:normAutofit/>
          </a:bodyPr>
          <a:lstStyle/>
          <a:p>
            <a:r>
              <a:rPr lang="en-IN" b="1">
                <a:latin typeface="Bookman Old Style" panose="02050604050505020204" pitchFamily="18" charset="0"/>
              </a:rPr>
              <a:t>Contents</a:t>
            </a:r>
          </a:p>
        </p:txBody>
      </p:sp>
      <p:graphicFrame>
        <p:nvGraphicFramePr>
          <p:cNvPr id="18" name="Content Placeholder 2">
            <a:extLst>
              <a:ext uri="{FF2B5EF4-FFF2-40B4-BE49-F238E27FC236}">
                <a16:creationId xmlns:a16="http://schemas.microsoft.com/office/drawing/2014/main" id="{558ABA8A-C252-04A3-7BF7-F9342AAC897E}"/>
              </a:ext>
            </a:extLst>
          </p:cNvPr>
          <p:cNvGraphicFramePr>
            <a:graphicFrameLocks noGrp="1"/>
          </p:cNvGraphicFramePr>
          <p:nvPr>
            <p:ph idx="1"/>
            <p:extLst>
              <p:ext uri="{D42A27DB-BD31-4B8C-83A1-F6EECF244321}">
                <p14:modId xmlns:p14="http://schemas.microsoft.com/office/powerpoint/2010/main" val="62762837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3258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4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741F5-5571-42BB-91EF-387F8550B1B6}"/>
              </a:ext>
            </a:extLst>
          </p:cNvPr>
          <p:cNvSpPr>
            <a:spLocks noGrp="1"/>
          </p:cNvSpPr>
          <p:nvPr>
            <p:ph type="title"/>
          </p:nvPr>
        </p:nvSpPr>
        <p:spPr/>
        <p:txBody>
          <a:bodyPr/>
          <a:lstStyle/>
          <a:p>
            <a:r>
              <a:rPr lang="en-IN" b="1" dirty="0">
                <a:solidFill>
                  <a:schemeClr val="accent1">
                    <a:lumMod val="50000"/>
                  </a:schemeClr>
                </a:solidFill>
                <a:latin typeface="Bookman Old Style" panose="02050604050505020204" pitchFamily="18" charset="0"/>
              </a:rPr>
              <a:t>At the end of the session you will be able to learn:</a:t>
            </a:r>
            <a:endParaRPr lang="en-IN" dirty="0"/>
          </a:p>
        </p:txBody>
      </p:sp>
      <p:sp>
        <p:nvSpPr>
          <p:cNvPr id="3" name="Content Placeholder 2">
            <a:extLst>
              <a:ext uri="{FF2B5EF4-FFF2-40B4-BE49-F238E27FC236}">
                <a16:creationId xmlns:a16="http://schemas.microsoft.com/office/drawing/2014/main" id="{2D07E869-2A30-4156-A1C5-0FB9AFD3235F}"/>
              </a:ext>
            </a:extLst>
          </p:cNvPr>
          <p:cNvSpPr>
            <a:spLocks noGrp="1"/>
          </p:cNvSpPr>
          <p:nvPr>
            <p:ph idx="1"/>
          </p:nvPr>
        </p:nvSpPr>
        <p:spPr/>
        <p:txBody>
          <a:bodyPr/>
          <a:lstStyle/>
          <a:p>
            <a:pPr>
              <a:buFont typeface="Wingdings" panose="05000000000000000000" pitchFamily="2" charset="2"/>
              <a:buChar char="Ø"/>
            </a:pPr>
            <a:r>
              <a:rPr lang="en-IN" b="1" dirty="0">
                <a:solidFill>
                  <a:srgbClr val="C00000"/>
                </a:solidFill>
                <a:latin typeface="Bookman Old Style" panose="02050604050505020204" pitchFamily="18" charset="0"/>
              </a:rPr>
              <a:t> What is performance metrics.</a:t>
            </a:r>
          </a:p>
          <a:p>
            <a:pPr>
              <a:buFont typeface="Wingdings" panose="05000000000000000000" pitchFamily="2" charset="2"/>
              <a:buChar char="Ø"/>
            </a:pPr>
            <a:r>
              <a:rPr lang="en-IN" dirty="0">
                <a:latin typeface="Bookman Old Style" panose="02050604050505020204" pitchFamily="18" charset="0"/>
              </a:rPr>
              <a:t> </a:t>
            </a:r>
            <a:r>
              <a:rPr lang="en-IN" b="1" dirty="0">
                <a:solidFill>
                  <a:srgbClr val="00B050"/>
                </a:solidFill>
                <a:latin typeface="Bookman Old Style" panose="02050604050505020204" pitchFamily="18" charset="0"/>
              </a:rPr>
              <a:t>Different performance metrics for Classification.</a:t>
            </a:r>
          </a:p>
          <a:p>
            <a:pPr>
              <a:buFont typeface="Wingdings" panose="05000000000000000000" pitchFamily="2" charset="2"/>
              <a:buChar char="Ø"/>
            </a:pPr>
            <a:r>
              <a:rPr lang="en-IN" b="1" dirty="0">
                <a:solidFill>
                  <a:srgbClr val="0070C0"/>
                </a:solidFill>
                <a:latin typeface="Bookman Old Style" panose="02050604050505020204" pitchFamily="18" charset="0"/>
              </a:rPr>
              <a:t> Different performance metrics for Regression.</a:t>
            </a:r>
          </a:p>
          <a:p>
            <a:pPr marL="0" indent="0">
              <a:buNone/>
            </a:pPr>
            <a:r>
              <a:rPr lang="en-IN" dirty="0"/>
              <a:t> </a:t>
            </a:r>
          </a:p>
        </p:txBody>
      </p:sp>
    </p:spTree>
    <p:extLst>
      <p:ext uri="{BB962C8B-B14F-4D97-AF65-F5344CB8AC3E}">
        <p14:creationId xmlns:p14="http://schemas.microsoft.com/office/powerpoint/2010/main" val="878141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4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4C293-8CBD-487A-B654-C740508DA1FA}"/>
              </a:ext>
            </a:extLst>
          </p:cNvPr>
          <p:cNvSpPr>
            <a:spLocks noGrp="1"/>
          </p:cNvSpPr>
          <p:nvPr>
            <p:ph type="title"/>
          </p:nvPr>
        </p:nvSpPr>
        <p:spPr>
          <a:xfrm>
            <a:off x="503903" y="273664"/>
            <a:ext cx="10515600" cy="814746"/>
          </a:xfrm>
        </p:spPr>
        <p:txBody>
          <a:bodyPr>
            <a:normAutofit/>
          </a:bodyPr>
          <a:lstStyle/>
          <a:p>
            <a:r>
              <a:rPr lang="en-IN" sz="4000" b="1" dirty="0">
                <a:solidFill>
                  <a:schemeClr val="accent1">
                    <a:lumMod val="50000"/>
                  </a:schemeClr>
                </a:solidFill>
                <a:latin typeface="Bookman Old Style" panose="02050604050505020204" pitchFamily="18" charset="0"/>
              </a:rPr>
              <a:t>Working of </a:t>
            </a:r>
            <a:r>
              <a:rPr lang="en-IN" sz="4000" b="1" dirty="0" err="1">
                <a:solidFill>
                  <a:schemeClr val="accent1">
                    <a:lumMod val="50000"/>
                  </a:schemeClr>
                </a:solidFill>
                <a:latin typeface="Bookman Old Style" panose="02050604050505020204" pitchFamily="18" charset="0"/>
              </a:rPr>
              <a:t>train_test_split</a:t>
            </a:r>
            <a:endParaRPr lang="en-IN" sz="4000" b="1" dirty="0">
              <a:solidFill>
                <a:schemeClr val="accent1">
                  <a:lumMod val="50000"/>
                </a:schemeClr>
              </a:solidFill>
              <a:latin typeface="Bookman Old Style" panose="02050604050505020204" pitchFamily="18" charset="0"/>
            </a:endParaRPr>
          </a:p>
        </p:txBody>
      </p:sp>
      <p:pic>
        <p:nvPicPr>
          <p:cNvPr id="4" name="Picture 2">
            <a:extLst>
              <a:ext uri="{FF2B5EF4-FFF2-40B4-BE49-F238E27FC236}">
                <a16:creationId xmlns:a16="http://schemas.microsoft.com/office/drawing/2014/main" id="{89F53B5F-605E-4EC4-96AD-B8C45AB1D18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8732" y="1088410"/>
            <a:ext cx="8887993" cy="5769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0981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4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1D435-97C6-479E-84CD-93B3AA950D02}"/>
              </a:ext>
            </a:extLst>
          </p:cNvPr>
          <p:cNvSpPr>
            <a:spLocks noGrp="1"/>
          </p:cNvSpPr>
          <p:nvPr>
            <p:ph type="title"/>
          </p:nvPr>
        </p:nvSpPr>
        <p:spPr>
          <a:xfrm>
            <a:off x="1919536" y="116633"/>
            <a:ext cx="7886700" cy="1325563"/>
          </a:xfrm>
        </p:spPr>
        <p:txBody>
          <a:bodyPr>
            <a:normAutofit/>
          </a:bodyPr>
          <a:lstStyle/>
          <a:p>
            <a:r>
              <a:rPr lang="en-IN" sz="3600" b="1" dirty="0">
                <a:solidFill>
                  <a:schemeClr val="accent1">
                    <a:lumMod val="50000"/>
                  </a:schemeClr>
                </a:solidFill>
                <a:latin typeface="Bookman Old Style" panose="02050604050505020204" pitchFamily="18" charset="0"/>
              </a:rPr>
              <a:t>Performance metrics</a:t>
            </a:r>
          </a:p>
        </p:txBody>
      </p:sp>
      <p:pic>
        <p:nvPicPr>
          <p:cNvPr id="5" name="Content Placeholder 4" descr="Diagram&#10;&#10;Description automatically generated">
            <a:extLst>
              <a:ext uri="{FF2B5EF4-FFF2-40B4-BE49-F238E27FC236}">
                <a16:creationId xmlns:a16="http://schemas.microsoft.com/office/drawing/2014/main" id="{259C04F7-5F25-4545-8953-EB3F0FCEA5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2574" y="1121275"/>
            <a:ext cx="6344457" cy="5549961"/>
          </a:xfrm>
        </p:spPr>
      </p:pic>
      <p:sp>
        <p:nvSpPr>
          <p:cNvPr id="6" name="TextBox 5">
            <a:extLst>
              <a:ext uri="{FF2B5EF4-FFF2-40B4-BE49-F238E27FC236}">
                <a16:creationId xmlns:a16="http://schemas.microsoft.com/office/drawing/2014/main" id="{1FC7A661-16B3-4A1D-8677-79D1B7657B8F}"/>
              </a:ext>
            </a:extLst>
          </p:cNvPr>
          <p:cNvSpPr txBox="1"/>
          <p:nvPr/>
        </p:nvSpPr>
        <p:spPr>
          <a:xfrm>
            <a:off x="471948" y="1846673"/>
            <a:ext cx="6096000" cy="2123658"/>
          </a:xfrm>
          <a:prstGeom prst="rect">
            <a:avLst/>
          </a:prstGeom>
          <a:noFill/>
        </p:spPr>
        <p:txBody>
          <a:bodyPr wrap="square">
            <a:spAutoFit/>
          </a:bodyPr>
          <a:lstStyle/>
          <a:p>
            <a:r>
              <a:rPr lang="en-US" sz="2200" b="0" i="0" dirty="0">
                <a:solidFill>
                  <a:srgbClr val="202124"/>
                </a:solidFill>
                <a:effectLst/>
                <a:latin typeface="Bookman Old Style" panose="02050604050505020204" pitchFamily="18" charset="0"/>
              </a:rPr>
              <a:t>It basically defined on probability estimates and </a:t>
            </a:r>
          </a:p>
          <a:p>
            <a:r>
              <a:rPr lang="en-US" sz="2200" b="1" i="0" dirty="0">
                <a:solidFill>
                  <a:srgbClr val="0070C0"/>
                </a:solidFill>
                <a:effectLst/>
                <a:latin typeface="Bookman Old Style" panose="02050604050505020204" pitchFamily="18" charset="0"/>
              </a:rPr>
              <a:t>measures the performance of a classification model where </a:t>
            </a:r>
          </a:p>
          <a:p>
            <a:r>
              <a:rPr lang="en-US" sz="2200" b="1" i="0" dirty="0">
                <a:solidFill>
                  <a:srgbClr val="0070C0"/>
                </a:solidFill>
                <a:effectLst/>
                <a:latin typeface="Bookman Old Style" panose="02050604050505020204" pitchFamily="18" charset="0"/>
              </a:rPr>
              <a:t>the input is a probability value </a:t>
            </a:r>
          </a:p>
          <a:p>
            <a:r>
              <a:rPr lang="en-US" sz="2200" b="1" i="0" dirty="0">
                <a:solidFill>
                  <a:srgbClr val="0070C0"/>
                </a:solidFill>
                <a:effectLst/>
                <a:latin typeface="Bookman Old Style" panose="02050604050505020204" pitchFamily="18" charset="0"/>
              </a:rPr>
              <a:t>between 0 and 1</a:t>
            </a:r>
            <a:r>
              <a:rPr lang="en-US" sz="2200" b="0" i="0" dirty="0">
                <a:solidFill>
                  <a:srgbClr val="0070C0"/>
                </a:solidFill>
                <a:effectLst/>
                <a:latin typeface="Bookman Old Style" panose="02050604050505020204" pitchFamily="18" charset="0"/>
              </a:rPr>
              <a:t>. </a:t>
            </a:r>
            <a:endParaRPr lang="en-IN" sz="2200" dirty="0">
              <a:solidFill>
                <a:srgbClr val="0070C0"/>
              </a:solidFill>
              <a:latin typeface="Bookman Old Style" panose="02050604050505020204" pitchFamily="18" charset="0"/>
            </a:endParaRPr>
          </a:p>
        </p:txBody>
      </p:sp>
    </p:spTree>
    <p:extLst>
      <p:ext uri="{BB962C8B-B14F-4D97-AF65-F5344CB8AC3E}">
        <p14:creationId xmlns:p14="http://schemas.microsoft.com/office/powerpoint/2010/main" val="2936808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4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8FFA3-7573-4CBF-9FD0-01776C4CA5DD}"/>
              </a:ext>
            </a:extLst>
          </p:cNvPr>
          <p:cNvSpPr>
            <a:spLocks noGrp="1"/>
          </p:cNvSpPr>
          <p:nvPr>
            <p:ph type="title"/>
          </p:nvPr>
        </p:nvSpPr>
        <p:spPr>
          <a:xfrm>
            <a:off x="1847527" y="1"/>
            <a:ext cx="10147827" cy="1325563"/>
          </a:xfrm>
        </p:spPr>
        <p:txBody>
          <a:bodyPr>
            <a:normAutofit/>
          </a:bodyPr>
          <a:lstStyle/>
          <a:p>
            <a:r>
              <a:rPr lang="en-IN" sz="3600" b="1" dirty="0">
                <a:solidFill>
                  <a:schemeClr val="accent1">
                    <a:lumMod val="50000"/>
                  </a:schemeClr>
                </a:solidFill>
                <a:latin typeface="Bookman Old Style" panose="02050604050505020204" pitchFamily="18" charset="0"/>
              </a:rPr>
              <a:t>Confusion Matrix for binary classification</a:t>
            </a:r>
          </a:p>
        </p:txBody>
      </p:sp>
      <p:pic>
        <p:nvPicPr>
          <p:cNvPr id="13" name="Content Placeholder 12" descr="Diagram, table&#10;&#10;Description automatically generated">
            <a:extLst>
              <a:ext uri="{FF2B5EF4-FFF2-40B4-BE49-F238E27FC236}">
                <a16:creationId xmlns:a16="http://schemas.microsoft.com/office/drawing/2014/main" id="{F06D49BB-7574-4E74-8C22-C40DE754AF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2650" y="1916832"/>
            <a:ext cx="8290395" cy="4320480"/>
          </a:xfrm>
        </p:spPr>
      </p:pic>
      <p:sp>
        <p:nvSpPr>
          <p:cNvPr id="15" name="TextBox 14">
            <a:extLst>
              <a:ext uri="{FF2B5EF4-FFF2-40B4-BE49-F238E27FC236}">
                <a16:creationId xmlns:a16="http://schemas.microsoft.com/office/drawing/2014/main" id="{CF96F103-8813-4385-A8FB-0B2E7D56EDD5}"/>
              </a:ext>
            </a:extLst>
          </p:cNvPr>
          <p:cNvSpPr txBox="1"/>
          <p:nvPr/>
        </p:nvSpPr>
        <p:spPr>
          <a:xfrm>
            <a:off x="6816080" y="5661249"/>
            <a:ext cx="3312368" cy="1200329"/>
          </a:xfrm>
          <a:prstGeom prst="rect">
            <a:avLst/>
          </a:prstGeom>
          <a:noFill/>
        </p:spPr>
        <p:txBody>
          <a:bodyPr wrap="square">
            <a:spAutoFit/>
          </a:bodyPr>
          <a:lstStyle/>
          <a:p>
            <a:r>
              <a:rPr lang="en-US" b="1" dirty="0">
                <a:solidFill>
                  <a:srgbClr val="292929"/>
                </a:solidFill>
                <a:latin typeface="Bookman Old Style" panose="02050604050505020204" pitchFamily="18" charset="0"/>
              </a:rPr>
              <a:t>True Positives (TP):</a:t>
            </a:r>
            <a:r>
              <a:rPr lang="en-US" dirty="0">
                <a:solidFill>
                  <a:srgbClr val="292929"/>
                </a:solidFill>
                <a:latin typeface="Bookman Old Style" panose="02050604050505020204" pitchFamily="18" charset="0"/>
              </a:rPr>
              <a:t> The actual value is 1 and the value predicted by our classifier is also 1.</a:t>
            </a:r>
            <a:endParaRPr lang="en-IN" dirty="0">
              <a:latin typeface="Bookman Old Style" panose="02050604050505020204" pitchFamily="18" charset="0"/>
            </a:endParaRPr>
          </a:p>
        </p:txBody>
      </p:sp>
      <p:sp>
        <p:nvSpPr>
          <p:cNvPr id="17" name="TextBox 16">
            <a:extLst>
              <a:ext uri="{FF2B5EF4-FFF2-40B4-BE49-F238E27FC236}">
                <a16:creationId xmlns:a16="http://schemas.microsoft.com/office/drawing/2014/main" id="{174EAC19-9BCF-4196-9D69-BCB17B4DC1BB}"/>
              </a:ext>
            </a:extLst>
          </p:cNvPr>
          <p:cNvSpPr txBox="1"/>
          <p:nvPr/>
        </p:nvSpPr>
        <p:spPr>
          <a:xfrm>
            <a:off x="2495600" y="1124744"/>
            <a:ext cx="3960440" cy="923330"/>
          </a:xfrm>
          <a:prstGeom prst="rect">
            <a:avLst/>
          </a:prstGeom>
          <a:noFill/>
        </p:spPr>
        <p:txBody>
          <a:bodyPr wrap="square">
            <a:spAutoFit/>
          </a:bodyPr>
          <a:lstStyle/>
          <a:p>
            <a:r>
              <a:rPr lang="en-US" b="1" dirty="0">
                <a:solidFill>
                  <a:srgbClr val="292929"/>
                </a:solidFill>
                <a:latin typeface="Bookman Old Style" panose="02050604050505020204" pitchFamily="18" charset="0"/>
              </a:rPr>
              <a:t>True Negatives (TN):</a:t>
            </a:r>
            <a:r>
              <a:rPr lang="en-US" dirty="0">
                <a:solidFill>
                  <a:srgbClr val="292929"/>
                </a:solidFill>
                <a:latin typeface="Bookman Old Style" panose="02050604050505020204" pitchFamily="18" charset="0"/>
              </a:rPr>
              <a:t> The actual value is 0 and the value predicted by our classifier is also 0.</a:t>
            </a:r>
            <a:endParaRPr lang="en-IN" dirty="0">
              <a:latin typeface="Bookman Old Style" panose="02050604050505020204" pitchFamily="18" charset="0"/>
            </a:endParaRPr>
          </a:p>
        </p:txBody>
      </p:sp>
      <p:sp>
        <p:nvSpPr>
          <p:cNvPr id="19" name="TextBox 18">
            <a:extLst>
              <a:ext uri="{FF2B5EF4-FFF2-40B4-BE49-F238E27FC236}">
                <a16:creationId xmlns:a16="http://schemas.microsoft.com/office/drawing/2014/main" id="{FB81AAA3-04F2-4F78-962A-131CB286D3B4}"/>
              </a:ext>
            </a:extLst>
          </p:cNvPr>
          <p:cNvSpPr txBox="1"/>
          <p:nvPr/>
        </p:nvSpPr>
        <p:spPr>
          <a:xfrm>
            <a:off x="6600056" y="1157205"/>
            <a:ext cx="4572000" cy="923330"/>
          </a:xfrm>
          <a:prstGeom prst="rect">
            <a:avLst/>
          </a:prstGeom>
          <a:noFill/>
        </p:spPr>
        <p:txBody>
          <a:bodyPr wrap="square">
            <a:spAutoFit/>
          </a:bodyPr>
          <a:lstStyle/>
          <a:p>
            <a:r>
              <a:rPr lang="en-US" b="1" dirty="0">
                <a:solidFill>
                  <a:srgbClr val="292929"/>
                </a:solidFill>
                <a:latin typeface="Bookman Old Style" panose="02050604050505020204" pitchFamily="18" charset="0"/>
              </a:rPr>
              <a:t>False Positives (FP):</a:t>
            </a:r>
            <a:endParaRPr lang="en-US" dirty="0">
              <a:solidFill>
                <a:srgbClr val="292929"/>
              </a:solidFill>
              <a:latin typeface="Bookman Old Style" panose="02050604050505020204" pitchFamily="18" charset="0"/>
            </a:endParaRPr>
          </a:p>
          <a:p>
            <a:r>
              <a:rPr lang="en-US" dirty="0">
                <a:solidFill>
                  <a:srgbClr val="292929"/>
                </a:solidFill>
                <a:latin typeface="Bookman Old Style" panose="02050604050505020204" pitchFamily="18" charset="0"/>
              </a:rPr>
              <a:t>The actual value is 0 but the value</a:t>
            </a:r>
          </a:p>
          <a:p>
            <a:r>
              <a:rPr lang="en-US" dirty="0">
                <a:solidFill>
                  <a:srgbClr val="292929"/>
                </a:solidFill>
                <a:latin typeface="Bookman Old Style" panose="02050604050505020204" pitchFamily="18" charset="0"/>
              </a:rPr>
              <a:t>predicted by our classifier is 1</a:t>
            </a:r>
            <a:endParaRPr lang="en-IN" dirty="0">
              <a:latin typeface="Bookman Old Style" panose="02050604050505020204" pitchFamily="18" charset="0"/>
            </a:endParaRPr>
          </a:p>
        </p:txBody>
      </p:sp>
      <p:sp>
        <p:nvSpPr>
          <p:cNvPr id="21" name="TextBox 20">
            <a:extLst>
              <a:ext uri="{FF2B5EF4-FFF2-40B4-BE49-F238E27FC236}">
                <a16:creationId xmlns:a16="http://schemas.microsoft.com/office/drawing/2014/main" id="{CFC599FC-B879-4A46-AF6B-8846CD809201}"/>
              </a:ext>
            </a:extLst>
          </p:cNvPr>
          <p:cNvSpPr txBox="1"/>
          <p:nvPr/>
        </p:nvSpPr>
        <p:spPr>
          <a:xfrm>
            <a:off x="3390621" y="5637148"/>
            <a:ext cx="3456384" cy="1200329"/>
          </a:xfrm>
          <a:prstGeom prst="rect">
            <a:avLst/>
          </a:prstGeom>
          <a:noFill/>
        </p:spPr>
        <p:txBody>
          <a:bodyPr wrap="square">
            <a:spAutoFit/>
          </a:bodyPr>
          <a:lstStyle/>
          <a:p>
            <a:r>
              <a:rPr lang="en-US" b="1" dirty="0">
                <a:solidFill>
                  <a:srgbClr val="292929"/>
                </a:solidFill>
                <a:latin typeface="Bookman Old Style" panose="02050604050505020204" pitchFamily="18" charset="0"/>
              </a:rPr>
              <a:t>False Negatives (FN): </a:t>
            </a:r>
            <a:r>
              <a:rPr lang="en-US" dirty="0">
                <a:solidFill>
                  <a:srgbClr val="292929"/>
                </a:solidFill>
                <a:latin typeface="Bookman Old Style" panose="02050604050505020204" pitchFamily="18" charset="0"/>
              </a:rPr>
              <a:t>The actual value is 1 but the value predicted by our classifier is 0.</a:t>
            </a:r>
            <a:endParaRPr lang="en-IN" dirty="0">
              <a:latin typeface="Bookman Old Style" panose="02050604050505020204" pitchFamily="18" charset="0"/>
            </a:endParaRPr>
          </a:p>
        </p:txBody>
      </p:sp>
    </p:spTree>
    <p:extLst>
      <p:ext uri="{BB962C8B-B14F-4D97-AF65-F5344CB8AC3E}">
        <p14:creationId xmlns:p14="http://schemas.microsoft.com/office/powerpoint/2010/main" val="3881591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19"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4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157C0-7CF2-4024-B51E-97E3CFC64851}"/>
              </a:ext>
            </a:extLst>
          </p:cNvPr>
          <p:cNvSpPr>
            <a:spLocks noGrp="1"/>
          </p:cNvSpPr>
          <p:nvPr>
            <p:ph type="title"/>
          </p:nvPr>
        </p:nvSpPr>
        <p:spPr/>
        <p:txBody>
          <a:bodyPr/>
          <a:lstStyle/>
          <a:p>
            <a:r>
              <a:rPr lang="en-IN" b="1" dirty="0">
                <a:solidFill>
                  <a:schemeClr val="accent1">
                    <a:lumMod val="50000"/>
                  </a:schemeClr>
                </a:solidFill>
                <a:latin typeface="Bookman Old Style" panose="02050604050505020204" pitchFamily="18" charset="0"/>
              </a:rPr>
              <a:t>Example</a:t>
            </a:r>
          </a:p>
        </p:txBody>
      </p:sp>
      <p:pic>
        <p:nvPicPr>
          <p:cNvPr id="5" name="Content Placeholder 4" descr="Table&#10;&#10;Description automatically generated">
            <a:extLst>
              <a:ext uri="{FF2B5EF4-FFF2-40B4-BE49-F238E27FC236}">
                <a16:creationId xmlns:a16="http://schemas.microsoft.com/office/drawing/2014/main" id="{21EEBB5D-DE9F-4582-8CC8-A5641877DB8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2669" y="1785409"/>
            <a:ext cx="7522555" cy="3975651"/>
          </a:xfrm>
        </p:spPr>
      </p:pic>
      <p:sp>
        <p:nvSpPr>
          <p:cNvPr id="6" name="TextBox 5">
            <a:extLst>
              <a:ext uri="{FF2B5EF4-FFF2-40B4-BE49-F238E27FC236}">
                <a16:creationId xmlns:a16="http://schemas.microsoft.com/office/drawing/2014/main" id="{062B9EE4-7D83-4FAB-8A3F-D5D7E4AC5A00}"/>
              </a:ext>
            </a:extLst>
          </p:cNvPr>
          <p:cNvSpPr txBox="1"/>
          <p:nvPr/>
        </p:nvSpPr>
        <p:spPr>
          <a:xfrm>
            <a:off x="8686800" y="2544417"/>
            <a:ext cx="2852531" cy="1569660"/>
          </a:xfrm>
          <a:prstGeom prst="rect">
            <a:avLst/>
          </a:prstGeom>
          <a:noFill/>
        </p:spPr>
        <p:txBody>
          <a:bodyPr wrap="square" rtlCol="0">
            <a:spAutoFit/>
          </a:bodyPr>
          <a:lstStyle/>
          <a:p>
            <a:r>
              <a:rPr lang="en-IN" sz="2400" dirty="0">
                <a:latin typeface="Bookman Old Style" panose="02050604050505020204" pitchFamily="18" charset="0"/>
              </a:rPr>
              <a:t>TP = ?</a:t>
            </a:r>
          </a:p>
          <a:p>
            <a:r>
              <a:rPr lang="en-IN" sz="2400" dirty="0">
                <a:latin typeface="Bookman Old Style" panose="02050604050505020204" pitchFamily="18" charset="0"/>
              </a:rPr>
              <a:t>TN =?</a:t>
            </a:r>
          </a:p>
          <a:p>
            <a:r>
              <a:rPr lang="en-IN" sz="2400" dirty="0">
                <a:latin typeface="Bookman Old Style" panose="02050604050505020204" pitchFamily="18" charset="0"/>
              </a:rPr>
              <a:t>FP= ?</a:t>
            </a:r>
          </a:p>
          <a:p>
            <a:r>
              <a:rPr lang="en-IN" sz="2400">
                <a:latin typeface="Bookman Old Style" panose="02050604050505020204" pitchFamily="18" charset="0"/>
              </a:rPr>
              <a:t>FN </a:t>
            </a:r>
            <a:r>
              <a:rPr lang="en-IN" sz="2400" dirty="0">
                <a:latin typeface="Bookman Old Style" panose="02050604050505020204" pitchFamily="18" charset="0"/>
              </a:rPr>
              <a:t>=?</a:t>
            </a:r>
          </a:p>
        </p:txBody>
      </p:sp>
    </p:spTree>
    <p:extLst>
      <p:ext uri="{BB962C8B-B14F-4D97-AF65-F5344CB8AC3E}">
        <p14:creationId xmlns:p14="http://schemas.microsoft.com/office/powerpoint/2010/main" val="1737017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4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16507-4F67-4CDE-8A70-F682E9BB9C4F}"/>
              </a:ext>
            </a:extLst>
          </p:cNvPr>
          <p:cNvSpPr>
            <a:spLocks noGrp="1"/>
          </p:cNvSpPr>
          <p:nvPr>
            <p:ph type="title"/>
          </p:nvPr>
        </p:nvSpPr>
        <p:spPr>
          <a:xfrm>
            <a:off x="122583" y="-280919"/>
            <a:ext cx="10515600" cy="1325563"/>
          </a:xfrm>
        </p:spPr>
        <p:txBody>
          <a:bodyPr/>
          <a:lstStyle/>
          <a:p>
            <a:r>
              <a:rPr lang="en-IN" b="1" dirty="0">
                <a:solidFill>
                  <a:schemeClr val="accent1">
                    <a:lumMod val="50000"/>
                  </a:schemeClr>
                </a:solidFill>
                <a:latin typeface="Bookman Old Style" panose="02050604050505020204" pitchFamily="18" charset="0"/>
              </a:rPr>
              <a:t>Example</a:t>
            </a:r>
          </a:p>
        </p:txBody>
      </p:sp>
      <p:pic>
        <p:nvPicPr>
          <p:cNvPr id="8" name="Content Placeholder 7" descr="Table&#10;&#10;Description automatically generated">
            <a:extLst>
              <a:ext uri="{FF2B5EF4-FFF2-40B4-BE49-F238E27FC236}">
                <a16:creationId xmlns:a16="http://schemas.microsoft.com/office/drawing/2014/main" id="{6C368D52-27DE-4B90-A846-AC8E17B11E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277" y="741362"/>
            <a:ext cx="4801321" cy="5837445"/>
          </a:xfrm>
        </p:spPr>
      </p:pic>
      <p:pic>
        <p:nvPicPr>
          <p:cNvPr id="10" name="Picture 9" descr="Table&#10;&#10;Description automatically generated">
            <a:extLst>
              <a:ext uri="{FF2B5EF4-FFF2-40B4-BE49-F238E27FC236}">
                <a16:creationId xmlns:a16="http://schemas.microsoft.com/office/drawing/2014/main" id="{0086D155-33E8-4B44-B333-145FFBA205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4698" y="284300"/>
            <a:ext cx="6296025" cy="5991225"/>
          </a:xfrm>
          <a:prstGeom prst="rect">
            <a:avLst/>
          </a:prstGeom>
        </p:spPr>
      </p:pic>
    </p:spTree>
    <p:extLst>
      <p:ext uri="{BB962C8B-B14F-4D97-AF65-F5344CB8AC3E}">
        <p14:creationId xmlns:p14="http://schemas.microsoft.com/office/powerpoint/2010/main" val="1528139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633</Words>
  <Application>Microsoft Office PowerPoint</Application>
  <PresentationFormat>Widescreen</PresentationFormat>
  <Paragraphs>132</Paragraphs>
  <Slides>24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Baguet Script</vt:lpstr>
      <vt:lpstr>Bookman Old Style</vt:lpstr>
      <vt:lpstr>Calibri</vt:lpstr>
      <vt:lpstr>Calibri Light</vt:lpstr>
      <vt:lpstr>charter</vt:lpstr>
      <vt:lpstr>Corbel</vt:lpstr>
      <vt:lpstr>Wingdings</vt:lpstr>
      <vt:lpstr>Office Theme</vt:lpstr>
      <vt:lpstr>PowerPoint Presentation</vt:lpstr>
      <vt:lpstr>So far we have studied</vt:lpstr>
      <vt:lpstr>Contents</vt:lpstr>
      <vt:lpstr>At the end of the session you will be able to learn:</vt:lpstr>
      <vt:lpstr>Working of train_test_split</vt:lpstr>
      <vt:lpstr>Performance metrics</vt:lpstr>
      <vt:lpstr>Confusion Matrix for binary classification</vt:lpstr>
      <vt:lpstr>Example</vt:lpstr>
      <vt:lpstr>Example</vt:lpstr>
      <vt:lpstr>Confusion Matrix for multiclass classification</vt:lpstr>
      <vt:lpstr>Example</vt:lpstr>
      <vt:lpstr>Accuracy</vt:lpstr>
      <vt:lpstr>PowerPoint Presentation</vt:lpstr>
      <vt:lpstr>PowerPoint Presentation</vt:lpstr>
      <vt:lpstr>Precision</vt:lpstr>
      <vt:lpstr>PowerPoint Presentation</vt:lpstr>
      <vt:lpstr>PowerPoint Presentation</vt:lpstr>
      <vt:lpstr>Recall or Sensitivity</vt:lpstr>
      <vt:lpstr>False Positive Rate</vt:lpstr>
      <vt:lpstr>F1 Score</vt:lpstr>
      <vt:lpstr>Regression</vt:lpstr>
      <vt:lpstr>Regression</vt:lpstr>
      <vt:lpstr>Example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metrics</dc:title>
  <dc:creator>Ashwini Kodipalli</dc:creator>
  <cp:lastModifiedBy>Ashwini Kodipalli</cp:lastModifiedBy>
  <cp:revision>67</cp:revision>
  <dcterms:created xsi:type="dcterms:W3CDTF">2022-04-14T04:31:21Z</dcterms:created>
  <dcterms:modified xsi:type="dcterms:W3CDTF">2022-04-20T07:31:17Z</dcterms:modified>
</cp:coreProperties>
</file>