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307" r:id="rId6"/>
    <p:sldId id="309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4097F-53A9-4EFF-8FB6-D266B7EB1553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503C-9049-49D9-8E09-C82E435F3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4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28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5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7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9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4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F1B0-CB45-4F6D-BA8A-CB3964BFF27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43B2EC-1958-4266-B666-BCD960A80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FB75CF-EE64-4A0D-9E3F-0CB25370F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941" y="1203445"/>
            <a:ext cx="10483517" cy="105476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Siddaganga Institute of Technology, Tumakuru</a:t>
            </a:r>
          </a:p>
          <a:p>
            <a:pPr algn="ctr"/>
            <a:r>
              <a:rPr lang="en-I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endParaRPr lang="en-US" altLang="en-US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Open-ended project presentation</a:t>
            </a:r>
          </a:p>
          <a:p>
            <a:pPr algn="ctr"/>
            <a:r>
              <a:rPr lang="en-US" alt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altLang="en-US" sz="6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ORGANIC AND RECYCLABLE  WASTE USING CNN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it-IT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Sharanabasava 1SI17CS098</a:t>
            </a:r>
          </a:p>
          <a:p>
            <a:pPr algn="ctr"/>
            <a:r>
              <a:rPr lang="it-IT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Vrushanka P 1SI17CS132</a:t>
            </a:r>
          </a:p>
          <a:p>
            <a:pPr algn="ctr"/>
            <a:r>
              <a:rPr lang="it-IT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Ashik B.S 1SI17CS402</a:t>
            </a:r>
          </a:p>
          <a:p>
            <a:pPr algn="ctr"/>
            <a:endParaRPr lang="it-IT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Panel Member</a:t>
            </a:r>
          </a:p>
          <a:p>
            <a:pPr algn="ctr"/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 S Chandraprabha </a:t>
            </a:r>
            <a:r>
              <a:rPr lang="en-IN" sz="3200" dirty="0" err="1"/>
              <a:t>M.Tech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Assistant Professor</a:t>
            </a:r>
          </a:p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Dept. of Computer Science &amp; Engg.</a:t>
            </a:r>
            <a:endParaRPr lang="en-US" altLang="en-US" sz="5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201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4018-421D-4D89-8625-8E26A018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096" y="722156"/>
            <a:ext cx="9601196" cy="1059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9E3B-BB66-4F26-BBF1-A40AA1BB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096" y="1376086"/>
            <a:ext cx="9601196" cy="342563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altLang="en-US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70000"/>
              </a:lnSpc>
            </a:pPr>
            <a:r>
              <a:rPr lang="en-US" alt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</a:t>
            </a:r>
            <a:endParaRPr lang="en-IN" altLang="en-US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alt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System Design</a:t>
            </a:r>
            <a:endParaRPr lang="en-US" altLang="en-US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>
              <a:lnSpc>
                <a:spcPct val="170000"/>
              </a:lnSpc>
            </a:pPr>
            <a:r>
              <a:rPr lang="en-US" alt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>
              <a:lnSpc>
                <a:spcPct val="17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2EFD-18A8-43CA-9287-6A7CE7FB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095" y="753837"/>
            <a:ext cx="9601196" cy="89105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EA7-D764-4579-9C58-4FC0DE20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54833"/>
            <a:ext cx="9601196" cy="4074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Due to the rapid industrialization and  urbanization causes an extraordinary increase in the organization of unwanted wastes.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avoid increase in unwanted waste we come up with </a:t>
            </a:r>
            <a:r>
              <a:rPr lang="en-US" dirty="0">
                <a:solidFill>
                  <a:srgbClr val="FF0000"/>
                </a:solidFill>
              </a:rPr>
              <a:t>Waste segregation process</a:t>
            </a:r>
            <a:r>
              <a:rPr lang="en-US" dirty="0"/>
              <a:t> leads to recycling of waste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waste becomes valuable if it is segregated and recycled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15724-665A-4436-A1FC-C3AF49775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51" y="5003741"/>
            <a:ext cx="2848743" cy="15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547A-0170-4F02-BF27-BD5433A1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19" y="454994"/>
            <a:ext cx="9601196" cy="997588"/>
          </a:xfrm>
        </p:spPr>
        <p:txBody>
          <a:bodyPr>
            <a:normAutofit/>
          </a:bodyPr>
          <a:lstStyle/>
          <a:p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FFB1-EC8E-4CDA-9207-DD34F773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20579"/>
            <a:ext cx="9601196" cy="459748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method for which takes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of images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waste as the input, then the model is trained with the training set .The trained model will be able to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images of waste as organic and recyclable.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segregate the waste consisting of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general waste into organic and recyclable.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apply machine learning and convolutional neural networks to make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easier, faster and more efficient.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 ) is a class of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applied to analyses visual imagery.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9413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1638297" y="721158"/>
            <a:ext cx="91440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9432B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A9432B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9432B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</a:rPr>
              <a:t>PROPOSED SYSTEM </a:t>
            </a:r>
          </a:p>
          <a:p>
            <a:pPr algn="ctr">
              <a:buNone/>
            </a:pPr>
            <a:endParaRPr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1524004" y="6172200"/>
            <a:ext cx="9144000" cy="36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9432B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A9432B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9432B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A9432B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sz="1800" b="1">
                <a:solidFill>
                  <a:schemeClr val="tx1"/>
                </a:solidFill>
                <a:latin typeface="Times New Roman"/>
              </a:rPr>
              <a:t>Fig 2: System Architecture of evaluation of waste image</a:t>
            </a:r>
          </a:p>
        </p:txBody>
      </p:sp>
      <p:sp>
        <p:nvSpPr>
          <p:cNvPr id="2" name="Cylinder 1"/>
          <p:cNvSpPr/>
          <p:nvPr/>
        </p:nvSpPr>
        <p:spPr>
          <a:xfrm>
            <a:off x="5829300" y="897726"/>
            <a:ext cx="761995" cy="523879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4" y="1752604"/>
            <a:ext cx="2057400" cy="304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</a:rPr>
              <a:t>Splitting data</a:t>
            </a:r>
          </a:p>
        </p:txBody>
      </p:sp>
      <p:sp>
        <p:nvSpPr>
          <p:cNvPr id="19" name="Cylinder 18"/>
          <p:cNvSpPr/>
          <p:nvPr/>
        </p:nvSpPr>
        <p:spPr>
          <a:xfrm>
            <a:off x="7391395" y="2460631"/>
            <a:ext cx="761995" cy="523879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0" name="Cylinder 19"/>
          <p:cNvSpPr/>
          <p:nvPr/>
        </p:nvSpPr>
        <p:spPr>
          <a:xfrm>
            <a:off x="4572000" y="2460631"/>
            <a:ext cx="761995" cy="523879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1" name="Cylinder 20"/>
          <p:cNvSpPr/>
          <p:nvPr/>
        </p:nvSpPr>
        <p:spPr>
          <a:xfrm>
            <a:off x="5953129" y="2460631"/>
            <a:ext cx="761995" cy="523879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572000" y="3352804"/>
            <a:ext cx="2114550" cy="429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Convolution neural network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572000" y="4090982"/>
            <a:ext cx="2143125" cy="3698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Extract features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562470" y="4850606"/>
            <a:ext cx="2143125" cy="3698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chemeClr val="tx1"/>
                </a:solidFill>
              </a:rPr>
              <a:t>Training model</a:t>
            </a:r>
          </a:p>
        </p:txBody>
      </p:sp>
      <p:sp>
        <p:nvSpPr>
          <p:cNvPr id="27" name="Cylinder 26"/>
          <p:cNvSpPr/>
          <p:nvPr/>
        </p:nvSpPr>
        <p:spPr>
          <a:xfrm>
            <a:off x="5105409" y="5520542"/>
            <a:ext cx="1104895" cy="651671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>
                <a:solidFill>
                  <a:schemeClr val="tx1"/>
                </a:solidFill>
              </a:rPr>
              <a:t>New classification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7829550" y="4208464"/>
            <a:ext cx="1390645" cy="5238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chemeClr val="tx1"/>
                </a:solidFill>
                <a:latin typeface="Times New Roman"/>
                <a:cs typeface="Times New Roman"/>
              </a:rPr>
              <a:t>Evaluate</a:t>
            </a:r>
          </a:p>
        </p:txBody>
      </p:sp>
      <p:cxnSp>
        <p:nvCxnSpPr>
          <p:cNvPr id="7" name="Straight Arrow Connector 6"/>
          <p:cNvCxnSpPr>
            <a:stCxn id="2" idx="3"/>
            <a:endCxn id="3" idx="0"/>
          </p:cNvCxnSpPr>
          <p:nvPr/>
        </p:nvCxnSpPr>
        <p:spPr>
          <a:xfrm>
            <a:off x="6210304" y="1421606"/>
            <a:ext cx="0" cy="33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4" y="2267345"/>
            <a:ext cx="2819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0" idx="1"/>
          </p:cNvCxnSpPr>
          <p:nvPr/>
        </p:nvCxnSpPr>
        <p:spPr>
          <a:xfrm>
            <a:off x="4953004" y="2286000"/>
            <a:ext cx="0" cy="1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1" name="Straight Arrow Connector 20480"/>
          <p:cNvCxnSpPr>
            <a:endCxn id="21" idx="1"/>
          </p:cNvCxnSpPr>
          <p:nvPr/>
        </p:nvCxnSpPr>
        <p:spPr>
          <a:xfrm>
            <a:off x="6334120" y="2286000"/>
            <a:ext cx="0" cy="1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5" name="Straight Arrow Connector 20484"/>
          <p:cNvCxnSpPr>
            <a:endCxn id="19" idx="1"/>
          </p:cNvCxnSpPr>
          <p:nvPr/>
        </p:nvCxnSpPr>
        <p:spPr>
          <a:xfrm>
            <a:off x="7772400" y="2267345"/>
            <a:ext cx="0" cy="19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7" name="Straight Connector 20486"/>
          <p:cNvCxnSpPr/>
          <p:nvPr/>
        </p:nvCxnSpPr>
        <p:spPr>
          <a:xfrm flipV="1">
            <a:off x="6334120" y="2057400"/>
            <a:ext cx="0" cy="209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9" name="Straight Arrow Connector 20488"/>
          <p:cNvCxnSpPr>
            <a:stCxn id="20" idx="3"/>
            <a:endCxn id="4" idx="0"/>
          </p:cNvCxnSpPr>
          <p:nvPr/>
        </p:nvCxnSpPr>
        <p:spPr>
          <a:xfrm>
            <a:off x="4953004" y="2984496"/>
            <a:ext cx="676270" cy="36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1" name="Straight Arrow Connector 20490"/>
          <p:cNvCxnSpPr>
            <a:stCxn id="21" idx="3"/>
            <a:endCxn id="4" idx="0"/>
          </p:cNvCxnSpPr>
          <p:nvPr/>
        </p:nvCxnSpPr>
        <p:spPr>
          <a:xfrm flipH="1">
            <a:off x="5629275" y="2984496"/>
            <a:ext cx="704845" cy="36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3" name="Straight Arrow Connector 20492"/>
          <p:cNvCxnSpPr>
            <a:stCxn id="4" idx="2"/>
            <a:endCxn id="23" idx="0"/>
          </p:cNvCxnSpPr>
          <p:nvPr/>
        </p:nvCxnSpPr>
        <p:spPr>
          <a:xfrm>
            <a:off x="5629275" y="3782210"/>
            <a:ext cx="14287" cy="30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8" name="Straight Arrow Connector 20497"/>
          <p:cNvCxnSpPr>
            <a:stCxn id="23" idx="2"/>
            <a:endCxn id="24" idx="0"/>
          </p:cNvCxnSpPr>
          <p:nvPr/>
        </p:nvCxnSpPr>
        <p:spPr>
          <a:xfrm flipH="1">
            <a:off x="5634032" y="4460881"/>
            <a:ext cx="9529" cy="3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0" name="Straight Arrow Connector 20499"/>
          <p:cNvCxnSpPr>
            <a:stCxn id="24" idx="2"/>
            <a:endCxn id="27" idx="1"/>
          </p:cNvCxnSpPr>
          <p:nvPr/>
        </p:nvCxnSpPr>
        <p:spPr>
          <a:xfrm>
            <a:off x="5634032" y="5220504"/>
            <a:ext cx="23817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2" name="Straight Connector 20501"/>
          <p:cNvCxnSpPr>
            <a:stCxn id="27" idx="4"/>
          </p:cNvCxnSpPr>
          <p:nvPr/>
        </p:nvCxnSpPr>
        <p:spPr>
          <a:xfrm flipV="1">
            <a:off x="6210304" y="5782474"/>
            <a:ext cx="2314575" cy="6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4" name="Straight Arrow Connector 20503"/>
          <p:cNvCxnSpPr>
            <a:endCxn id="28" idx="2"/>
          </p:cNvCxnSpPr>
          <p:nvPr/>
        </p:nvCxnSpPr>
        <p:spPr>
          <a:xfrm flipV="1">
            <a:off x="8524879" y="4732329"/>
            <a:ext cx="0" cy="105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6" name="Straight Connector 20505"/>
          <p:cNvCxnSpPr>
            <a:stCxn id="19" idx="4"/>
          </p:cNvCxnSpPr>
          <p:nvPr/>
        </p:nvCxnSpPr>
        <p:spPr>
          <a:xfrm flipV="1">
            <a:off x="8153404" y="2722564"/>
            <a:ext cx="371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8" name="Straight Arrow Connector 20507"/>
          <p:cNvCxnSpPr>
            <a:endCxn id="28" idx="0"/>
          </p:cNvCxnSpPr>
          <p:nvPr/>
        </p:nvCxnSpPr>
        <p:spPr>
          <a:xfrm>
            <a:off x="8524879" y="2722564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10363195" y="7750201"/>
            <a:ext cx="1142246" cy="97654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F78-1AA1-4567-8A7E-386554A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2" y="618605"/>
            <a:ext cx="8534395" cy="96355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3B8CE-820C-460E-8B1D-7EFE70833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09" y="1393708"/>
            <a:ext cx="5310191" cy="3767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A998C-479D-4740-90E3-90B1C580346D}"/>
              </a:ext>
            </a:extLst>
          </p:cNvPr>
          <p:cNvSpPr txBox="1"/>
          <p:nvPr/>
        </p:nvSpPr>
        <p:spPr>
          <a:xfrm>
            <a:off x="2958219" y="5936383"/>
            <a:ext cx="610783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</a:rPr>
              <a:t>Fig 1: Snapshot of images recognized as organic waste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DBB98-DB2F-4E9B-9B55-F8CDD259A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1393709"/>
            <a:ext cx="5310190" cy="37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9BE2-52CA-45C8-BBED-12999AD3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7" y="591788"/>
            <a:ext cx="7722941" cy="84337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F5FB-FF0A-49E6-96FA-13062EB3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4513"/>
            <a:ext cx="8534400" cy="481169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sorting of garbage into different categories of recycling is possible through machine learning and computer vision algorithms.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isolates waste automatically into metal , plastic, or wet waste utilizing no sensor.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limited to the objects which looks like metals but not metals.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5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074D-3571-4EB1-B8B2-6DAA649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970" y="2081016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“THANK YOU”</a:t>
            </a:r>
          </a:p>
        </p:txBody>
      </p:sp>
    </p:spTree>
    <p:extLst>
      <p:ext uri="{BB962C8B-B14F-4D97-AF65-F5344CB8AC3E}">
        <p14:creationId xmlns:p14="http://schemas.microsoft.com/office/powerpoint/2010/main" val="524712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413</TotalTime>
  <Words>321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Contents</vt:lpstr>
      <vt:lpstr>Introduction</vt:lpstr>
      <vt:lpstr> Problem statement and Objective </vt:lpstr>
      <vt:lpstr>PowerPoint Presentation</vt:lpstr>
      <vt:lpstr>Result</vt:lpstr>
      <vt:lpstr>CONCLUSION </vt:lpstr>
      <vt:lpstr>             “THANK YOU”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nalina s.m</dc:creator>
  <cp:lastModifiedBy>SHARANBASAVA_JNV</cp:lastModifiedBy>
  <cp:revision>44</cp:revision>
  <dcterms:created xsi:type="dcterms:W3CDTF">2021-02-02T15:44:00Z</dcterms:created>
  <dcterms:modified xsi:type="dcterms:W3CDTF">2022-01-12T08:48:56Z</dcterms:modified>
</cp:coreProperties>
</file>