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87" r:id="rId2"/>
    <p:sldId id="256" r:id="rId3"/>
    <p:sldId id="257" r:id="rId4"/>
    <p:sldId id="258" r:id="rId5"/>
    <p:sldId id="286" r:id="rId6"/>
    <p:sldId id="29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8" r:id="rId31"/>
    <p:sldId id="289" r:id="rId32"/>
    <p:sldId id="290" r:id="rId33"/>
    <p:sldId id="291" r:id="rId34"/>
    <p:sldId id="292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FB8-C06F-4F31-85CB-B4005B306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DA85B-9AD5-400D-82EB-F836FE2A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7F52-E2DC-4BCE-B8ED-4D434EFB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A8F5-0BD5-4542-8D59-73B455AD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681C-D75F-451C-8C67-743509D6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69E1-829F-47F3-881E-215458C5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5F0D5-3638-493C-84CC-E06E1EA0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62C4-932E-4E1D-AE21-5C42383A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6A83-8758-45C4-9A45-DDC78895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A8CC-C22C-4AF6-A6A9-D497B794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0C305-E9A2-499E-9206-CEF4C6E4C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7E0AF-1D01-4667-B654-102B650F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A4BA-0699-4F42-A400-163386CE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F8C5-D9FB-45C6-8B01-C97B2A07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7A6A-48DB-49B5-9A58-45AAF249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05DB-C579-41EF-A63E-C6833E0D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6C3A-B138-4691-A1FE-A2F5486B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EA9FC-BD4B-4592-A461-311B17A4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E9B9-9FA2-42E8-B60F-C4DD1885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5DE6-2BF0-4929-B5D1-CDDA9B39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9CE9-B3AF-48BC-BF41-793A1A84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DF316-2809-4DC4-8B87-1C05FAAA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B12D-2A2A-4D7C-9E93-D9330413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DAB4-ABC7-45CD-AF14-0C6559F0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BA99-DB7F-4183-9BCE-5CACE34E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90F7-1BB1-4D40-9DB2-834866F9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41A5-F06D-481D-B584-6B7936A0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9ABD5-CD92-4B4F-8C4C-7664961A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DE26A-1D45-49B4-9BCF-4B49C209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ACD4-709A-4149-B06B-A8CD442E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8B878-5D8F-4681-A327-27069EEE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905F-6A71-44AC-AA08-079324D1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70190-53E2-4615-941D-E72CC521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D89BC-2A1A-45C6-A4EF-5F3BE4E2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594A6-1E92-4EF9-A95F-81A997C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E2490-362B-44F1-ADB9-EE6AC4339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05BC5-FE92-4513-AB1C-1CBB5E2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A2811-F23B-4AEC-82DB-E08C9B56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60A5B-65E2-4B0F-93AF-C492AAC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AC0D-7728-4C11-8F90-23AC65A7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BC23C-B2F0-4FCE-9A86-C21F281B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D0787-D23B-4F21-91D5-C2BF7DB7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63E90-D513-40AA-AAD5-FF51EC7C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C9B4-A43A-4DDD-9143-3211A7C4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46E34-6ED9-45C3-A005-214C0891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F92CF-B690-4011-B7EC-344DB7BC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EB82-942E-474C-ACA6-4B98C6C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F1F4-D9AB-489E-ADCB-1169A0667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69FEE-6450-4E15-8B1A-07F18D08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7DB7-2091-46E2-9E19-2EB1DC9C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DEB26-7834-485F-836A-14A264F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E459C-25E9-4519-8895-E1CE4578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CFA0-B6E3-4846-860F-9482E1E5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A6157-C31B-4DDE-A633-A4932F6F3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48F33-B1B9-4B7D-A8F8-50EE878B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1267-234D-40E5-BC3B-42BF9C83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E6F-46C6-4292-9AA6-92966434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9C634-9F53-4FEB-BC90-711BEDF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549EE-CD3B-4980-BF1E-AE927B3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E0E91-2DCC-443D-9838-CCB25523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815F-11E3-447A-852F-EBFF3CBE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6F57-E602-4993-8771-E8B382D5BF0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3EB5-5108-41F5-B5BD-D12F6653A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4AB9-13B3-4A2F-8C7F-8AA50381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6863-A5F1-4585-A426-7A763109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E975A9-E5F4-41D1-8B17-BBC67C713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87DB238-892D-4922-A36D-57B107D5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69" y="741319"/>
            <a:ext cx="2374689" cy="2374689"/>
          </a:xfrm>
          <a:prstGeom prst="rect">
            <a:avLst/>
          </a:prstGeom>
        </p:spPr>
      </p:pic>
      <p:pic>
        <p:nvPicPr>
          <p:cNvPr id="11" name="Picture 10" descr="A picture containing text, tableware, dishware, clipart&#10;&#10;Description automatically generated">
            <a:extLst>
              <a:ext uri="{FF2B5EF4-FFF2-40B4-BE49-F238E27FC236}">
                <a16:creationId xmlns:a16="http://schemas.microsoft.com/office/drawing/2014/main" id="{3A7088F5-65FF-4A8C-9339-EA2BFE6A4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3" y="3663945"/>
            <a:ext cx="4111200" cy="111002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ED4DDBF-257C-4116-AECA-9F2940B6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AB5C-A0B0-4700-A6BE-74821B73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250" y="891540"/>
            <a:ext cx="7091444" cy="50711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600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Bahnschrift SemiCondensed" panose="020B0502040204020203" pitchFamily="34" charset="0"/>
                <a:cs typeface="Angsana New" panose="02020603050405020304" pitchFamily="18" charset="-34"/>
              </a:rPr>
              <a:t>RAPID RESPONSE SYSTEM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latin typeface="Bahnschrift SemiCondensed" panose="020B0502040204020203" pitchFamily="34" charset="0"/>
                <a:cs typeface="Angsana New" panose="02020603050405020304" pitchFamily="18" charset="-34"/>
              </a:rPr>
              <a:t>APPLICATION ENGINEERING DEVELOPMENT PROJECT – INFO5100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Bahnschrift SemiCondensed" panose="020B0502040204020203" pitchFamily="34" charset="0"/>
                <a:cs typeface="Angsana New" panose="02020603050405020304" pitchFamily="18" charset="-34"/>
              </a:rPr>
              <a:t>SPRING 2021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600" b="1" dirty="0">
              <a:solidFill>
                <a:srgbClr val="002060"/>
              </a:solidFill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600" b="1" dirty="0">
              <a:solidFill>
                <a:srgbClr val="002060"/>
              </a:solidFill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600" b="1" dirty="0">
              <a:solidFill>
                <a:srgbClr val="002060"/>
              </a:solidFill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600" b="1" dirty="0">
              <a:solidFill>
                <a:srgbClr val="002060"/>
              </a:solidFill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600" b="1" dirty="0">
              <a:solidFill>
                <a:srgbClr val="002060"/>
              </a:solidFill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600" b="1" dirty="0">
              <a:solidFill>
                <a:srgbClr val="002060"/>
              </a:solidFill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 algn="r">
              <a:buNone/>
            </a:pPr>
            <a:r>
              <a:rPr lang="en-US" sz="2000" b="1" dirty="0">
                <a:solidFill>
                  <a:srgbClr val="002060"/>
                </a:solidFill>
                <a:latin typeface="Bahnschrift SemiCondensed" panose="020B0502040204020203" pitchFamily="34" charset="0"/>
                <a:cs typeface="Angsana New" panose="02020603050405020304" pitchFamily="18" charset="-34"/>
              </a:rPr>
              <a:t>Presented By:</a:t>
            </a:r>
          </a:p>
          <a:p>
            <a:pPr marL="0" indent="0" algn="r">
              <a:buNone/>
            </a:pPr>
            <a:r>
              <a:rPr lang="en-US" sz="2000" b="1" dirty="0">
                <a:solidFill>
                  <a:srgbClr val="002060"/>
                </a:solidFill>
                <a:latin typeface="Bahnschrift SemiCondensed" panose="020B0502040204020203" pitchFamily="34" charset="0"/>
                <a:cs typeface="Angsana New" panose="02020603050405020304" pitchFamily="18" charset="-34"/>
              </a:rPr>
              <a:t>Rakshith Chandrashekar(001006556)</a:t>
            </a:r>
          </a:p>
          <a:p>
            <a:pPr marL="0" indent="0" algn="r">
              <a:buNone/>
            </a:pPr>
            <a:r>
              <a:rPr lang="en-US" sz="2000" b="1" dirty="0">
                <a:solidFill>
                  <a:srgbClr val="002060"/>
                </a:solidFill>
                <a:latin typeface="Bahnschrift SemiCondensed" panose="020B0502040204020203" pitchFamily="34" charset="0"/>
                <a:cs typeface="Angsana New" panose="02020603050405020304" pitchFamily="18" charset="-34"/>
              </a:rPr>
              <a:t>Sanjit Sateesh(001090471)</a:t>
            </a:r>
          </a:p>
          <a:p>
            <a:pPr marL="0" indent="0" algn="r">
              <a:buNone/>
            </a:pPr>
            <a:r>
              <a:rPr lang="en-US" sz="2000" b="1" dirty="0">
                <a:solidFill>
                  <a:srgbClr val="002060"/>
                </a:solidFill>
                <a:latin typeface="Bahnschrift SemiCondensed" panose="020B0502040204020203" pitchFamily="34" charset="0"/>
                <a:cs typeface="Angsana New" panose="02020603050405020304" pitchFamily="18" charset="-34"/>
              </a:rPr>
              <a:t>Sharan Chandra Shekar(001582721)</a:t>
            </a:r>
          </a:p>
          <a:p>
            <a:pPr marL="0" indent="0">
              <a:buNone/>
            </a:pPr>
            <a:endParaRPr lang="en-US" sz="2000" b="1" dirty="0"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600" b="1" dirty="0"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600" b="1" dirty="0">
              <a:latin typeface="Bahnschrift SemiCondensed" panose="020B0502040204020203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578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17C932-98A9-4D07-901F-3F28F00D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Organization under Hospital Enterprise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CD21E4A2-8A8A-4A8C-AB1A-A4FADAD5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90281"/>
            <a:ext cx="6780700" cy="34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B834B8-16E7-43FA-BC12-DFF4E77C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Organization under nonprofit enterprise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280B692-A0C1-4E5A-AFDF-B86BDAF6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5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A00CB0-46EB-4DBF-8DC9-26CE487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Organization under Pharmacy Enterprise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6CD1BA6-0619-49FD-AAEA-227FDCD26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73330"/>
            <a:ext cx="6780700" cy="35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1C4FBF-FEAF-41A3-B865-A153B7AF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Organization under Government Enterprise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F88626-B916-4452-9A77-7F41E278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56378"/>
            <a:ext cx="6780700" cy="3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5FCEE0-2D2C-411F-BD99-1060A930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Organization under Emergency Enterprise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5DE239-67C4-4B36-B408-6A07C3CFF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64853"/>
            <a:ext cx="6780700" cy="3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5A19F3-9DAE-4E8F-9852-606486EE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User main panel/ book appointment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5D49175-DAFA-4AF4-96DE-1A40FD02E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73330"/>
            <a:ext cx="6780700" cy="35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6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DCE8D-C967-4A64-ABF8-77A93031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User main panel/ Covid 19 testing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47604F-878D-4CCB-985E-9B009AE8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81805"/>
            <a:ext cx="6780700" cy="34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555F82-18E9-48C8-9D52-11F774D6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1967265"/>
            <a:ext cx="349910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User main panel/Vaccination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4D30F9-3674-470F-97D4-31005AEAE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58088"/>
            <a:ext cx="6780700" cy="33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5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3EB19E-DB3E-42E8-9115-B21F2DD2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User main panel/ Donate blood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7879E5-C039-40FB-BE52-7011D8653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81805"/>
            <a:ext cx="6780700" cy="34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9EE5A3-BA5A-4FD5-A764-319DC501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User main panel/ Emergency report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BF4F7BB-AC70-45BB-8AD8-26AD1CD23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64853"/>
            <a:ext cx="6780700" cy="3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9487-E0C3-4108-860D-74874708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84" y="1054121"/>
            <a:ext cx="9465131" cy="1184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Problem Statement: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3D47B-109B-4007-B063-C1B4DFB97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9099"/>
            <a:ext cx="9465564" cy="340096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cap="none"/>
              <a:t>T</a:t>
            </a:r>
            <a:r>
              <a:rPr lang="en-US" sz="1700" cap="none">
                <a:effectLst/>
              </a:rPr>
              <a:t>he world as we know it has changed forever because of covid-19. the pandemic has affected everything, starting from health of the people to the global economy. </a:t>
            </a:r>
          </a:p>
          <a:p>
            <a:pPr marL="28575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cap="none"/>
              <a:t>T</a:t>
            </a:r>
            <a:r>
              <a:rPr lang="en-US" sz="1700" cap="none">
                <a:effectLst/>
              </a:rPr>
              <a:t>his led all the pharmaceutical organizations on a race to the find the vaccine first for covid-19. this pandemic took a toll on front line workers, the national economy and almost everything that matters.</a:t>
            </a:r>
          </a:p>
          <a:p>
            <a:pPr marL="28575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cap="none"/>
              <a:t>M</a:t>
            </a:r>
            <a:r>
              <a:rPr lang="en-US" sz="1700" cap="none">
                <a:effectLst/>
              </a:rPr>
              <a:t>anaging this pandemic along with other emergencies especially for third world countries is huge ordeal. </a:t>
            </a:r>
          </a:p>
          <a:p>
            <a:pPr marL="28575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cap="none">
                <a:effectLst/>
              </a:rPr>
              <a:t>Although vaccines have started to roll out, the number of covid-19 cases have not dipped. even in the most developed countries, the number of covid-19 cases are increasing day by day and to handle this pandemic with other emergencies such as a crime/misdemeanor or a fire incident that occurs out of nowhere, it’s a rather strenuous to handle all of these at the same time.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61235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A254F2-8190-4479-84AA-75B5E652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840657"/>
            <a:ext cx="3304149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User main panel/Medicines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9AE488-42FF-477C-82CD-5143975B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64853"/>
            <a:ext cx="6780700" cy="3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FE453514-B08A-4547-83C3-10C0D9C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25" y="1967265"/>
            <a:ext cx="27836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Doctor panel/request blood</a:t>
            </a:r>
          </a:p>
        </p:txBody>
      </p:sp>
      <p:pic>
        <p:nvPicPr>
          <p:cNvPr id="31" name="Content Placeholder 3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1D089B3-3454-4B1B-8C59-EA61B79DE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90281"/>
            <a:ext cx="6780700" cy="34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C8EFBB-6739-40C6-AA79-E202C367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25" y="1967265"/>
            <a:ext cx="27836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Doctor Panel/Manage appointment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2146B5F-8076-4803-96B9-8BFA5D7A5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64853"/>
            <a:ext cx="6780700" cy="3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2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A1D892-20C5-4A12-9287-BB679D07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023" y="1967265"/>
            <a:ext cx="288211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Blood bank panel/manage appointment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EEBCA4D-65A3-4B03-BC63-C462C8ED1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2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5276D3-A380-45D5-A9E6-5DC8EC0B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Blood bank panel/Doctor request blood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EE747B-6BD7-4B3C-A1DF-44E5CF2D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8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421AAB-5616-4AC5-BE1D-2A8211BC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52" y="1967265"/>
            <a:ext cx="289618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Blood bank panel/manage Stock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F3451C-1DF0-4EDE-B6AA-3C79BF578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64853"/>
            <a:ext cx="6780700" cy="3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56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895AE5-CCCD-401E-9EE3-91F03235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1967265"/>
            <a:ext cx="337448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Pharmacy panel/Vaccination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88BE42-97B6-4ADE-8DB0-D0BD6CCA0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30950"/>
            <a:ext cx="6780700" cy="3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C84E27-19E3-42CC-BD32-8EFF8CB8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Pharmacy panel/Order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5E417A-DC38-4ED2-B9C9-DAE9D7E9C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8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880BAA-C8A4-4703-BD7E-8EF11EF0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18782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Pharmacy panel/Medicine 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0E08A91-D669-4713-AD3B-F28237CF2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64853"/>
            <a:ext cx="6780700" cy="3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E59BFA-99D9-4258-BE43-7291AFB6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1967265"/>
            <a:ext cx="3499103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Government panel/Vaccination request</a:t>
            </a:r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F85AC482-4D69-46D9-BF02-C7603AE2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56378"/>
            <a:ext cx="6780700" cy="3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CB67B-CB3E-495A-A190-DD507F69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			</a:t>
            </a:r>
            <a:r>
              <a:rPr lang="en-US" b="1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8D26-E9B7-4880-9269-6459E054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10349132" cy="34009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and rapid response is a Java swing application which integrates the basic functionalities of a hospital along with handling COVID-19 as well as attend to the emergencies that is going to be reported.</a:t>
            </a:r>
          </a:p>
          <a:p>
            <a:pPr marL="0" indent="0" algn="just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purpose of our healthcare and emergency response system is to manage both the COVID-19 situation as well as attend to the emergency situations that may arise during the ongoing pandemic. </a:t>
            </a:r>
          </a:p>
          <a:p>
            <a:pPr algn="just"/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Furthermore, this application helps us to keep track of the number of COVID-19 cases      and the number of people who have been vaccinated against COVID-19.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2247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7E988E-F6C5-4FE4-BFD6-514F5A17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Government panel/Covid 19 statistics</a:t>
            </a:r>
          </a:p>
        </p:txBody>
      </p:sp>
      <p:pic>
        <p:nvPicPr>
          <p:cNvPr id="9" name="Content Placeholder 8" descr="Chart, pie chart&#10;&#10;Description automatically generated">
            <a:extLst>
              <a:ext uri="{FF2B5EF4-FFF2-40B4-BE49-F238E27FC236}">
                <a16:creationId xmlns:a16="http://schemas.microsoft.com/office/drawing/2014/main" id="{0F0F9A49-92A9-43B8-8AB8-526DDCE20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64853"/>
            <a:ext cx="6780700" cy="3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50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50E2A-5055-484A-B8C0-B2D577A6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1967265"/>
            <a:ext cx="374861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Government panel/Vaccination statistics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617D740-B003-454D-B20D-63BA984B3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64853"/>
            <a:ext cx="6780700" cy="3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04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81052-A405-4B16-9B88-1F6AA03B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Fire department panel</a:t>
            </a:r>
          </a:p>
        </p:txBody>
      </p:sp>
      <p:pic>
        <p:nvPicPr>
          <p:cNvPr id="5" name="Content Placeholder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7E4DD75-A43D-4B5B-A0A8-8C79647E6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2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AA29B-B4A9-4AFF-B4EA-D38ED88D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Ambulance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330A4E5-1A5A-4A5D-8B60-B63EA87F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83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2225C-F8C0-4CA9-B547-D9272F4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Police Department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8BE675-C584-43CA-8515-2F7BF2F33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30950"/>
            <a:ext cx="6780700" cy="3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1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C5CF5-CB9F-40B3-AF63-E0480F6F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J&amp;J’s Vaccination Statistics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F39FAB6-EDD5-481D-9CC1-2FD7DD208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07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D53D-9284-4E69-B26E-C95E5A96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891541"/>
            <a:ext cx="9465564" cy="4908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Bahnschrift SemiCondensed" panose="020B0502040204020203" pitchFamily="34" charset="0"/>
              </a:rPr>
              <a:t>Thank you!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Bahnschrift SemiCondensed" panose="020B0502040204020203" pitchFamily="34" charset="0"/>
              </a:rPr>
              <a:t>Presented by:</a:t>
            </a:r>
          </a:p>
          <a:p>
            <a:pPr marL="0" indent="0">
              <a:buNone/>
            </a:pPr>
            <a:r>
              <a:rPr lang="en-US" sz="2400" dirty="0">
                <a:latin typeface="Bahnschrift SemiCondensed" panose="020B0502040204020203" pitchFamily="34" charset="0"/>
              </a:rPr>
              <a:t>Rakshith Chandrashekar(001006556)</a:t>
            </a:r>
          </a:p>
          <a:p>
            <a:pPr marL="0" indent="0">
              <a:buNone/>
            </a:pPr>
            <a:r>
              <a:rPr lang="en-US" sz="2400" dirty="0">
                <a:latin typeface="Bahnschrift SemiCondensed" panose="020B0502040204020203" pitchFamily="34" charset="0"/>
              </a:rPr>
              <a:t>Sanjit Sateesh(001090471)</a:t>
            </a:r>
          </a:p>
          <a:p>
            <a:pPr marL="0" indent="0">
              <a:buNone/>
            </a:pPr>
            <a:r>
              <a:rPr lang="en-US" sz="2400" dirty="0">
                <a:latin typeface="Bahnschrift SemiCondensed" panose="020B0502040204020203" pitchFamily="34" charset="0"/>
              </a:rPr>
              <a:t>Sharan Chandra Shekar(001582721)</a:t>
            </a:r>
          </a:p>
        </p:txBody>
      </p:sp>
    </p:spTree>
    <p:extLst>
      <p:ext uri="{BB962C8B-B14F-4D97-AF65-F5344CB8AC3E}">
        <p14:creationId xmlns:p14="http://schemas.microsoft.com/office/powerpoint/2010/main" val="247593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3D5C7-E78F-4AED-9F8D-ABE4331D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Key Functionalities: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313C-0C73-43E9-8651-D36DF7A3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testing/result.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Blood donation from healthy patients.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Alerts to users regarding their registration and appointment status.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 the temperature of person using the camera.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 Department, Police department and Medical emergency will be part of 911 response system once user reports a particular type of emergency.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 stock of blood donated.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 stock of the medicines/drugs in the pharmacy.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official viewing the report of number of COVID-19 cases.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official viewing the report of number of people vaccinated against COVID-19.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consulting and prescribing medicine to the patient if necessary. 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for vaccination.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7632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08C17E2-9846-466C-AB72-2DAAFEF4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30" y="103750"/>
            <a:ext cx="6578756" cy="67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6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A434FEF-A7E9-4FE3-AC37-D7FD2625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15" y="0"/>
            <a:ext cx="4206240" cy="66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6BD9093-375E-4CB2-9801-164EBC76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01" y="891540"/>
            <a:ext cx="9799247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08F7D9A-46D7-4DD2-B1C2-8366D100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User Registration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722F755-C7FA-41EE-BF6A-F4832FAE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30950"/>
            <a:ext cx="6780700" cy="3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39143A-D27D-45A1-A06F-AA0EC4EA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Enterprise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ED97502-36AD-4E35-B0FD-46B031F5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81805"/>
            <a:ext cx="6780700" cy="34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549</Words>
  <Application>Microsoft Office PowerPoint</Application>
  <PresentationFormat>Widescreen</PresentationFormat>
  <Paragraphs>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Bahnschrift SemiCondensed</vt:lpstr>
      <vt:lpstr>Calibri</vt:lpstr>
      <vt:lpstr>Calibri Light</vt:lpstr>
      <vt:lpstr>Symbol</vt:lpstr>
      <vt:lpstr>Office Theme</vt:lpstr>
      <vt:lpstr>PowerPoint Presentation</vt:lpstr>
      <vt:lpstr>Problem Statement:</vt:lpstr>
      <vt:lpstr>   Proposed solution</vt:lpstr>
      <vt:lpstr>Key Functionalities:</vt:lpstr>
      <vt:lpstr>PowerPoint Presentation</vt:lpstr>
      <vt:lpstr>PowerPoint Presentation</vt:lpstr>
      <vt:lpstr>PowerPoint Presentation</vt:lpstr>
      <vt:lpstr>User Registration</vt:lpstr>
      <vt:lpstr>Enterprise</vt:lpstr>
      <vt:lpstr>Organization under Hospital Enterprise</vt:lpstr>
      <vt:lpstr>Organization under nonprofit enterprise</vt:lpstr>
      <vt:lpstr>Organization under Pharmacy Enterprise</vt:lpstr>
      <vt:lpstr>Organization under Government Enterprise</vt:lpstr>
      <vt:lpstr>Organization under Emergency Enterprise</vt:lpstr>
      <vt:lpstr>User main panel/ book appointment</vt:lpstr>
      <vt:lpstr>User main panel/ Covid 19 testing</vt:lpstr>
      <vt:lpstr>User main panel/Vaccination</vt:lpstr>
      <vt:lpstr>User main panel/ Donate blood</vt:lpstr>
      <vt:lpstr>User main panel/ Emergency report</vt:lpstr>
      <vt:lpstr>User main panel/Medicines</vt:lpstr>
      <vt:lpstr>Doctor panel/request blood</vt:lpstr>
      <vt:lpstr>Doctor Panel/Manage appointment</vt:lpstr>
      <vt:lpstr>Blood bank panel/manage appointment</vt:lpstr>
      <vt:lpstr>Blood bank panel/Doctor request blood</vt:lpstr>
      <vt:lpstr>Blood bank panel/manage Stock</vt:lpstr>
      <vt:lpstr>Pharmacy panel/Vaccination </vt:lpstr>
      <vt:lpstr>Pharmacy panel/Order</vt:lpstr>
      <vt:lpstr>Pharmacy panel/Medicine </vt:lpstr>
      <vt:lpstr>Government panel/Vaccination request</vt:lpstr>
      <vt:lpstr>Government panel/Covid 19 statistics</vt:lpstr>
      <vt:lpstr>Government panel/Vaccination statistics</vt:lpstr>
      <vt:lpstr>Fire department panel</vt:lpstr>
      <vt:lpstr>Ambulance</vt:lpstr>
      <vt:lpstr>Police Department</vt:lpstr>
      <vt:lpstr>J&amp;J’s Vaccination Statistics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 Chandra Shekar</dc:creator>
  <cp:lastModifiedBy>Sanjit Sateesh</cp:lastModifiedBy>
  <cp:revision>13</cp:revision>
  <dcterms:created xsi:type="dcterms:W3CDTF">2021-04-23T19:18:25Z</dcterms:created>
  <dcterms:modified xsi:type="dcterms:W3CDTF">2021-04-23T23:54:10Z</dcterms:modified>
</cp:coreProperties>
</file>