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6.xml"/><Relationship Id="rId22" Type="http://schemas.openxmlformats.org/officeDocument/2006/relationships/font" Target="fonts/ArialNarrow-boldItalic.fntdata"/><Relationship Id="rId10" Type="http://schemas.openxmlformats.org/officeDocument/2006/relationships/slide" Target="slides/slide5.xml"/><Relationship Id="rId21"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0400697e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0400697e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0400697e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0400697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0400697e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0400697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0400697e9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0400697e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 name="Shape 12"/>
        <p:cNvGrpSpPr/>
        <p:nvPr/>
      </p:nvGrpSpPr>
      <p:grpSpPr>
        <a:xfrm>
          <a:off x="0" y="0"/>
          <a:ext cx="0" cy="0"/>
          <a:chOff x="0" y="0"/>
          <a:chExt cx="0" cy="0"/>
        </a:xfrm>
      </p:grpSpPr>
      <p:sp>
        <p:nvSpPr>
          <p:cNvPr id="13" name="Google Shape;13;p2"/>
          <p:cNvSpPr txBox="1"/>
          <p:nvPr>
            <p:ph idx="1" type="body"/>
          </p:nvPr>
        </p:nvSpPr>
        <p:spPr>
          <a:xfrm>
            <a:off x="3962400" y="1447800"/>
            <a:ext cx="4648200" cy="42672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14" name="Google Shape;14;p2"/>
          <p:cNvSpPr txBox="1"/>
          <p:nvPr>
            <p:ph type="title"/>
          </p:nvPr>
        </p:nvSpPr>
        <p:spPr>
          <a:xfrm>
            <a:off x="612648" y="1447800"/>
            <a:ext cx="2971800" cy="109728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2"/>
              </a:buClr>
              <a:buSzPts val="1800"/>
              <a:buFont typeface="Arial Narrow"/>
              <a:buNone/>
              <a:defRPr b="0" i="0" sz="1800" u="none" cap="none" strike="noStrike">
                <a:solidFill>
                  <a:schemeClr val="lt2"/>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5" name="Google Shape;15;p2"/>
          <p:cNvSpPr txBox="1"/>
          <p:nvPr>
            <p:ph idx="2" type="body"/>
          </p:nvPr>
        </p:nvSpPr>
        <p:spPr>
          <a:xfrm>
            <a:off x="612648" y="2547891"/>
            <a:ext cx="2971800" cy="3167109"/>
          </a:xfrm>
          <a:prstGeom prst="rect">
            <a:avLst/>
          </a:prstGeom>
          <a:noFill/>
          <a:ln>
            <a:noFill/>
          </a:ln>
        </p:spPr>
        <p:txBody>
          <a:bodyPr anchorCtr="0" anchor="t" bIns="45700" lIns="91425" spcFirstLastPara="1" rIns="91425" wrap="square" tIns="9125"/>
          <a:lstStyle>
            <a:lvl1pPr indent="-228600" lvl="0" marL="457200" marR="0" rtl="0" algn="l">
              <a:lnSpc>
                <a:spcPct val="100000"/>
              </a:lnSpc>
              <a:spcBef>
                <a:spcPts val="28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600"/>
              </a:spcBef>
              <a:spcAft>
                <a:spcPts val="0"/>
              </a:spcAft>
              <a:buClr>
                <a:schemeClr val="lt2"/>
              </a:buClr>
              <a:buSzPts val="1200"/>
              <a:buFont typeface="Arial"/>
              <a:buNone/>
              <a:defRPr b="0" i="0" sz="1200" u="none" cap="none" strike="noStrike">
                <a:solidFill>
                  <a:schemeClr val="lt1"/>
                </a:solidFill>
                <a:latin typeface="Arial Narrow"/>
                <a:ea typeface="Arial Narrow"/>
                <a:cs typeface="Arial Narrow"/>
                <a:sym typeface="Arial Narrow"/>
              </a:defRPr>
            </a:lvl2pPr>
            <a:lvl3pPr indent="-228600" lvl="2" marL="1371600" marR="0" rtl="0" algn="l">
              <a:lnSpc>
                <a:spcPct val="100000"/>
              </a:lnSpc>
              <a:spcBef>
                <a:spcPts val="600"/>
              </a:spcBef>
              <a:spcAft>
                <a:spcPts val="0"/>
              </a:spcAft>
              <a:buClr>
                <a:schemeClr val="lt2"/>
              </a:buClr>
              <a:buSzPts val="1000"/>
              <a:buFont typeface="Arial"/>
              <a:buNone/>
              <a:defRPr b="0" i="0" sz="1000" u="none" cap="none" strike="noStrike">
                <a:solidFill>
                  <a:schemeClr val="lt1"/>
                </a:solidFill>
                <a:latin typeface="Arial Narrow"/>
                <a:ea typeface="Arial Narrow"/>
                <a:cs typeface="Arial Narrow"/>
                <a:sym typeface="Arial Narrow"/>
              </a:defRPr>
            </a:lvl3pPr>
            <a:lvl4pPr indent="-228600" lvl="3" marL="18288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4pPr>
            <a:lvl5pPr indent="-228600" lvl="4" marL="22860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9pPr>
          </a:lstStyle>
          <a:p/>
        </p:txBody>
      </p:sp>
      <p:sp>
        <p:nvSpPr>
          <p:cNvPr id="16" name="Google Shape;16;p2"/>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7" name="Google Shape;17;p2"/>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8" name="Google Shape;18;p2"/>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3" name="Google Shape;73;p11"/>
          <p:cNvSpPr txBox="1"/>
          <p:nvPr>
            <p:ph idx="1" type="body"/>
          </p:nvPr>
        </p:nvSpPr>
        <p:spPr>
          <a:xfrm rot="5400000">
            <a:off x="2309019" y="-99218"/>
            <a:ext cx="4525963" cy="79248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74" name="Google Shape;74;p1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75" name="Google Shape;75;p1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76" name="Google Shape;76;p1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9" name="Google Shape;79;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80" name="Google Shape;80;p12"/>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81" name="Google Shape;81;p12"/>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82" name="Google Shape;82;p12"/>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9" name="Shape 19"/>
        <p:cNvGrpSpPr/>
        <p:nvPr/>
      </p:nvGrpSpPr>
      <p:grpSpPr>
        <a:xfrm>
          <a:off x="0" y="0"/>
          <a:ext cx="0" cy="0"/>
          <a:chOff x="0" y="0"/>
          <a:chExt cx="0" cy="0"/>
        </a:xfrm>
      </p:grpSpPr>
      <p:pic>
        <p:nvPicPr>
          <p:cNvPr descr="horizon.png" id="20" name="Google Shape;20;p3"/>
          <p:cNvPicPr preferRelativeResize="0"/>
          <p:nvPr/>
        </p:nvPicPr>
        <p:blipFill rotWithShape="1">
          <a:blip r:embed="rId2">
            <a:alphaModFix/>
          </a:blip>
          <a:srcRect b="0" l="0" r="0" t="33333"/>
          <a:stretch/>
        </p:blipFill>
        <p:spPr>
          <a:xfrm>
            <a:off x="0" y="0"/>
            <a:ext cx="9144000" cy="4572000"/>
          </a:xfrm>
          <a:prstGeom prst="rect">
            <a:avLst/>
          </a:prstGeom>
          <a:noFill/>
          <a:ln>
            <a:noFill/>
          </a:ln>
        </p:spPr>
      </p:pic>
      <p:sp>
        <p:nvSpPr>
          <p:cNvPr id="21" name="Google Shape;21;p3"/>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2" name="Google Shape;22;p3"/>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3" name="Google Shape;23;p3"/>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
        <p:nvSpPr>
          <p:cNvPr id="24" name="Google Shape;24;p3"/>
          <p:cNvSpPr txBox="1"/>
          <p:nvPr>
            <p:ph idx="1" type="subTitle"/>
          </p:nvPr>
        </p:nvSpPr>
        <p:spPr>
          <a:xfrm>
            <a:off x="1219200" y="3886200"/>
            <a:ext cx="6400800" cy="1752600"/>
          </a:xfrm>
          <a:prstGeom prst="rect">
            <a:avLst/>
          </a:prstGeom>
          <a:noFill/>
          <a:ln>
            <a:noFill/>
          </a:ln>
        </p:spPr>
        <p:txBody>
          <a:bodyPr anchorCtr="0" anchor="t" bIns="45700" lIns="91425" spcFirstLastPara="1" rIns="91425" wrap="square" tIns="45700"/>
          <a:lstStyle>
            <a:lvl1pPr lvl="0" marR="0" rtl="0" algn="ctr">
              <a:lnSpc>
                <a:spcPct val="100000"/>
              </a:lnSpc>
              <a:spcBef>
                <a:spcPts val="340"/>
              </a:spcBef>
              <a:spcAft>
                <a:spcPts val="0"/>
              </a:spcAft>
              <a:buClr>
                <a:schemeClr val="lt2"/>
              </a:buClr>
              <a:buSzPts val="1700"/>
              <a:buFont typeface="Arial"/>
              <a:buNone/>
              <a:defRPr b="0" i="0" sz="1700" u="none" cap="none" strike="noStrike">
                <a:solidFill>
                  <a:schemeClr val="lt2"/>
                </a:solidFill>
                <a:latin typeface="Arial Narrow"/>
                <a:ea typeface="Arial Narrow"/>
                <a:cs typeface="Arial Narrow"/>
                <a:sym typeface="Arial Narrow"/>
              </a:defRPr>
            </a:lvl1pPr>
            <a:lvl2pPr lvl="1"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2pPr>
            <a:lvl3pPr lvl="2"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3pPr>
            <a:lvl4pPr lvl="3"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4pPr>
            <a:lvl5pPr lvl="4"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5pPr>
            <a:lvl6pPr lvl="5"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6pPr>
            <a:lvl7pPr lvl="6"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7pPr>
            <a:lvl8pPr lvl="7" marR="0" rtl="0" algn="ctr">
              <a:lnSpc>
                <a:spcPct val="100000"/>
              </a:lnSpc>
              <a:spcBef>
                <a:spcPts val="600"/>
              </a:spcBef>
              <a:spcAft>
                <a:spcPts val="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8pPr>
            <a:lvl9pPr lvl="8" marR="0" rtl="0" algn="ctr">
              <a:lnSpc>
                <a:spcPct val="100000"/>
              </a:lnSpc>
              <a:spcBef>
                <a:spcPts val="600"/>
              </a:spcBef>
              <a:spcAft>
                <a:spcPts val="600"/>
              </a:spcAft>
              <a:buClr>
                <a:schemeClr val="lt2"/>
              </a:buClr>
              <a:buSzPts val="1700"/>
              <a:buFont typeface="Arial"/>
              <a:buNone/>
              <a:defRPr b="0" i="0" sz="1700" u="none" cap="none" strike="noStrike">
                <a:solidFill>
                  <a:schemeClr val="lt1"/>
                </a:solidFill>
                <a:latin typeface="Arial Narrow"/>
                <a:ea typeface="Arial Narrow"/>
                <a:cs typeface="Arial Narrow"/>
                <a:sym typeface="Arial Narrow"/>
              </a:defRPr>
            </a:lvl9pPr>
          </a:lstStyle>
          <a:p/>
        </p:txBody>
      </p:sp>
      <p:sp>
        <p:nvSpPr>
          <p:cNvPr id="25" name="Google Shape;25;p3"/>
          <p:cNvSpPr txBox="1"/>
          <p:nvPr>
            <p:ph type="ctrTitle"/>
          </p:nvPr>
        </p:nvSpPr>
        <p:spPr>
          <a:xfrm>
            <a:off x="685800" y="2007888"/>
            <a:ext cx="7772400" cy="1470025"/>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chemeClr val="lt1"/>
              </a:buClr>
              <a:buSzPts val="3200"/>
              <a:buFont typeface="Arial Narrow"/>
              <a:buNone/>
              <a:defRPr b="0" i="0" sz="32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8" name="Google Shape;28;p4"/>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9" name="Google Shape;29;p4"/>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30" name="Google Shape;30;p4"/>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
        <p:nvSpPr>
          <p:cNvPr id="31" name="Google Shape;31;p4"/>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609600" y="4962525"/>
            <a:ext cx="7885113"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lt1"/>
              </a:buClr>
              <a:buSzPts val="3200"/>
              <a:buFont typeface="Arial Narrow"/>
              <a:buNone/>
              <a:defRPr b="0" i="0" sz="32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4" name="Google Shape;34;p5"/>
          <p:cNvSpPr txBox="1"/>
          <p:nvPr>
            <p:ph idx="1" type="body"/>
          </p:nvPr>
        </p:nvSpPr>
        <p:spPr>
          <a:xfrm>
            <a:off x="609600" y="3462338"/>
            <a:ext cx="7885113" cy="1500187"/>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340"/>
              </a:spcBef>
              <a:spcAft>
                <a:spcPts val="0"/>
              </a:spcAft>
              <a:buClr>
                <a:schemeClr val="lt2"/>
              </a:buClr>
              <a:buSzPts val="1700"/>
              <a:buFont typeface="Arial"/>
              <a:buNone/>
              <a:defRPr b="0" i="0" sz="1700" u="none" cap="none" strike="noStrike">
                <a:solidFill>
                  <a:schemeClr val="lt2"/>
                </a:solidFill>
                <a:latin typeface="Arial Narrow"/>
                <a:ea typeface="Arial Narrow"/>
                <a:cs typeface="Arial Narrow"/>
                <a:sym typeface="Arial Narrow"/>
              </a:defRPr>
            </a:lvl1pPr>
            <a:lvl2pPr indent="-228600" lvl="1" marL="914400" marR="0" rtl="0" algn="l">
              <a:lnSpc>
                <a:spcPct val="100000"/>
              </a:lnSpc>
              <a:spcBef>
                <a:spcPts val="600"/>
              </a:spcBef>
              <a:spcAft>
                <a:spcPts val="0"/>
              </a:spcAft>
              <a:buClr>
                <a:schemeClr val="lt2"/>
              </a:buClr>
              <a:buSzPts val="1800"/>
              <a:buFont typeface="Arial"/>
              <a:buNone/>
              <a:defRPr b="0" i="0" sz="1800" u="none" cap="none" strike="noStrike">
                <a:solidFill>
                  <a:schemeClr val="lt1"/>
                </a:solidFill>
                <a:latin typeface="Arial Narrow"/>
                <a:ea typeface="Arial Narrow"/>
                <a:cs typeface="Arial Narrow"/>
                <a:sym typeface="Arial Narrow"/>
              </a:defRPr>
            </a:lvl2pPr>
            <a:lvl3pPr indent="-228600" lvl="2" marL="1371600" marR="0" rtl="0" algn="l">
              <a:lnSpc>
                <a:spcPct val="100000"/>
              </a:lnSpc>
              <a:spcBef>
                <a:spcPts val="600"/>
              </a:spcBef>
              <a:spcAft>
                <a:spcPts val="0"/>
              </a:spcAft>
              <a:buClr>
                <a:schemeClr val="lt2"/>
              </a:buClr>
              <a:buSzPts val="1600"/>
              <a:buFont typeface="Arial"/>
              <a:buNone/>
              <a:defRPr b="0" i="0" sz="1600" u="none" cap="none" strike="noStrike">
                <a:solidFill>
                  <a:schemeClr val="lt1"/>
                </a:solidFill>
                <a:latin typeface="Arial Narrow"/>
                <a:ea typeface="Arial Narrow"/>
                <a:cs typeface="Arial Narrow"/>
                <a:sym typeface="Arial Narrow"/>
              </a:defRPr>
            </a:lvl3pPr>
            <a:lvl4pPr indent="-228600" lvl="3" marL="1828800" marR="0" rtl="0" algn="l">
              <a:lnSpc>
                <a:spcPct val="100000"/>
              </a:lnSpc>
              <a:spcBef>
                <a:spcPts val="60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4pPr>
            <a:lvl5pPr indent="-228600" lvl="4" marL="2286000" marR="0" rtl="0" algn="l">
              <a:lnSpc>
                <a:spcPct val="100000"/>
              </a:lnSpc>
              <a:spcBef>
                <a:spcPts val="60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9pPr>
          </a:lstStyle>
          <a:p/>
        </p:txBody>
      </p:sp>
      <p:sp>
        <p:nvSpPr>
          <p:cNvPr id="35" name="Google Shape;35;p5"/>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36" name="Google Shape;36;p5"/>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37" name="Google Shape;37;p5"/>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idx="1" type="body"/>
          </p:nvPr>
        </p:nvSpPr>
        <p:spPr>
          <a:xfrm>
            <a:off x="609600" y="1600200"/>
            <a:ext cx="3733800" cy="41148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40" name="Google Shape;40;p6"/>
          <p:cNvSpPr txBox="1"/>
          <p:nvPr>
            <p:ph idx="2" type="body"/>
          </p:nvPr>
        </p:nvSpPr>
        <p:spPr>
          <a:xfrm>
            <a:off x="4800600" y="1600200"/>
            <a:ext cx="3733800" cy="41148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41" name="Google Shape;41;p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2" name="Google Shape;42;p6"/>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43" name="Google Shape;43;p6"/>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44" name="Google Shape;44;p6"/>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idx="1" type="body"/>
          </p:nvPr>
        </p:nvSpPr>
        <p:spPr>
          <a:xfrm>
            <a:off x="4800600" y="2209800"/>
            <a:ext cx="3733800" cy="35052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47" name="Google Shape;47;p7"/>
          <p:cNvSpPr txBox="1"/>
          <p:nvPr>
            <p:ph idx="2" type="body"/>
          </p:nvPr>
        </p:nvSpPr>
        <p:spPr>
          <a:xfrm>
            <a:off x="609600" y="2209800"/>
            <a:ext cx="3733800" cy="3505200"/>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48" name="Google Shape;48;p7"/>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9" name="Google Shape;49;p7"/>
          <p:cNvSpPr txBox="1"/>
          <p:nvPr>
            <p:ph idx="3" type="body"/>
          </p:nvPr>
        </p:nvSpPr>
        <p:spPr>
          <a:xfrm>
            <a:off x="609600" y="1600199"/>
            <a:ext cx="3733800" cy="574675"/>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340"/>
              </a:spcBef>
              <a:spcAft>
                <a:spcPts val="0"/>
              </a:spcAft>
              <a:buClr>
                <a:schemeClr val="lt2"/>
              </a:buClr>
              <a:buSzPts val="1700"/>
              <a:buFont typeface="Arial"/>
              <a:buNone/>
              <a:defRPr b="0" i="0" sz="1700" u="none" cap="none" strike="noStrike">
                <a:solidFill>
                  <a:schemeClr val="lt2"/>
                </a:solidFill>
                <a:latin typeface="Arial Narrow"/>
                <a:ea typeface="Arial Narrow"/>
                <a:cs typeface="Arial Narrow"/>
                <a:sym typeface="Arial Narrow"/>
              </a:defRPr>
            </a:lvl1pPr>
            <a:lvl2pPr indent="-228600" lvl="1" marL="914400" marR="0" rtl="0" algn="l">
              <a:lnSpc>
                <a:spcPct val="100000"/>
              </a:lnSpc>
              <a:spcBef>
                <a:spcPts val="600"/>
              </a:spcBef>
              <a:spcAft>
                <a:spcPts val="0"/>
              </a:spcAft>
              <a:buClr>
                <a:schemeClr val="lt2"/>
              </a:buClr>
              <a:buSzPts val="2000"/>
              <a:buFont typeface="Arial"/>
              <a:buNone/>
              <a:defRPr b="1" i="0" sz="2000" u="none" cap="none" strike="noStrike">
                <a:solidFill>
                  <a:schemeClr val="lt1"/>
                </a:solidFill>
                <a:latin typeface="Arial Narrow"/>
                <a:ea typeface="Arial Narrow"/>
                <a:cs typeface="Arial Narrow"/>
                <a:sym typeface="Arial Narrow"/>
              </a:defRPr>
            </a:lvl2pPr>
            <a:lvl3pPr indent="-228600" lvl="2" marL="1371600" marR="0" rtl="0" algn="l">
              <a:lnSpc>
                <a:spcPct val="100000"/>
              </a:lnSpc>
              <a:spcBef>
                <a:spcPts val="600"/>
              </a:spcBef>
              <a:spcAft>
                <a:spcPts val="0"/>
              </a:spcAft>
              <a:buClr>
                <a:schemeClr val="lt2"/>
              </a:buClr>
              <a:buSzPts val="1800"/>
              <a:buFont typeface="Arial"/>
              <a:buNone/>
              <a:defRPr b="1" i="0" sz="1800" u="none" cap="none" strike="noStrike">
                <a:solidFill>
                  <a:schemeClr val="lt1"/>
                </a:solidFill>
                <a:latin typeface="Arial Narrow"/>
                <a:ea typeface="Arial Narrow"/>
                <a:cs typeface="Arial Narrow"/>
                <a:sym typeface="Arial Narrow"/>
              </a:defRPr>
            </a:lvl3pPr>
            <a:lvl4pPr indent="-228600" lvl="3" marL="18288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4pPr>
            <a:lvl5pPr indent="-228600" lvl="4" marL="22860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9pPr>
          </a:lstStyle>
          <a:p/>
        </p:txBody>
      </p:sp>
      <p:sp>
        <p:nvSpPr>
          <p:cNvPr id="50" name="Google Shape;50;p7"/>
          <p:cNvSpPr txBox="1"/>
          <p:nvPr>
            <p:ph idx="4" type="body"/>
          </p:nvPr>
        </p:nvSpPr>
        <p:spPr>
          <a:xfrm>
            <a:off x="4800600" y="1600199"/>
            <a:ext cx="3733800" cy="574675"/>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340"/>
              </a:spcBef>
              <a:spcAft>
                <a:spcPts val="0"/>
              </a:spcAft>
              <a:buClr>
                <a:schemeClr val="lt2"/>
              </a:buClr>
              <a:buSzPts val="1700"/>
              <a:buFont typeface="Arial"/>
              <a:buNone/>
              <a:defRPr b="0" i="0" sz="1700" u="none" cap="none" strike="noStrike">
                <a:solidFill>
                  <a:schemeClr val="lt2"/>
                </a:solidFill>
                <a:latin typeface="Arial Narrow"/>
                <a:ea typeface="Arial Narrow"/>
                <a:cs typeface="Arial Narrow"/>
                <a:sym typeface="Arial Narrow"/>
              </a:defRPr>
            </a:lvl1pPr>
            <a:lvl2pPr indent="-228600" lvl="1" marL="914400" marR="0" rtl="0" algn="l">
              <a:lnSpc>
                <a:spcPct val="100000"/>
              </a:lnSpc>
              <a:spcBef>
                <a:spcPts val="600"/>
              </a:spcBef>
              <a:spcAft>
                <a:spcPts val="0"/>
              </a:spcAft>
              <a:buClr>
                <a:schemeClr val="lt2"/>
              </a:buClr>
              <a:buSzPts val="2000"/>
              <a:buFont typeface="Arial"/>
              <a:buNone/>
              <a:defRPr b="1" i="0" sz="2000" u="none" cap="none" strike="noStrike">
                <a:solidFill>
                  <a:schemeClr val="lt1"/>
                </a:solidFill>
                <a:latin typeface="Arial Narrow"/>
                <a:ea typeface="Arial Narrow"/>
                <a:cs typeface="Arial Narrow"/>
                <a:sym typeface="Arial Narrow"/>
              </a:defRPr>
            </a:lvl2pPr>
            <a:lvl3pPr indent="-228600" lvl="2" marL="1371600" marR="0" rtl="0" algn="l">
              <a:lnSpc>
                <a:spcPct val="100000"/>
              </a:lnSpc>
              <a:spcBef>
                <a:spcPts val="600"/>
              </a:spcBef>
              <a:spcAft>
                <a:spcPts val="0"/>
              </a:spcAft>
              <a:buClr>
                <a:schemeClr val="lt2"/>
              </a:buClr>
              <a:buSzPts val="1800"/>
              <a:buFont typeface="Arial"/>
              <a:buNone/>
              <a:defRPr b="1" i="0" sz="1800" u="none" cap="none" strike="noStrike">
                <a:solidFill>
                  <a:schemeClr val="lt1"/>
                </a:solidFill>
                <a:latin typeface="Arial Narrow"/>
                <a:ea typeface="Arial Narrow"/>
                <a:cs typeface="Arial Narrow"/>
                <a:sym typeface="Arial Narrow"/>
              </a:defRPr>
            </a:lvl3pPr>
            <a:lvl4pPr indent="-228600" lvl="3" marL="18288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4pPr>
            <a:lvl5pPr indent="-228600" lvl="4" marL="22860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1600"/>
              <a:buFont typeface="Arial"/>
              <a:buNone/>
              <a:defRPr b="1" i="0" sz="1600" u="none" cap="none" strike="noStrike">
                <a:solidFill>
                  <a:schemeClr val="lt1"/>
                </a:solidFill>
                <a:latin typeface="Arial Narrow"/>
                <a:ea typeface="Arial Narrow"/>
                <a:cs typeface="Arial Narrow"/>
                <a:sym typeface="Arial Narrow"/>
              </a:defRPr>
            </a:lvl9pPr>
          </a:lstStyle>
          <a:p/>
        </p:txBody>
      </p:sp>
      <p:sp>
        <p:nvSpPr>
          <p:cNvPr id="51" name="Google Shape;51;p7"/>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52" name="Google Shape;52;p7"/>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53" name="Google Shape;53;p7"/>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6" name="Google Shape;56;p8"/>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57" name="Google Shape;57;p8"/>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58" name="Google Shape;58;p8"/>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61" name="Google Shape;61;p9"/>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62" name="Google Shape;62;p9"/>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3" name="Shape 63"/>
        <p:cNvGrpSpPr/>
        <p:nvPr/>
      </p:nvGrpSpPr>
      <p:grpSpPr>
        <a:xfrm>
          <a:off x="0" y="0"/>
          <a:ext cx="0" cy="0"/>
          <a:chOff x="0" y="0"/>
          <a:chExt cx="0" cy="0"/>
        </a:xfrm>
      </p:grpSpPr>
      <p:pic>
        <p:nvPicPr>
          <p:cNvPr descr="horizon.png" id="64" name="Google Shape;64;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5" name="Google Shape;65;p10"/>
          <p:cNvSpPr txBox="1"/>
          <p:nvPr>
            <p:ph type="title"/>
          </p:nvPr>
        </p:nvSpPr>
        <p:spPr>
          <a:xfrm>
            <a:off x="609600" y="1447800"/>
            <a:ext cx="2971800" cy="109728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2"/>
              </a:buClr>
              <a:buSzPts val="1800"/>
              <a:buFont typeface="Arial Narrow"/>
              <a:buNone/>
              <a:defRPr b="0" i="0" sz="1800" u="none" cap="none" strike="noStrike">
                <a:solidFill>
                  <a:schemeClr val="lt2"/>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6" name="Google Shape;66;p10"/>
          <p:cNvSpPr/>
          <p:nvPr>
            <p:ph idx="2" type="pic"/>
          </p:nvPr>
        </p:nvSpPr>
        <p:spPr>
          <a:xfrm>
            <a:off x="4657344" y="1447800"/>
            <a:ext cx="3419856" cy="3474720"/>
          </a:xfrm>
          <a:prstGeom prst="rect">
            <a:avLst/>
          </a:prstGeom>
          <a:noFill/>
          <a:ln>
            <a:noFill/>
          </a:ln>
        </p:spPr>
        <p:txBody>
          <a:bodyPr anchorCtr="0" anchor="t" bIns="45700" lIns="91425" spcFirstLastPara="1" rIns="91425" wrap="square" tIns="45700"/>
          <a:lstStyle>
            <a:lvl1pPr lvl="0" marR="0" rtl="0" algn="ctr">
              <a:lnSpc>
                <a:spcPct val="100000"/>
              </a:lnSpc>
              <a:spcBef>
                <a:spcPts val="400"/>
              </a:spcBef>
              <a:spcAft>
                <a:spcPts val="0"/>
              </a:spcAft>
              <a:buClr>
                <a:schemeClr val="lt2"/>
              </a:buClr>
              <a:buSzPts val="2000"/>
              <a:buFont typeface="Arial"/>
              <a:buNone/>
              <a:defRPr b="0" i="0" sz="2000" u="none" cap="none" strike="noStrike">
                <a:solidFill>
                  <a:srgbClr val="A5A5A5"/>
                </a:solidFill>
                <a:latin typeface="Arial Narrow"/>
                <a:ea typeface="Arial Narrow"/>
                <a:cs typeface="Arial Narrow"/>
                <a:sym typeface="Arial Narrow"/>
              </a:defRPr>
            </a:lvl1pPr>
            <a:lvl2pPr lvl="1" marR="0" rtl="0" algn="l">
              <a:lnSpc>
                <a:spcPct val="100000"/>
              </a:lnSpc>
              <a:spcBef>
                <a:spcPts val="600"/>
              </a:spcBef>
              <a:spcAft>
                <a:spcPts val="0"/>
              </a:spcAft>
              <a:buClr>
                <a:schemeClr val="lt2"/>
              </a:buClr>
              <a:buSzPts val="2800"/>
              <a:buFont typeface="Arial"/>
              <a:buNone/>
              <a:defRPr b="0" i="0" sz="2800" u="none" cap="none" strike="noStrike">
                <a:solidFill>
                  <a:schemeClr val="lt1"/>
                </a:solidFill>
                <a:latin typeface="Arial Narrow"/>
                <a:ea typeface="Arial Narrow"/>
                <a:cs typeface="Arial Narrow"/>
                <a:sym typeface="Arial Narrow"/>
              </a:defRPr>
            </a:lvl2pPr>
            <a:lvl3pPr lvl="2" marR="0" rtl="0" algn="l">
              <a:lnSpc>
                <a:spcPct val="100000"/>
              </a:lnSpc>
              <a:spcBef>
                <a:spcPts val="600"/>
              </a:spcBef>
              <a:spcAft>
                <a:spcPts val="0"/>
              </a:spcAft>
              <a:buClr>
                <a:schemeClr val="lt2"/>
              </a:buClr>
              <a:buSzPts val="2400"/>
              <a:buFont typeface="Arial"/>
              <a:buNone/>
              <a:defRPr b="0" i="0" sz="2400" u="none" cap="none" strike="noStrike">
                <a:solidFill>
                  <a:schemeClr val="lt1"/>
                </a:solidFill>
                <a:latin typeface="Arial Narrow"/>
                <a:ea typeface="Arial Narrow"/>
                <a:cs typeface="Arial Narrow"/>
                <a:sym typeface="Arial Narrow"/>
              </a:defRPr>
            </a:lvl3pPr>
            <a:lvl4pPr lvl="3"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4pPr>
            <a:lvl5pPr lvl="4"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5pPr>
            <a:lvl6pPr lvl="5"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6pPr>
            <a:lvl7pPr lvl="6"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7pPr>
            <a:lvl8pPr lvl="7"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8pPr>
            <a:lvl9pPr lvl="8" marR="0" rtl="0" algn="l">
              <a:lnSpc>
                <a:spcPct val="100000"/>
              </a:lnSpc>
              <a:spcBef>
                <a:spcPts val="600"/>
              </a:spcBef>
              <a:spcAft>
                <a:spcPts val="60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9pPr>
          </a:lstStyle>
          <a:p/>
        </p:txBody>
      </p:sp>
      <p:sp>
        <p:nvSpPr>
          <p:cNvPr id="67" name="Google Shape;67;p10"/>
          <p:cNvSpPr txBox="1"/>
          <p:nvPr>
            <p:ph idx="1" type="body"/>
          </p:nvPr>
        </p:nvSpPr>
        <p:spPr>
          <a:xfrm>
            <a:off x="609600" y="2547890"/>
            <a:ext cx="2971800" cy="2405109"/>
          </a:xfrm>
          <a:prstGeom prst="rect">
            <a:avLst/>
          </a:prstGeom>
          <a:noFill/>
          <a:ln>
            <a:noFill/>
          </a:ln>
        </p:spPr>
        <p:txBody>
          <a:bodyPr anchorCtr="0" anchor="t" bIns="45700" lIns="91425" spcFirstLastPara="1" rIns="91425" wrap="square" tIns="9125"/>
          <a:lstStyle>
            <a:lvl1pPr indent="-228600" lvl="0" marL="457200" marR="0" rtl="0" algn="l">
              <a:lnSpc>
                <a:spcPct val="100000"/>
              </a:lnSpc>
              <a:spcBef>
                <a:spcPts val="280"/>
              </a:spcBef>
              <a:spcAft>
                <a:spcPts val="0"/>
              </a:spcAft>
              <a:buClr>
                <a:schemeClr val="lt2"/>
              </a:buClr>
              <a:buSzPts val="1400"/>
              <a:buFont typeface="Arial"/>
              <a:buNone/>
              <a:defRPr b="0" i="0" sz="1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600"/>
              </a:spcBef>
              <a:spcAft>
                <a:spcPts val="0"/>
              </a:spcAft>
              <a:buClr>
                <a:schemeClr val="lt2"/>
              </a:buClr>
              <a:buSzPts val="1200"/>
              <a:buFont typeface="Arial"/>
              <a:buNone/>
              <a:defRPr b="0" i="0" sz="1200" u="none" cap="none" strike="noStrike">
                <a:solidFill>
                  <a:schemeClr val="lt1"/>
                </a:solidFill>
                <a:latin typeface="Arial Narrow"/>
                <a:ea typeface="Arial Narrow"/>
                <a:cs typeface="Arial Narrow"/>
                <a:sym typeface="Arial Narrow"/>
              </a:defRPr>
            </a:lvl2pPr>
            <a:lvl3pPr indent="-228600" lvl="2" marL="1371600" marR="0" rtl="0" algn="l">
              <a:lnSpc>
                <a:spcPct val="100000"/>
              </a:lnSpc>
              <a:spcBef>
                <a:spcPts val="600"/>
              </a:spcBef>
              <a:spcAft>
                <a:spcPts val="0"/>
              </a:spcAft>
              <a:buClr>
                <a:schemeClr val="lt2"/>
              </a:buClr>
              <a:buSzPts val="1000"/>
              <a:buFont typeface="Arial"/>
              <a:buNone/>
              <a:defRPr b="0" i="0" sz="1000" u="none" cap="none" strike="noStrike">
                <a:solidFill>
                  <a:schemeClr val="lt1"/>
                </a:solidFill>
                <a:latin typeface="Arial Narrow"/>
                <a:ea typeface="Arial Narrow"/>
                <a:cs typeface="Arial Narrow"/>
                <a:sym typeface="Arial Narrow"/>
              </a:defRPr>
            </a:lvl3pPr>
            <a:lvl4pPr indent="-228600" lvl="3" marL="18288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4pPr>
            <a:lvl5pPr indent="-228600" lvl="4" marL="22860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5pPr>
            <a:lvl6pPr indent="-228600" lvl="5" marL="27432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6pPr>
            <a:lvl7pPr indent="-228600" lvl="6" marL="32004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7pPr>
            <a:lvl8pPr indent="-228600" lvl="7" marL="3657600" marR="0" rtl="0" algn="l">
              <a:lnSpc>
                <a:spcPct val="100000"/>
              </a:lnSpc>
              <a:spcBef>
                <a:spcPts val="600"/>
              </a:spcBef>
              <a:spcAft>
                <a:spcPts val="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8pPr>
            <a:lvl9pPr indent="-228600" lvl="8" marL="4114800" marR="0" rtl="0" algn="l">
              <a:lnSpc>
                <a:spcPct val="100000"/>
              </a:lnSpc>
              <a:spcBef>
                <a:spcPts val="600"/>
              </a:spcBef>
              <a:spcAft>
                <a:spcPts val="600"/>
              </a:spcAft>
              <a:buClr>
                <a:schemeClr val="lt2"/>
              </a:buClr>
              <a:buSzPts val="900"/>
              <a:buFont typeface="Arial"/>
              <a:buNone/>
              <a:defRPr b="0" i="0" sz="900" u="none" cap="none" strike="noStrike">
                <a:solidFill>
                  <a:schemeClr val="lt1"/>
                </a:solidFill>
                <a:latin typeface="Arial Narrow"/>
                <a:ea typeface="Arial Narrow"/>
                <a:cs typeface="Arial Narrow"/>
                <a:sym typeface="Arial Narrow"/>
              </a:defRPr>
            </a:lvl9pPr>
          </a:lstStyle>
          <a:p/>
        </p:txBody>
      </p:sp>
      <p:sp>
        <p:nvSpPr>
          <p:cNvPr id="68" name="Google Shape;68;p10"/>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69" name="Google Shape;69;p10"/>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70" name="Google Shape;70;p10"/>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B3B3B"/>
            </a:gs>
            <a:gs pos="31000">
              <a:schemeClr val="dk1"/>
            </a:gs>
            <a:gs pos="100000">
              <a:schemeClr val="dk1"/>
            </a:gs>
          </a:gsLst>
          <a:lin ang="5400000" scaled="0"/>
        </a:gradFill>
      </p:bgPr>
    </p:bg>
    <p:spTree>
      <p:nvGrpSpPr>
        <p:cNvPr id="5" name="Shape 5"/>
        <p:cNvGrpSpPr/>
        <p:nvPr/>
      </p:nvGrpSpPr>
      <p:grpSpPr>
        <a:xfrm>
          <a:off x="0" y="0"/>
          <a:ext cx="0" cy="0"/>
          <a:chOff x="0" y="0"/>
          <a:chExt cx="0" cy="0"/>
        </a:xfrm>
      </p:grpSpPr>
      <p:pic>
        <p:nvPicPr>
          <p:cNvPr descr="horizon.png"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 name="Google Shape;8;p1"/>
          <p:cNvSpPr txBox="1"/>
          <p:nvPr>
            <p:ph idx="1" type="body"/>
          </p:nvPr>
        </p:nvSpPr>
        <p:spPr>
          <a:xfrm>
            <a:off x="609600" y="1600200"/>
            <a:ext cx="7924800" cy="4525963"/>
          </a:xfrm>
          <a:prstGeom prst="rect">
            <a:avLst/>
          </a:prstGeom>
          <a:noFill/>
          <a:ln>
            <a:noFill/>
          </a:ln>
        </p:spPr>
        <p:txBody>
          <a:bodyPr anchorCtr="0" anchor="t" bIns="45700" lIns="91425" spcFirstLastPara="1" rIns="91425" wrap="square" tIns="45700"/>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9" name="Google Shape;9;p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0" name="Google Shape;10;p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1" name="Google Shape;11;p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remotexy.com/en/examples/smartsock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ieeexplore.ieee.org/document/7774884/" TargetMode="External"/><Relationship Id="rId10" Type="http://schemas.openxmlformats.org/officeDocument/2006/relationships/hyperlink" Target="https://ieeexplore.ieee.org/document/7774884/" TargetMode="External"/><Relationship Id="rId13" Type="http://schemas.openxmlformats.org/officeDocument/2006/relationships/hyperlink" Target="https://ieeexplore.ieee.org/search/searchresult.jsp?searchWithin=%22First%20Name%22:%22Yu-Han%22&amp;searchWithin=%22Last%20Name%22:%22Liu%22&amp;newsearch=true" TargetMode="External"/><Relationship Id="rId12" Type="http://schemas.openxmlformats.org/officeDocument/2006/relationships/hyperlink" Target="https://ieeexplore.ieee.org/search/searchresult.jsp?searchWithin=%22First%20Name%22:%22Min%22&amp;searchWithin=%22Last%20Name%22:%22Xiao%22&amp;newsearch=true"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document/7741846/" TargetMode="External"/><Relationship Id="rId4" Type="http://schemas.openxmlformats.org/officeDocument/2006/relationships/hyperlink" Target="https://ieeexplore.ieee.org/document/7741846/" TargetMode="External"/><Relationship Id="rId9" Type="http://schemas.openxmlformats.org/officeDocument/2006/relationships/hyperlink" Target="https://ieeexplore.ieee.org/xpl/mostRecentIssue.jsp?punumber=7593872" TargetMode="External"/><Relationship Id="rId15" Type="http://schemas.openxmlformats.org/officeDocument/2006/relationships/hyperlink" Target="https://ieeexplore.ieee.org/search/searchresult.jsp?searchWithin=%22First%20Name%22:%22Qian%22&amp;searchWithin=%22Last%20Name%22:%22Hu%22&amp;newsearch=true" TargetMode="External"/><Relationship Id="rId14" Type="http://schemas.openxmlformats.org/officeDocument/2006/relationships/hyperlink" Target="https://ieeexplore.ieee.org/search/searchresult.jsp?searchWithin=%22First%20Name%22:%22Qian%22&amp;searchWithin=%22Last%20Name%22:%22Hu%22&amp;newsearch=true" TargetMode="External"/><Relationship Id="rId17" Type="http://schemas.openxmlformats.org/officeDocument/2006/relationships/hyperlink" Target="https://ieeexplore.ieee.org/xpl/mostRecentIssue.jsp?punumber=7774238" TargetMode="External"/><Relationship Id="rId16" Type="http://schemas.openxmlformats.org/officeDocument/2006/relationships/hyperlink" Target="https://ieeexplore.ieee.org/xpl/mostRecentIssue.jsp?punumber=7774238" TargetMode="External"/><Relationship Id="rId5" Type="http://schemas.openxmlformats.org/officeDocument/2006/relationships/hyperlink" Target="https://ieeexplore.ieee.org/search/searchresult.jsp?searchWithin=%22First%20Name%22:%22Zhen%22&amp;searchWithin=%22Last%20Name%22:%22Bao%22&amp;newsearch=true" TargetMode="External"/><Relationship Id="rId6" Type="http://schemas.openxmlformats.org/officeDocument/2006/relationships/hyperlink" Target="https://ieeexplore.ieee.org/search/searchresult.jsp?searchWithin=%22First%20Name%22:%22Zuyi%22&amp;searchWithin=%22Last%20Name%22:%22Li%22&amp;newsearch=true" TargetMode="External"/><Relationship Id="rId7" Type="http://schemas.openxmlformats.org/officeDocument/2006/relationships/hyperlink" Target="https://ieeexplore.ieee.org/search/searchresult.jsp?searchWithin=%22First%20Name%22:%22Zuyi%22&amp;searchWithin=%22Last%20Name%22:%22Li%22&amp;newsearch=true" TargetMode="External"/><Relationship Id="rId8" Type="http://schemas.openxmlformats.org/officeDocument/2006/relationships/hyperlink" Target="https://ieeexplore.ieee.org/xpl/mostRecentIssue.jsp?punumber=759387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descr="logo.png" id="87" name="Google Shape;87;p13"/>
          <p:cNvPicPr preferRelativeResize="0"/>
          <p:nvPr>
            <p:ph idx="1" type="body"/>
          </p:nvPr>
        </p:nvPicPr>
        <p:blipFill rotWithShape="1">
          <a:blip r:embed="rId3">
            <a:alphaModFix/>
          </a:blip>
          <a:srcRect b="0" l="0" r="0" t="0"/>
          <a:stretch/>
        </p:blipFill>
        <p:spPr>
          <a:xfrm>
            <a:off x="7315200" y="304800"/>
            <a:ext cx="1609725" cy="1219200"/>
          </a:xfrm>
          <a:prstGeom prst="rect">
            <a:avLst/>
          </a:prstGeom>
          <a:noFill/>
          <a:ln>
            <a:noFill/>
          </a:ln>
        </p:spPr>
      </p:pic>
      <p:sp>
        <p:nvSpPr>
          <p:cNvPr id="88" name="Google Shape;88;p13"/>
          <p:cNvSpPr txBox="1"/>
          <p:nvPr>
            <p:ph type="title"/>
          </p:nvPr>
        </p:nvSpPr>
        <p:spPr>
          <a:xfrm>
            <a:off x="0" y="304800"/>
            <a:ext cx="7391400" cy="117348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600" u="none" cap="none" strike="noStrike">
                <a:solidFill>
                  <a:schemeClr val="lt1"/>
                </a:solidFill>
                <a:latin typeface="Balthazar"/>
                <a:ea typeface="Balthazar"/>
                <a:cs typeface="Balthazar"/>
                <a:sym typeface="Balthazar"/>
              </a:rPr>
              <a:t>Atharva college of engineering , </a:t>
            </a:r>
            <a:r>
              <a:rPr b="1" lang="en-US" sz="3600">
                <a:solidFill>
                  <a:schemeClr val="lt1"/>
                </a:solidFill>
                <a:latin typeface="Balthazar"/>
                <a:ea typeface="Balthazar"/>
                <a:cs typeface="Balthazar"/>
                <a:sym typeface="Balthazar"/>
              </a:rPr>
              <a:t>M</a:t>
            </a:r>
            <a:r>
              <a:rPr b="1" i="0" lang="en-US" sz="3600" u="none" cap="none" strike="noStrike">
                <a:solidFill>
                  <a:schemeClr val="lt1"/>
                </a:solidFill>
                <a:latin typeface="Balthazar"/>
                <a:ea typeface="Balthazar"/>
                <a:cs typeface="Balthazar"/>
                <a:sym typeface="Balthazar"/>
              </a:rPr>
              <a:t>alad.</a:t>
            </a:r>
            <a:endParaRPr b="1" i="0" sz="3600" u="none" cap="none" strike="noStrike">
              <a:solidFill>
                <a:schemeClr val="lt1"/>
              </a:solidFill>
              <a:latin typeface="Balthazar"/>
              <a:ea typeface="Balthazar"/>
              <a:cs typeface="Balthazar"/>
              <a:sym typeface="Balthazar"/>
            </a:endParaRPr>
          </a:p>
        </p:txBody>
      </p:sp>
      <p:sp>
        <p:nvSpPr>
          <p:cNvPr id="89" name="Google Shape;89;p13"/>
          <p:cNvSpPr txBox="1"/>
          <p:nvPr>
            <p:ph idx="2" type="body"/>
          </p:nvPr>
        </p:nvSpPr>
        <p:spPr>
          <a:xfrm>
            <a:off x="612648" y="1828801"/>
            <a:ext cx="7921752" cy="3886200"/>
          </a:xfrm>
          <a:prstGeom prst="rect">
            <a:avLst/>
          </a:prstGeom>
          <a:noFill/>
          <a:ln>
            <a:noFill/>
          </a:ln>
        </p:spPr>
        <p:txBody>
          <a:bodyPr anchorCtr="0" anchor="t" bIns="45700" lIns="91425" spcFirstLastPara="1" rIns="91425" wrap="square" tIns="9125">
            <a:noAutofit/>
          </a:bodyPr>
          <a:lstStyle/>
          <a:p>
            <a:pPr indent="0" lvl="0" marL="0" marR="0" rtl="0" algn="ctr">
              <a:lnSpc>
                <a:spcPct val="100000"/>
              </a:lnSpc>
              <a:spcBef>
                <a:spcPts val="0"/>
              </a:spcBef>
              <a:spcAft>
                <a:spcPts val="0"/>
              </a:spcAft>
              <a:buClr>
                <a:schemeClr val="lt2"/>
              </a:buClr>
              <a:buSzPts val="4000"/>
              <a:buFont typeface="Arial"/>
              <a:buNone/>
            </a:pPr>
            <a:r>
              <a:rPr b="1" i="0" lang="en-US" sz="4000" u="sng" cap="none" strike="noStrike">
                <a:solidFill>
                  <a:schemeClr val="lt2"/>
                </a:solidFill>
                <a:latin typeface="Balthazar"/>
                <a:ea typeface="Balthazar"/>
                <a:cs typeface="Balthazar"/>
                <a:sym typeface="Balthazar"/>
              </a:rPr>
              <a:t>SMART SOCKET</a:t>
            </a:r>
            <a:endParaRPr/>
          </a:p>
          <a:p>
            <a:pPr indent="-514350" lvl="0" marL="514350" marR="0" rtl="0" algn="l">
              <a:lnSpc>
                <a:spcPct val="100000"/>
              </a:lnSpc>
              <a:spcBef>
                <a:spcPts val="920"/>
              </a:spcBef>
              <a:spcAft>
                <a:spcPts val="0"/>
              </a:spcAft>
              <a:buClr>
                <a:schemeClr val="lt2"/>
              </a:buClr>
              <a:buSzPts val="1600"/>
              <a:buFont typeface="Arial"/>
              <a:buNone/>
            </a:pPr>
            <a:r>
              <a:rPr b="1" i="0" lang="en-US" sz="1600" u="sng" cap="none" strike="noStrike">
                <a:solidFill>
                  <a:schemeClr val="lt1"/>
                </a:solidFill>
                <a:latin typeface="Balthazar"/>
                <a:ea typeface="Balthazar"/>
                <a:cs typeface="Balthazar"/>
                <a:sym typeface="Balthazar"/>
              </a:rPr>
              <a:t>Team member </a:t>
            </a:r>
            <a:r>
              <a:rPr b="1" i="0" lang="en-US" sz="1600" u="none" cap="none" strike="noStrike">
                <a:solidFill>
                  <a:schemeClr val="lt1"/>
                </a:solidFill>
                <a:latin typeface="Balthazar"/>
                <a:ea typeface="Balthazar"/>
                <a:cs typeface="Balthazar"/>
                <a:sym typeface="Balthazar"/>
              </a:rPr>
              <a:t>:- </a:t>
            </a:r>
            <a:endParaRPr/>
          </a:p>
          <a:p>
            <a:pPr indent="-514350" lvl="0" marL="514350" rtl="0">
              <a:spcBef>
                <a:spcPts val="920"/>
              </a:spcBef>
              <a:spcAft>
                <a:spcPts val="0"/>
              </a:spcAft>
              <a:buClr>
                <a:schemeClr val="lt2"/>
              </a:buClr>
              <a:buSzPts val="1600"/>
              <a:buFont typeface="Arial Narrow"/>
              <a:buAutoNum type="arabicPeriod"/>
            </a:pPr>
            <a:r>
              <a:rPr b="1" lang="en-US" sz="1600">
                <a:latin typeface="Balthazar"/>
                <a:ea typeface="Balthazar"/>
                <a:cs typeface="Balthazar"/>
                <a:sym typeface="Balthazar"/>
              </a:rPr>
              <a:t>Sharang ambadkar.</a:t>
            </a:r>
            <a:endParaRPr b="1" sz="1600">
              <a:latin typeface="Balthazar"/>
              <a:ea typeface="Balthazar"/>
              <a:cs typeface="Balthazar"/>
              <a:sym typeface="Balthazar"/>
            </a:endParaRPr>
          </a:p>
          <a:p>
            <a:pPr indent="-514350" lvl="0" marL="514350" marR="0" rtl="0" algn="l">
              <a:lnSpc>
                <a:spcPct val="100000"/>
              </a:lnSpc>
              <a:spcBef>
                <a:spcPts val="920"/>
              </a:spcBef>
              <a:spcAft>
                <a:spcPts val="0"/>
              </a:spcAft>
              <a:buClr>
                <a:schemeClr val="lt2"/>
              </a:buClr>
              <a:buSzPts val="1600"/>
              <a:buFont typeface="Arial Narrow"/>
              <a:buAutoNum type="arabicPeriod"/>
            </a:pPr>
            <a:r>
              <a:rPr b="1" i="0" lang="en-US" sz="1600" u="none" cap="none" strike="noStrike">
                <a:solidFill>
                  <a:schemeClr val="lt1"/>
                </a:solidFill>
                <a:latin typeface="Balthazar"/>
                <a:ea typeface="Balthazar"/>
                <a:cs typeface="Balthazar"/>
                <a:sym typeface="Balthazar"/>
              </a:rPr>
              <a:t>Jemin Patel.</a:t>
            </a:r>
            <a:endParaRPr/>
          </a:p>
          <a:p>
            <a:pPr indent="-514350" lvl="0" marL="514350" marR="0" rtl="0" algn="l">
              <a:lnSpc>
                <a:spcPct val="100000"/>
              </a:lnSpc>
              <a:spcBef>
                <a:spcPts val="920"/>
              </a:spcBef>
              <a:spcAft>
                <a:spcPts val="0"/>
              </a:spcAft>
              <a:buClr>
                <a:schemeClr val="lt2"/>
              </a:buClr>
              <a:buSzPts val="1600"/>
              <a:buFont typeface="Arial Narrow"/>
              <a:buAutoNum type="arabicPeriod"/>
            </a:pPr>
            <a:r>
              <a:rPr b="1" i="0" lang="en-US" sz="1600" u="none" cap="none" strike="noStrike">
                <a:solidFill>
                  <a:schemeClr val="lt1"/>
                </a:solidFill>
                <a:latin typeface="Balthazar"/>
                <a:ea typeface="Balthazar"/>
                <a:cs typeface="Balthazar"/>
                <a:sym typeface="Balthazar"/>
              </a:rPr>
              <a:t>Sambhav thole.</a:t>
            </a:r>
            <a:endParaRPr/>
          </a:p>
          <a:p>
            <a:pPr indent="-514350" lvl="0" marL="514350" marR="0" rtl="0" algn="l">
              <a:lnSpc>
                <a:spcPct val="100000"/>
              </a:lnSpc>
              <a:spcBef>
                <a:spcPts val="920"/>
              </a:spcBef>
              <a:spcAft>
                <a:spcPts val="0"/>
              </a:spcAft>
              <a:buClr>
                <a:schemeClr val="lt2"/>
              </a:buClr>
              <a:buSzPts val="1600"/>
              <a:buFont typeface="Arial"/>
              <a:buNone/>
            </a:pPr>
            <a:r>
              <a:t/>
            </a:r>
            <a:endParaRPr b="1" i="0" sz="1600" u="none" cap="none" strike="noStrike">
              <a:solidFill>
                <a:schemeClr val="lt1"/>
              </a:solidFill>
              <a:latin typeface="Balthazar"/>
              <a:ea typeface="Balthazar"/>
              <a:cs typeface="Balthazar"/>
              <a:sym typeface="Balthazar"/>
            </a:endParaRPr>
          </a:p>
          <a:p>
            <a:pPr indent="-514350" lvl="0" marL="514350" marR="0" rtl="0" algn="l">
              <a:lnSpc>
                <a:spcPct val="100000"/>
              </a:lnSpc>
              <a:spcBef>
                <a:spcPts val="920"/>
              </a:spcBef>
              <a:spcAft>
                <a:spcPts val="0"/>
              </a:spcAft>
              <a:buClr>
                <a:schemeClr val="lt2"/>
              </a:buClr>
              <a:buSzPts val="1600"/>
              <a:buFont typeface="Arial"/>
              <a:buNone/>
            </a:pPr>
            <a:r>
              <a:rPr b="1" i="0" lang="en-US" sz="1600" u="sng" cap="none" strike="noStrike">
                <a:solidFill>
                  <a:schemeClr val="lt1"/>
                </a:solidFill>
                <a:latin typeface="Balthazar"/>
                <a:ea typeface="Balthazar"/>
                <a:cs typeface="Balthazar"/>
                <a:sym typeface="Balthazar"/>
              </a:rPr>
              <a:t>Guided by </a:t>
            </a:r>
            <a:r>
              <a:rPr b="1" i="0" lang="en-US" sz="1600" u="none" cap="none" strike="noStrike">
                <a:solidFill>
                  <a:schemeClr val="lt1"/>
                </a:solidFill>
                <a:latin typeface="Balthazar"/>
                <a:ea typeface="Balthazar"/>
                <a:cs typeface="Balthazar"/>
                <a:sym typeface="Balthazar"/>
              </a:rPr>
              <a:t>:-</a:t>
            </a:r>
            <a:endParaRPr/>
          </a:p>
          <a:p>
            <a:pPr indent="-514350" lvl="0" marL="514350" marR="0" rtl="0" algn="l">
              <a:lnSpc>
                <a:spcPct val="100000"/>
              </a:lnSpc>
              <a:spcBef>
                <a:spcPts val="920"/>
              </a:spcBef>
              <a:spcAft>
                <a:spcPts val="0"/>
              </a:spcAft>
              <a:buClr>
                <a:schemeClr val="lt2"/>
              </a:buClr>
              <a:buSzPts val="1600"/>
              <a:buFont typeface="Arial Narrow"/>
              <a:buAutoNum type="arabicPeriod"/>
            </a:pPr>
            <a:r>
              <a:rPr b="1" i="0" lang="en-US" sz="1600" u="none" cap="none" strike="noStrike">
                <a:solidFill>
                  <a:schemeClr val="lt1"/>
                </a:solidFill>
                <a:latin typeface="Balthazar"/>
                <a:ea typeface="Balthazar"/>
                <a:cs typeface="Balthazar"/>
                <a:sym typeface="Balthazar"/>
              </a:rPr>
              <a:t>Prof. Smita Patil.</a:t>
            </a:r>
            <a:endParaRPr b="1" i="0" sz="1600" u="none" cap="none" strike="noStrike">
              <a:solidFill>
                <a:schemeClr val="lt1"/>
              </a:solidFill>
              <a:latin typeface="Balthazar"/>
              <a:ea typeface="Balthazar"/>
              <a:cs typeface="Balthazar"/>
              <a:sym typeface="Balthaz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600" u="sng" cap="none" strike="noStrike">
                <a:solidFill>
                  <a:schemeClr val="lt1"/>
                </a:solidFill>
                <a:latin typeface="Balthazar"/>
                <a:ea typeface="Balthazar"/>
                <a:cs typeface="Balthazar"/>
                <a:sym typeface="Balthazar"/>
              </a:rPr>
              <a:t>MECHANISM. </a:t>
            </a:r>
            <a:endParaRPr b="1" i="0" sz="3600" u="sng" cap="none" strike="noStrike">
              <a:solidFill>
                <a:schemeClr val="lt1"/>
              </a:solidFill>
              <a:latin typeface="Balthazar"/>
              <a:ea typeface="Balthazar"/>
              <a:cs typeface="Balthazar"/>
              <a:sym typeface="Balthazar"/>
            </a:endParaRPr>
          </a:p>
        </p:txBody>
      </p:sp>
      <p:sp>
        <p:nvSpPr>
          <p:cNvPr id="151" name="Google Shape;151;p22"/>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234950" lvl="0" marL="342900" marR="0" rtl="0" algn="l">
              <a:lnSpc>
                <a:spcPct val="100000"/>
              </a:lnSpc>
              <a:spcBef>
                <a:spcPts val="0"/>
              </a:spcBef>
              <a:spcAft>
                <a:spcPts val="0"/>
              </a:spcAft>
              <a:buClr>
                <a:schemeClr val="dk1"/>
              </a:buClr>
              <a:buSzPts val="1100"/>
              <a:buFont typeface="Arial"/>
              <a:buNone/>
            </a:pPr>
            <a:r>
              <a:rPr lang="en-US" sz="3000">
                <a:solidFill>
                  <a:srgbClr val="F1C232"/>
                </a:solidFill>
                <a:latin typeface="Balthazar"/>
                <a:ea typeface="Balthazar"/>
                <a:cs typeface="Balthazar"/>
                <a:sym typeface="Balthazar"/>
              </a:rPr>
              <a:t>Smart socket devices is a  which will mainly work  on  Potentiometer module, </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3000">
                <a:solidFill>
                  <a:srgbClr val="F1C232"/>
                </a:solidFill>
                <a:latin typeface="Balthazar"/>
                <a:ea typeface="Balthazar"/>
                <a:cs typeface="Balthazar"/>
                <a:sym typeface="Balthazar"/>
              </a:rPr>
              <a:t>This potentiometer connected to Node MCU is controlled  by the app over the same WiFi network </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3000">
                <a:solidFill>
                  <a:srgbClr val="F1C232"/>
                </a:solidFill>
                <a:latin typeface="Balthazar"/>
                <a:ea typeface="Balthazar"/>
                <a:cs typeface="Balthazar"/>
                <a:sym typeface="Balthazar"/>
              </a:rPr>
              <a:t>The application has two </a:t>
            </a:r>
            <a:r>
              <a:rPr lang="en-US" sz="3000">
                <a:solidFill>
                  <a:srgbClr val="F1C232"/>
                </a:solidFill>
                <a:latin typeface="Balthazar"/>
                <a:ea typeface="Balthazar"/>
                <a:cs typeface="Balthazar"/>
                <a:sym typeface="Balthazar"/>
              </a:rPr>
              <a:t>functionality</a:t>
            </a:r>
            <a:r>
              <a:rPr lang="en-US" sz="3000">
                <a:solidFill>
                  <a:srgbClr val="F1C232"/>
                </a:solidFill>
                <a:latin typeface="Balthazar"/>
                <a:ea typeface="Balthazar"/>
                <a:cs typeface="Balthazar"/>
                <a:sym typeface="Balthazar"/>
              </a:rPr>
              <a:t> namely.</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3000">
                <a:solidFill>
                  <a:srgbClr val="F1C232"/>
                </a:solidFill>
                <a:latin typeface="Balthazar"/>
                <a:ea typeface="Balthazar"/>
                <a:cs typeface="Balthazar"/>
                <a:sym typeface="Balthazar"/>
              </a:rPr>
              <a:t>•On/off</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3000">
                <a:solidFill>
                  <a:srgbClr val="F1C232"/>
                </a:solidFill>
                <a:latin typeface="Balthazar"/>
                <a:ea typeface="Balthazar"/>
                <a:cs typeface="Balthazar"/>
                <a:sym typeface="Balthazar"/>
              </a:rPr>
              <a:t>•Set timer</a:t>
            </a:r>
            <a:endParaRPr sz="30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lt2"/>
              </a:buClr>
              <a:buSzPts val="1700"/>
              <a:buFont typeface="Arial"/>
              <a:buNone/>
            </a:pPr>
            <a:r>
              <a:t/>
            </a:r>
            <a:endParaRPr sz="3000">
              <a:solidFill>
                <a:srgbClr val="F1C232"/>
              </a:solidFill>
              <a:latin typeface="Balthazar"/>
              <a:ea typeface="Balthazar"/>
              <a:cs typeface="Balthazar"/>
              <a:sym typeface="Balthaz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000" u="sng" cap="none" strike="noStrike">
                <a:solidFill>
                  <a:schemeClr val="lt1"/>
                </a:solidFill>
                <a:latin typeface="Balthazar"/>
                <a:ea typeface="Balthazar"/>
                <a:cs typeface="Balthazar"/>
                <a:sym typeface="Balthazar"/>
              </a:rPr>
              <a:t>REFERENCES.</a:t>
            </a:r>
            <a:endParaRPr b="1" i="0" sz="3000" u="sng" cap="none" strike="noStrike">
              <a:solidFill>
                <a:schemeClr val="lt1"/>
              </a:solidFill>
              <a:latin typeface="Balthazar"/>
              <a:ea typeface="Balthazar"/>
              <a:cs typeface="Balthazar"/>
              <a:sym typeface="Balthazar"/>
            </a:endParaRPr>
          </a:p>
        </p:txBody>
      </p:sp>
      <p:sp>
        <p:nvSpPr>
          <p:cNvPr id="157" name="Google Shape;157;p23"/>
          <p:cNvSpPr txBox="1"/>
          <p:nvPr>
            <p:ph idx="1" type="body"/>
          </p:nvPr>
        </p:nvSpPr>
        <p:spPr>
          <a:xfrm>
            <a:off x="609600" y="1583050"/>
            <a:ext cx="7924800" cy="4114800"/>
          </a:xfrm>
          <a:prstGeom prst="rect">
            <a:avLst/>
          </a:prstGeom>
          <a:noFill/>
          <a:ln>
            <a:noFill/>
          </a:ln>
        </p:spPr>
        <p:txBody>
          <a:bodyPr anchorCtr="0" anchor="t" bIns="45700" lIns="91425" spcFirstLastPara="1" rIns="91425" wrap="square" tIns="45700">
            <a:noAutofit/>
          </a:bodyPr>
          <a:lstStyle/>
          <a:p>
            <a:pPr indent="-234950" lvl="0" marL="342900" marR="0" rtl="0" algn="l">
              <a:lnSpc>
                <a:spcPct val="100000"/>
              </a:lnSpc>
              <a:spcBef>
                <a:spcPts val="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1 </a:t>
            </a:r>
            <a:r>
              <a:rPr lang="en-US" sz="2400">
                <a:solidFill>
                  <a:srgbClr val="F1C232"/>
                </a:solidFill>
                <a:latin typeface="Balthazar"/>
                <a:ea typeface="Balthazar"/>
                <a:cs typeface="Balthazar"/>
                <a:sym typeface="Balthazar"/>
              </a:rPr>
              <a:t>.</a:t>
            </a:r>
            <a:r>
              <a:rPr lang="en-US" sz="2400">
                <a:solidFill>
                  <a:srgbClr val="F1C232"/>
                </a:solidFill>
                <a:latin typeface="Balthazar"/>
                <a:ea typeface="Balthazar"/>
                <a:cs typeface="Balthazar"/>
                <a:sym typeface="Balthazar"/>
              </a:rPr>
              <a:t>https://www.hackster.io/taifur/smart-plug-b653f2</a:t>
            </a:r>
            <a:endParaRPr sz="2400">
              <a:solidFill>
                <a:srgbClr val="F1C232"/>
              </a:solidFill>
              <a:latin typeface="Balthazar"/>
              <a:ea typeface="Balthazar"/>
              <a:cs typeface="Balthazar"/>
              <a:sym typeface="Balthazar"/>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2.</a:t>
            </a:r>
            <a:r>
              <a:rPr lang="en-US" sz="2400">
                <a:solidFill>
                  <a:srgbClr val="F1C232"/>
                </a:solidFill>
                <a:latin typeface="Balthazar"/>
                <a:ea typeface="Balthazar"/>
                <a:cs typeface="Balthazar"/>
                <a:sym typeface="Balthazar"/>
              </a:rPr>
              <a:t>https://engineer2you.blogspot.com/2017/12/make-smart-socket-wifi.html</a:t>
            </a:r>
            <a:endParaRPr sz="2400">
              <a:solidFill>
                <a:srgbClr val="F1C232"/>
              </a:solidFill>
              <a:latin typeface="Balthazar"/>
              <a:ea typeface="Balthazar"/>
              <a:cs typeface="Balthazar"/>
              <a:sym typeface="Balthazar"/>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3.</a:t>
            </a:r>
            <a:r>
              <a:rPr lang="en-US" sz="2400">
                <a:solidFill>
                  <a:srgbClr val="F1C232"/>
                </a:solidFill>
                <a:latin typeface="Balthazar"/>
                <a:ea typeface="Balthazar"/>
                <a:cs typeface="Balthazar"/>
                <a:sym typeface="Balthazar"/>
              </a:rPr>
              <a:t>https://developer.android.com/studio/</a:t>
            </a:r>
            <a:endParaRPr sz="24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t/>
            </a:r>
            <a:endParaRPr sz="24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4. </a:t>
            </a:r>
            <a:r>
              <a:rPr lang="en-US" sz="2400" u="sng">
                <a:solidFill>
                  <a:schemeClr val="hlink"/>
                </a:solidFill>
                <a:latin typeface="Balthazar"/>
                <a:ea typeface="Balthazar"/>
                <a:cs typeface="Balthazar"/>
                <a:sym typeface="Balthazar"/>
                <a:hlinkClick r:id="rId3"/>
              </a:rPr>
              <a:t>http://remotexy.com/en/examples/smartsocket/</a:t>
            </a:r>
            <a:endParaRPr sz="2400">
              <a:solidFill>
                <a:srgbClr val="F1C232"/>
              </a:solidFill>
              <a:latin typeface="Balthazar"/>
              <a:ea typeface="Balthazar"/>
              <a:cs typeface="Balthazar"/>
              <a:sym typeface="Balthazar"/>
            </a:endParaRPr>
          </a:p>
          <a:p>
            <a:pPr indent="0" lvl="0" marL="0" marR="0" rtl="0" algn="l">
              <a:lnSpc>
                <a:spcPct val="100000"/>
              </a:lnSpc>
              <a:spcBef>
                <a:spcPts val="0"/>
              </a:spcBef>
              <a:spcAft>
                <a:spcPts val="0"/>
              </a:spcAft>
              <a:buNone/>
            </a:pPr>
            <a:r>
              <a:rPr lang="en-US" sz="2400">
                <a:solidFill>
                  <a:srgbClr val="F1C232"/>
                </a:solidFill>
                <a:latin typeface="Balthazar"/>
                <a:ea typeface="Balthazar"/>
                <a:cs typeface="Balthazar"/>
                <a:sym typeface="Balthazar"/>
              </a:rPr>
              <a:t> </a:t>
            </a:r>
            <a:endParaRPr sz="2400">
              <a:solidFill>
                <a:srgbClr val="F1C232"/>
              </a:solidFill>
              <a:latin typeface="Balthazar"/>
              <a:ea typeface="Balthazar"/>
              <a:cs typeface="Balthazar"/>
              <a:sym typeface="Balthazar"/>
            </a:endParaRPr>
          </a:p>
          <a:p>
            <a:pPr indent="0" lvl="0" marL="0" marR="0" rtl="0" algn="l">
              <a:lnSpc>
                <a:spcPct val="100000"/>
              </a:lnSpc>
              <a:spcBef>
                <a:spcPts val="0"/>
              </a:spcBef>
              <a:spcAft>
                <a:spcPts val="0"/>
              </a:spcAft>
              <a:buNone/>
            </a:pPr>
            <a:r>
              <a:rPr lang="en-US" sz="2400">
                <a:solidFill>
                  <a:srgbClr val="F1C232"/>
                </a:solidFill>
                <a:latin typeface="Balthazar"/>
                <a:ea typeface="Balthazar"/>
                <a:cs typeface="Balthazar"/>
                <a:sym typeface="Balthazar"/>
              </a:rPr>
              <a:t> 5. https://ieeexplore.ieee.org/document/7741846/</a:t>
            </a:r>
            <a:endParaRPr sz="2400">
              <a:solidFill>
                <a:srgbClr val="F1C232"/>
              </a:solidFill>
              <a:latin typeface="Balthazar"/>
              <a:ea typeface="Balthazar"/>
              <a:cs typeface="Balthazar"/>
              <a:sym typeface="Balthazar"/>
            </a:endParaRPr>
          </a:p>
          <a:p>
            <a:pPr indent="0" lvl="0" marL="0" marR="0" rtl="0" algn="l">
              <a:lnSpc>
                <a:spcPct val="100000"/>
              </a:lnSpc>
              <a:spcBef>
                <a:spcPts val="0"/>
              </a:spcBef>
              <a:spcAft>
                <a:spcPts val="0"/>
              </a:spcAft>
              <a:buNone/>
            </a:pPr>
            <a:r>
              <a:t/>
            </a:r>
            <a:endParaRPr sz="2400">
              <a:solidFill>
                <a:srgbClr val="F1C232"/>
              </a:solidFill>
              <a:latin typeface="Balthazar"/>
              <a:ea typeface="Balthazar"/>
              <a:cs typeface="Balthazar"/>
              <a:sym typeface="Balthazar"/>
            </a:endParaRPr>
          </a:p>
          <a:p>
            <a:pPr indent="0" lvl="0" marL="0" marR="0" rtl="0" algn="l">
              <a:lnSpc>
                <a:spcPct val="100000"/>
              </a:lnSpc>
              <a:spcBef>
                <a:spcPts val="0"/>
              </a:spcBef>
              <a:spcAft>
                <a:spcPts val="0"/>
              </a:spcAft>
              <a:buNone/>
            </a:pPr>
            <a:r>
              <a:rPr lang="en-US" sz="2400">
                <a:solidFill>
                  <a:srgbClr val="F1C232"/>
                </a:solidFill>
                <a:latin typeface="Balthazar"/>
                <a:ea typeface="Balthazar"/>
                <a:cs typeface="Balthazar"/>
                <a:sym typeface="Balthazar"/>
              </a:rPr>
              <a:t> 6.https://ieeexplore.ieee.org/document/7774884/</a:t>
            </a:r>
            <a:endParaRPr sz="2400">
              <a:solidFill>
                <a:srgbClr val="F1C232"/>
              </a:solidFill>
              <a:latin typeface="Balthazar"/>
              <a:ea typeface="Balthazar"/>
              <a:cs typeface="Balthazar"/>
              <a:sym typeface="Balthazar"/>
            </a:endParaRPr>
          </a:p>
          <a:p>
            <a:pPr indent="-234950" lvl="0" marL="342900" marR="0" rtl="0" algn="l">
              <a:lnSpc>
                <a:spcPct val="100000"/>
              </a:lnSpc>
              <a:spcBef>
                <a:spcPts val="0"/>
              </a:spcBef>
              <a:spcAft>
                <a:spcPts val="0"/>
              </a:spcAft>
              <a:buClr>
                <a:schemeClr val="lt2"/>
              </a:buClr>
              <a:buSzPts val="1700"/>
              <a:buFont typeface="Arial"/>
              <a:buNone/>
            </a:pPr>
            <a:r>
              <a:t/>
            </a:r>
            <a:endParaRPr sz="2400">
              <a:solidFill>
                <a:srgbClr val="F1C232"/>
              </a:solidFill>
              <a:latin typeface="Balthazar"/>
              <a:ea typeface="Balthazar"/>
              <a:cs typeface="Balthazar"/>
              <a:sym typeface="Balthaz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609600" y="274638"/>
            <a:ext cx="7924800" cy="1143000"/>
          </a:xfrm>
          <a:prstGeom prst="rect">
            <a:avLst/>
          </a:prstGeom>
        </p:spPr>
        <p:txBody>
          <a:bodyPr anchorCtr="0" anchor="b" bIns="45700" lIns="91425" spcFirstLastPara="1" rIns="91425" wrap="square" tIns="45700">
            <a:noAutofit/>
          </a:bodyPr>
          <a:lstStyle/>
          <a:p>
            <a:pPr indent="457200" lvl="0" marL="1828800">
              <a:spcBef>
                <a:spcPts val="0"/>
              </a:spcBef>
              <a:spcAft>
                <a:spcPts val="0"/>
              </a:spcAft>
              <a:buNone/>
            </a:pPr>
            <a:r>
              <a:rPr b="1" lang="en-US" sz="3600" u="sng">
                <a:latin typeface="Balthazar"/>
                <a:ea typeface="Balthazar"/>
                <a:cs typeface="Balthazar"/>
                <a:sym typeface="Balthazar"/>
              </a:rPr>
              <a:t>CONCLUSION </a:t>
            </a:r>
            <a:endParaRPr b="1" sz="3600" u="sng">
              <a:latin typeface="Balthazar"/>
              <a:ea typeface="Balthazar"/>
              <a:cs typeface="Balthazar"/>
              <a:sym typeface="Balthazar"/>
            </a:endParaRPr>
          </a:p>
        </p:txBody>
      </p:sp>
      <p:sp>
        <p:nvSpPr>
          <p:cNvPr id="163" name="Google Shape;163;p24"/>
          <p:cNvSpPr txBox="1"/>
          <p:nvPr>
            <p:ph idx="1" type="body"/>
          </p:nvPr>
        </p:nvSpPr>
        <p:spPr>
          <a:xfrm>
            <a:off x="609600" y="1600200"/>
            <a:ext cx="7924800" cy="4114800"/>
          </a:xfrm>
          <a:prstGeom prst="rect">
            <a:avLst/>
          </a:prstGeom>
        </p:spPr>
        <p:txBody>
          <a:bodyPr anchorCtr="0" anchor="t" bIns="45700" lIns="91425" spcFirstLastPara="1" rIns="91425" wrap="square" tIns="45700">
            <a:noAutofit/>
          </a:bodyPr>
          <a:lstStyle/>
          <a:p>
            <a:pPr indent="0" lvl="0" marL="0">
              <a:spcBef>
                <a:spcPts val="340"/>
              </a:spcBef>
              <a:spcAft>
                <a:spcPts val="600"/>
              </a:spcAft>
              <a:buNone/>
            </a:pPr>
            <a:r>
              <a:rPr lang="en-US" sz="2400">
                <a:solidFill>
                  <a:srgbClr val="F1C232"/>
                </a:solidFill>
                <a:latin typeface="Balthazar"/>
                <a:ea typeface="Balthazar"/>
                <a:cs typeface="Balthazar"/>
                <a:sym typeface="Balthazar"/>
              </a:rPr>
              <a:t>This project proposed a smart socket system consisting of a wireless sensor network interfaced with a mobile application. The proposed system allows personal consumers real-time access to energy consumption information. It also facilitate controlling this consumption by allowing the end users to turn on or off loads connected to the smart plug system. The paper also studies the perceived usefulness and satisfaction with the system using an extended information system success model which integrates environmental concerns as a participating key factor. We conclude that environmental concerns impact positively the perceived usefulness and satisfaction with the system.</a:t>
            </a:r>
            <a:endParaRPr sz="2400">
              <a:solidFill>
                <a:srgbClr val="F1C232"/>
              </a:solidFill>
              <a:latin typeface="Balthazar"/>
              <a:ea typeface="Balthazar"/>
              <a:cs typeface="Balthazar"/>
              <a:sym typeface="Balthaz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90250" y="285748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lang="en-US" sz="3600" u="sng">
                <a:latin typeface="Balthazar"/>
                <a:ea typeface="Balthazar"/>
                <a:cs typeface="Balthazar"/>
                <a:sym typeface="Balthazar"/>
              </a:rPr>
              <a:t>THANKYOU</a:t>
            </a:r>
            <a:endParaRPr b="1" i="0" sz="3600" u="sng" cap="none" strike="noStrike">
              <a:solidFill>
                <a:schemeClr val="lt1"/>
              </a:solidFill>
              <a:latin typeface="Balthazar"/>
              <a:ea typeface="Balthazar"/>
              <a:cs typeface="Balthazar"/>
              <a:sym typeface="Balthaz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idx="1" type="subTitle"/>
          </p:nvPr>
        </p:nvSpPr>
        <p:spPr>
          <a:xfrm>
            <a:off x="1219200" y="1474000"/>
            <a:ext cx="6400800" cy="4164600"/>
          </a:xfrm>
          <a:prstGeom prst="rect">
            <a:avLst/>
          </a:prstGeom>
        </p:spPr>
        <p:txBody>
          <a:bodyPr anchorCtr="0" anchor="t" bIns="45700" lIns="91425" spcFirstLastPara="1" rIns="91425" wrap="square" tIns="45700">
            <a:noAutofit/>
          </a:bodyPr>
          <a:lstStyle/>
          <a:p>
            <a:pPr indent="-381000" lvl="0" marL="457200" rtl="0" algn="l">
              <a:spcBef>
                <a:spcPts val="340"/>
              </a:spcBef>
              <a:spcAft>
                <a:spcPts val="0"/>
              </a:spcAft>
              <a:buSzPts val="2400"/>
              <a:buFont typeface="Balthazar"/>
              <a:buChar char="●"/>
            </a:pPr>
            <a:r>
              <a:rPr lang="en-US" sz="2400">
                <a:latin typeface="Balthazar"/>
                <a:ea typeface="Balthazar"/>
                <a:cs typeface="Balthazar"/>
                <a:sym typeface="Balthazar"/>
              </a:rPr>
              <a:t>ABSTRACT </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INTRODUCTION</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OBJECTIVES</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SCOPE OF PROJECT</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HARDWARE &amp; SOFTWARE </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BLOCK DIAGRAM </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MECHANISM</a:t>
            </a:r>
            <a:endParaRPr sz="2400">
              <a:latin typeface="Balthazar"/>
              <a:ea typeface="Balthazar"/>
              <a:cs typeface="Balthazar"/>
              <a:sym typeface="Balthazar"/>
            </a:endParaRPr>
          </a:p>
          <a:p>
            <a:pPr indent="-381000" lvl="0" marL="457200" rtl="0" algn="l">
              <a:spcBef>
                <a:spcPts val="0"/>
              </a:spcBef>
              <a:spcAft>
                <a:spcPts val="0"/>
              </a:spcAft>
              <a:buSzPts val="2400"/>
              <a:buFont typeface="Balthazar"/>
              <a:buChar char="●"/>
            </a:pPr>
            <a:r>
              <a:rPr lang="en-US" sz="2400">
                <a:latin typeface="Balthazar"/>
                <a:ea typeface="Balthazar"/>
                <a:cs typeface="Balthazar"/>
                <a:sym typeface="Balthazar"/>
              </a:rPr>
              <a:t>CONCLUSION </a:t>
            </a:r>
            <a:endParaRPr sz="2400">
              <a:latin typeface="Balthazar"/>
              <a:ea typeface="Balthazar"/>
              <a:cs typeface="Balthazar"/>
              <a:sym typeface="Balthazar"/>
            </a:endParaRPr>
          </a:p>
          <a:p>
            <a:pPr indent="-381000" lvl="0" marL="457200" algn="l">
              <a:spcBef>
                <a:spcPts val="0"/>
              </a:spcBef>
              <a:spcAft>
                <a:spcPts val="0"/>
              </a:spcAft>
              <a:buSzPts val="2400"/>
              <a:buFont typeface="Balthazar"/>
              <a:buChar char="●"/>
            </a:pPr>
            <a:r>
              <a:rPr lang="en-US" sz="2400">
                <a:latin typeface="Balthazar"/>
                <a:ea typeface="Balthazar"/>
                <a:cs typeface="Balthazar"/>
                <a:sym typeface="Balthazar"/>
              </a:rPr>
              <a:t>REFERENCES</a:t>
            </a:r>
            <a:r>
              <a:rPr lang="en-US" sz="2400">
                <a:latin typeface="Balthazar"/>
                <a:ea typeface="Balthazar"/>
                <a:cs typeface="Balthazar"/>
                <a:sym typeface="Balthazar"/>
              </a:rPr>
              <a:t> </a:t>
            </a:r>
            <a:endParaRPr sz="2400">
              <a:latin typeface="Balthazar"/>
              <a:ea typeface="Balthazar"/>
              <a:cs typeface="Balthazar"/>
              <a:sym typeface="Balthazar"/>
            </a:endParaRPr>
          </a:p>
        </p:txBody>
      </p:sp>
      <p:sp>
        <p:nvSpPr>
          <p:cNvPr id="95" name="Google Shape;95;p14"/>
          <p:cNvSpPr txBox="1"/>
          <p:nvPr>
            <p:ph type="ctrTitle"/>
          </p:nvPr>
        </p:nvSpPr>
        <p:spPr>
          <a:xfrm>
            <a:off x="685800" y="-164312"/>
            <a:ext cx="7772400" cy="1470000"/>
          </a:xfrm>
          <a:prstGeom prst="rect">
            <a:avLst/>
          </a:prstGeom>
        </p:spPr>
        <p:txBody>
          <a:bodyPr anchorCtr="0" anchor="b" bIns="45700" lIns="91425" spcFirstLastPara="1" rIns="91425" wrap="square" tIns="45700">
            <a:noAutofit/>
          </a:bodyPr>
          <a:lstStyle/>
          <a:p>
            <a:pPr indent="0" lvl="0" marL="0">
              <a:spcBef>
                <a:spcPts val="0"/>
              </a:spcBef>
              <a:spcAft>
                <a:spcPts val="0"/>
              </a:spcAft>
              <a:buNone/>
            </a:pPr>
            <a:r>
              <a:rPr b="1" lang="en-US" sz="3600" u="sng"/>
              <a:t>INDEX</a:t>
            </a:r>
            <a:endParaRPr b="1" sz="36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idx="1" type="subTitle"/>
          </p:nvPr>
        </p:nvSpPr>
        <p:spPr>
          <a:xfrm>
            <a:off x="786975" y="1412775"/>
            <a:ext cx="7612800" cy="419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572"/>
              <a:buFont typeface="Arial"/>
              <a:buNone/>
            </a:pPr>
            <a:r>
              <a:rPr b="1" i="0" lang="en-US" sz="2400" u="none" cap="none" strike="noStrike">
                <a:solidFill>
                  <a:schemeClr val="lt2"/>
                </a:solidFill>
                <a:latin typeface="Balthazar"/>
                <a:ea typeface="Balthazar"/>
                <a:cs typeface="Balthazar"/>
                <a:sym typeface="Balthazar"/>
              </a:rPr>
              <a:t>In our day to day life we unknowingly tend to waste a lot of electric power due to unintentionally forgetting to switch off the button after use, due to which a lot of electricity is wasted.</a:t>
            </a:r>
            <a:endParaRPr sz="2400">
              <a:latin typeface="Balthazar"/>
              <a:ea typeface="Balthazar"/>
              <a:cs typeface="Balthazar"/>
              <a:sym typeface="Balthazar"/>
            </a:endParaRPr>
          </a:p>
          <a:p>
            <a:pPr indent="0" lvl="0" marL="0" marR="0" rtl="0" algn="ctr">
              <a:lnSpc>
                <a:spcPct val="100000"/>
              </a:lnSpc>
              <a:spcBef>
                <a:spcPts val="914"/>
              </a:spcBef>
              <a:spcAft>
                <a:spcPts val="0"/>
              </a:spcAft>
              <a:buClr>
                <a:schemeClr val="lt2"/>
              </a:buClr>
              <a:buSzPts val="1572"/>
              <a:buFont typeface="Arial"/>
              <a:buNone/>
            </a:pPr>
            <a:r>
              <a:rPr b="1" i="0" lang="en-US" sz="2400" u="none" cap="none" strike="noStrike">
                <a:solidFill>
                  <a:schemeClr val="lt2"/>
                </a:solidFill>
                <a:latin typeface="Balthazar"/>
                <a:ea typeface="Balthazar"/>
                <a:cs typeface="Balthazar"/>
                <a:sym typeface="Balthazar"/>
              </a:rPr>
              <a:t>Sometimes we tend to keep our laptop or phone for charging and forget to switch off the button and the device charges over </a:t>
            </a:r>
            <a:endParaRPr sz="2400">
              <a:latin typeface="Balthazar"/>
              <a:ea typeface="Balthazar"/>
              <a:cs typeface="Balthazar"/>
              <a:sym typeface="Balthazar"/>
            </a:endParaRPr>
          </a:p>
          <a:p>
            <a:pPr indent="0" lvl="0" marL="0" marR="0" rtl="0" algn="ctr">
              <a:lnSpc>
                <a:spcPct val="100000"/>
              </a:lnSpc>
              <a:spcBef>
                <a:spcPts val="914"/>
              </a:spcBef>
              <a:spcAft>
                <a:spcPts val="0"/>
              </a:spcAft>
              <a:buClr>
                <a:schemeClr val="lt2"/>
              </a:buClr>
              <a:buSzPts val="1572"/>
              <a:buFont typeface="Arial"/>
              <a:buNone/>
            </a:pPr>
            <a:r>
              <a:rPr b="1" i="0" lang="en-US" sz="2400" u="none" cap="none" strike="noStrike">
                <a:solidFill>
                  <a:schemeClr val="lt2"/>
                </a:solidFill>
                <a:latin typeface="Balthazar"/>
                <a:ea typeface="Balthazar"/>
                <a:cs typeface="Balthazar"/>
                <a:sym typeface="Balthazar"/>
              </a:rPr>
              <a:t>a long period of time or sometimes even </a:t>
            </a:r>
            <a:r>
              <a:rPr b="1" lang="en-US" sz="2400">
                <a:latin typeface="Balthazar"/>
                <a:ea typeface="Balthazar"/>
                <a:cs typeface="Balthazar"/>
                <a:sym typeface="Balthazar"/>
              </a:rPr>
              <a:t>overnight</a:t>
            </a:r>
            <a:r>
              <a:rPr b="1" i="0" lang="en-US" sz="2400" u="none" cap="none" strike="noStrike">
                <a:solidFill>
                  <a:schemeClr val="lt2"/>
                </a:solidFill>
                <a:latin typeface="Balthazar"/>
                <a:ea typeface="Balthazar"/>
                <a:cs typeface="Balthazar"/>
                <a:sym typeface="Balthazar"/>
              </a:rPr>
              <a:t>. This tends the Device to over heat and causes damage. We have come across many incidents were the phone was blasted due to overheating.</a:t>
            </a:r>
            <a:endParaRPr b="1" i="0" sz="2400" u="none" cap="none" strike="noStrike">
              <a:solidFill>
                <a:schemeClr val="lt2"/>
              </a:solidFill>
              <a:latin typeface="Balthazar"/>
              <a:ea typeface="Balthazar"/>
              <a:cs typeface="Balthazar"/>
              <a:sym typeface="Balthazar"/>
            </a:endParaRPr>
          </a:p>
          <a:p>
            <a:pPr indent="0" lvl="0" marL="0" marR="0" rtl="0" algn="ctr">
              <a:lnSpc>
                <a:spcPct val="100000"/>
              </a:lnSpc>
              <a:spcBef>
                <a:spcPts val="914"/>
              </a:spcBef>
              <a:spcAft>
                <a:spcPts val="0"/>
              </a:spcAft>
              <a:buClr>
                <a:schemeClr val="lt2"/>
              </a:buClr>
              <a:buSzPts val="1572"/>
              <a:buFont typeface="Arial"/>
              <a:buNone/>
            </a:pPr>
            <a:r>
              <a:rPr b="1" i="0" lang="en-US" sz="2400" u="none" cap="none" strike="noStrike">
                <a:solidFill>
                  <a:schemeClr val="lt2"/>
                </a:solidFill>
                <a:latin typeface="Balthazar"/>
                <a:ea typeface="Balthazar"/>
                <a:cs typeface="Balthazar"/>
                <a:sym typeface="Balthazar"/>
              </a:rPr>
              <a:t>To overcome this we are building prototype of a smart socket.</a:t>
            </a:r>
            <a:endParaRPr i="0" sz="2400" u="none" cap="none" strike="noStrike">
              <a:solidFill>
                <a:schemeClr val="lt2"/>
              </a:solidFill>
              <a:latin typeface="Balthazar"/>
              <a:ea typeface="Balthazar"/>
              <a:cs typeface="Balthazar"/>
              <a:sym typeface="Balthazar"/>
            </a:endParaRPr>
          </a:p>
          <a:p>
            <a:pPr indent="0" lvl="0" marL="0" marR="0" rtl="0" algn="ctr">
              <a:lnSpc>
                <a:spcPct val="100000"/>
              </a:lnSpc>
              <a:spcBef>
                <a:spcPts val="914"/>
              </a:spcBef>
              <a:spcAft>
                <a:spcPts val="0"/>
              </a:spcAft>
              <a:buClr>
                <a:schemeClr val="lt2"/>
              </a:buClr>
              <a:buSzPts val="1572"/>
              <a:buFont typeface="Arial"/>
              <a:buNone/>
            </a:pPr>
            <a:r>
              <a:t/>
            </a:r>
            <a:endParaRPr i="0" sz="2400" u="none" cap="none" strike="noStrike">
              <a:solidFill>
                <a:schemeClr val="lt2"/>
              </a:solidFill>
              <a:latin typeface="Balthazar"/>
              <a:ea typeface="Balthazar"/>
              <a:cs typeface="Balthazar"/>
              <a:sym typeface="Balthazar"/>
            </a:endParaRPr>
          </a:p>
          <a:p>
            <a:pPr indent="0" lvl="0" marL="0" marR="0" rtl="0" algn="ctr">
              <a:lnSpc>
                <a:spcPct val="100000"/>
              </a:lnSpc>
              <a:spcBef>
                <a:spcPts val="914"/>
              </a:spcBef>
              <a:spcAft>
                <a:spcPts val="0"/>
              </a:spcAft>
              <a:buClr>
                <a:schemeClr val="lt2"/>
              </a:buClr>
              <a:buSzPts val="1572"/>
              <a:buFont typeface="Arial"/>
              <a:buNone/>
            </a:pPr>
            <a:r>
              <a:t/>
            </a:r>
            <a:endParaRPr i="0" sz="2400" u="none" cap="none" strike="noStrike">
              <a:solidFill>
                <a:schemeClr val="lt2"/>
              </a:solidFill>
              <a:latin typeface="Balthazar"/>
              <a:ea typeface="Balthazar"/>
              <a:cs typeface="Balthazar"/>
              <a:sym typeface="Balthazar"/>
            </a:endParaRPr>
          </a:p>
        </p:txBody>
      </p:sp>
      <p:sp>
        <p:nvSpPr>
          <p:cNvPr id="101" name="Google Shape;101;p15"/>
          <p:cNvSpPr txBox="1"/>
          <p:nvPr>
            <p:ph type="ctrTitle"/>
          </p:nvPr>
        </p:nvSpPr>
        <p:spPr>
          <a:xfrm>
            <a:off x="467544" y="116632"/>
            <a:ext cx="7772400" cy="108012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200"/>
              <a:buFont typeface="Balthazar"/>
              <a:buNone/>
            </a:pPr>
            <a:r>
              <a:rPr b="1" i="0" lang="en-US" sz="3600" u="sng" cap="none" strike="noStrike">
                <a:solidFill>
                  <a:schemeClr val="lt1"/>
                </a:solidFill>
                <a:latin typeface="Balthazar"/>
                <a:ea typeface="Balthazar"/>
                <a:cs typeface="Balthazar"/>
                <a:sym typeface="Balthazar"/>
              </a:rPr>
              <a:t>ABSTRACT</a:t>
            </a:r>
            <a:r>
              <a:rPr b="1" i="0" lang="en-US" sz="3200" u="sng" cap="none" strike="noStrike">
                <a:solidFill>
                  <a:schemeClr val="lt1"/>
                </a:solidFill>
                <a:latin typeface="Balthazar"/>
                <a:ea typeface="Balthazar"/>
                <a:cs typeface="Balthazar"/>
                <a:sym typeface="Balthazar"/>
              </a:rPr>
              <a:t>.</a:t>
            </a:r>
            <a:endParaRPr b="1" i="0" sz="3200" u="sng" cap="none" strike="noStrike">
              <a:solidFill>
                <a:schemeClr val="lt1"/>
              </a:solidFill>
              <a:latin typeface="Balthazar"/>
              <a:ea typeface="Balthazar"/>
              <a:cs typeface="Balthazar"/>
              <a:sym typeface="Balthaz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600" u="sng" cap="none" strike="noStrike">
                <a:solidFill>
                  <a:schemeClr val="lt1"/>
                </a:solidFill>
                <a:latin typeface="Balthazar"/>
                <a:ea typeface="Balthazar"/>
                <a:cs typeface="Balthazar"/>
                <a:sym typeface="Balthazar"/>
              </a:rPr>
              <a:t>INTRODUCTION.</a:t>
            </a:r>
            <a:endParaRPr b="1" i="0" sz="3600" u="sng" cap="none" strike="noStrike">
              <a:solidFill>
                <a:schemeClr val="lt1"/>
              </a:solidFill>
              <a:latin typeface="Balthazar"/>
              <a:ea typeface="Balthazar"/>
              <a:cs typeface="Balthazar"/>
              <a:sym typeface="Balthazar"/>
            </a:endParaRPr>
          </a:p>
        </p:txBody>
      </p:sp>
      <p:sp>
        <p:nvSpPr>
          <p:cNvPr id="107" name="Google Shape;107;p16"/>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234950" lvl="0" marL="342900" marR="0" rtl="0">
              <a:lnSpc>
                <a:spcPct val="100000"/>
              </a:lnSpc>
              <a:spcBef>
                <a:spcPts val="0"/>
              </a:spcBef>
              <a:spcAft>
                <a:spcPts val="0"/>
              </a:spcAft>
              <a:buClr>
                <a:schemeClr val="lt2"/>
              </a:buClr>
              <a:buSzPts val="1700"/>
              <a:buFont typeface="Arial"/>
              <a:buNone/>
            </a:pPr>
            <a:r>
              <a:rPr lang="en-US" sz="3000">
                <a:solidFill>
                  <a:srgbClr val="F1C232"/>
                </a:solidFill>
                <a:latin typeface="Balthazar"/>
                <a:ea typeface="Balthazar"/>
                <a:cs typeface="Balthazar"/>
                <a:sym typeface="Balthazar"/>
              </a:rPr>
              <a:t>   We chose this project topic because everyday a lot of electricity is being wasted as at times people leave their devices with the switches turned on and forget about it, resulting in waste of electricity. With our project the smart socket , electricity and money can be saved.</a:t>
            </a:r>
            <a:endParaRPr i="0" sz="3000" u="none" cap="none" strike="noStrike">
              <a:solidFill>
                <a:srgbClr val="F1C232"/>
              </a:solidFill>
              <a:latin typeface="Balthazar"/>
              <a:ea typeface="Balthazar"/>
              <a:cs typeface="Balthazar"/>
              <a:sym typeface="Balthaz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09600" y="274638"/>
            <a:ext cx="7924800" cy="1143000"/>
          </a:xfrm>
          <a:prstGeom prst="rect">
            <a:avLst/>
          </a:prstGeom>
        </p:spPr>
        <p:txBody>
          <a:bodyPr anchorCtr="0" anchor="b" bIns="45700" lIns="91425" spcFirstLastPara="1" rIns="91425" wrap="square" tIns="45700">
            <a:noAutofit/>
          </a:bodyPr>
          <a:lstStyle/>
          <a:p>
            <a:pPr indent="0" lvl="0" marL="0" algn="ctr">
              <a:spcBef>
                <a:spcPts val="0"/>
              </a:spcBef>
              <a:spcAft>
                <a:spcPts val="0"/>
              </a:spcAft>
              <a:buNone/>
            </a:pPr>
            <a:r>
              <a:rPr b="1" lang="en-US" sz="3600" u="sng">
                <a:latin typeface="Balthazar"/>
                <a:ea typeface="Balthazar"/>
                <a:cs typeface="Balthazar"/>
                <a:sym typeface="Balthazar"/>
              </a:rPr>
              <a:t>OBJECTIVES </a:t>
            </a:r>
            <a:endParaRPr b="1" sz="3600" u="sng">
              <a:latin typeface="Balthazar"/>
              <a:ea typeface="Balthazar"/>
              <a:cs typeface="Balthazar"/>
              <a:sym typeface="Balthazar"/>
            </a:endParaRPr>
          </a:p>
          <a:p>
            <a:pPr indent="0" lvl="0" marL="0" algn="ctr">
              <a:spcBef>
                <a:spcPts val="0"/>
              </a:spcBef>
              <a:spcAft>
                <a:spcPts val="0"/>
              </a:spcAft>
              <a:buNone/>
            </a:pPr>
            <a:r>
              <a:t/>
            </a:r>
            <a:endParaRPr b="1" u="sng">
              <a:latin typeface="Balthazar"/>
              <a:ea typeface="Balthazar"/>
              <a:cs typeface="Balthazar"/>
              <a:sym typeface="Balthazar"/>
            </a:endParaRPr>
          </a:p>
        </p:txBody>
      </p:sp>
      <p:sp>
        <p:nvSpPr>
          <p:cNvPr id="113" name="Google Shape;113;p17"/>
          <p:cNvSpPr txBox="1"/>
          <p:nvPr>
            <p:ph idx="1" type="body"/>
          </p:nvPr>
        </p:nvSpPr>
        <p:spPr>
          <a:xfrm>
            <a:off x="609600" y="1600200"/>
            <a:ext cx="7924800" cy="4114800"/>
          </a:xfrm>
          <a:prstGeom prst="rect">
            <a:avLst/>
          </a:prstGeom>
        </p:spPr>
        <p:txBody>
          <a:bodyPr anchorCtr="0" anchor="t" bIns="45700" lIns="91425" spcFirstLastPara="1" rIns="91425" wrap="square" tIns="45700">
            <a:noAutofit/>
          </a:bodyPr>
          <a:lstStyle/>
          <a:p>
            <a:pPr indent="0" lvl="0" marL="0" rtl="0">
              <a:spcBef>
                <a:spcPts val="34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•The smart socket can be used to save electricity and money.</a:t>
            </a:r>
            <a:endParaRPr sz="2400">
              <a:solidFill>
                <a:srgbClr val="F1C232"/>
              </a:solidFill>
              <a:latin typeface="Balthazar"/>
              <a:ea typeface="Balthazar"/>
              <a:cs typeface="Balthazar"/>
              <a:sym typeface="Balthazar"/>
            </a:endParaRPr>
          </a:p>
          <a:p>
            <a:pPr indent="0" lvl="0" marL="0" rtl="0">
              <a:spcBef>
                <a:spcPts val="600"/>
              </a:spcBef>
              <a:spcAft>
                <a:spcPts val="0"/>
              </a:spcAft>
              <a:buClr>
                <a:schemeClr val="dk1"/>
              </a:buClr>
              <a:buSzPts val="1100"/>
              <a:buFont typeface="Arial"/>
              <a:buNone/>
            </a:pPr>
            <a:r>
              <a:t/>
            </a:r>
            <a:endParaRPr sz="2400">
              <a:solidFill>
                <a:srgbClr val="F1C232"/>
              </a:solidFill>
              <a:latin typeface="Balthazar"/>
              <a:ea typeface="Balthazar"/>
              <a:cs typeface="Balthazar"/>
              <a:sym typeface="Balthazar"/>
            </a:endParaRPr>
          </a:p>
          <a:p>
            <a:pPr indent="0" lvl="0" marL="0" rtl="0">
              <a:spcBef>
                <a:spcPts val="60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•The user will be able to choose a specific time constraint for the smart socket to work.</a:t>
            </a:r>
            <a:endParaRPr sz="2400">
              <a:solidFill>
                <a:srgbClr val="F1C232"/>
              </a:solidFill>
              <a:latin typeface="Balthazar"/>
              <a:ea typeface="Balthazar"/>
              <a:cs typeface="Balthazar"/>
              <a:sym typeface="Balthazar"/>
            </a:endParaRPr>
          </a:p>
          <a:p>
            <a:pPr indent="0" lvl="0" marL="0" rtl="0">
              <a:spcBef>
                <a:spcPts val="600"/>
              </a:spcBef>
              <a:spcAft>
                <a:spcPts val="0"/>
              </a:spcAft>
              <a:buClr>
                <a:schemeClr val="dk1"/>
              </a:buClr>
              <a:buSzPts val="1100"/>
              <a:buFont typeface="Arial"/>
              <a:buNone/>
            </a:pPr>
            <a:r>
              <a:t/>
            </a:r>
            <a:endParaRPr sz="2400">
              <a:solidFill>
                <a:srgbClr val="F1C232"/>
              </a:solidFill>
              <a:latin typeface="Balthazar"/>
              <a:ea typeface="Balthazar"/>
              <a:cs typeface="Balthazar"/>
              <a:sym typeface="Balthazar"/>
            </a:endParaRPr>
          </a:p>
          <a:p>
            <a:pPr indent="0" lvl="0" marL="0" rtl="0">
              <a:spcBef>
                <a:spcPts val="600"/>
              </a:spcBef>
              <a:spcAft>
                <a:spcPts val="0"/>
              </a:spcAft>
              <a:buClr>
                <a:schemeClr val="dk1"/>
              </a:buClr>
              <a:buSzPts val="1100"/>
              <a:buFont typeface="Arial"/>
              <a:buNone/>
            </a:pPr>
            <a:r>
              <a:rPr lang="en-US" sz="2400">
                <a:solidFill>
                  <a:srgbClr val="F1C232"/>
                </a:solidFill>
                <a:latin typeface="Balthazar"/>
                <a:ea typeface="Balthazar"/>
                <a:cs typeface="Balthazar"/>
                <a:sym typeface="Balthazar"/>
              </a:rPr>
              <a:t>•The Time can be set by the user on an app along with a manual way to turn the socket on or off as wanted.</a:t>
            </a:r>
            <a:endParaRPr sz="2400">
              <a:solidFill>
                <a:srgbClr val="F1C232"/>
              </a:solidFill>
              <a:latin typeface="Balthazar"/>
              <a:ea typeface="Balthazar"/>
              <a:cs typeface="Balthazar"/>
              <a:sym typeface="Balthazar"/>
            </a:endParaRPr>
          </a:p>
          <a:p>
            <a:pPr indent="0" lvl="0" marL="0">
              <a:spcBef>
                <a:spcPts val="600"/>
              </a:spcBef>
              <a:spcAft>
                <a:spcPts val="600"/>
              </a:spcAft>
              <a:buNone/>
            </a:pPr>
            <a:r>
              <a:t/>
            </a:r>
            <a:endParaRPr sz="2400">
              <a:solidFill>
                <a:srgbClr val="F1C232"/>
              </a:solidFill>
              <a:latin typeface="Balthazar"/>
              <a:ea typeface="Balthazar"/>
              <a:cs typeface="Balthazar"/>
              <a:sym typeface="Balthaz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09600" y="274638"/>
            <a:ext cx="7924800" cy="1143000"/>
          </a:xfrm>
          <a:prstGeom prst="rect">
            <a:avLst/>
          </a:prstGeom>
        </p:spPr>
        <p:txBody>
          <a:bodyPr anchorCtr="0" anchor="b" bIns="45700" lIns="91425" spcFirstLastPara="1" rIns="91425" wrap="square" tIns="45700">
            <a:noAutofit/>
          </a:bodyPr>
          <a:lstStyle/>
          <a:p>
            <a:pPr indent="457200" lvl="0" marL="914400" algn="l">
              <a:spcBef>
                <a:spcPts val="0"/>
              </a:spcBef>
              <a:spcAft>
                <a:spcPts val="0"/>
              </a:spcAft>
              <a:buNone/>
            </a:pPr>
            <a:r>
              <a:rPr lang="en-US" sz="3600">
                <a:latin typeface="Balthazar"/>
                <a:ea typeface="Balthazar"/>
                <a:cs typeface="Balthazar"/>
                <a:sym typeface="Balthazar"/>
              </a:rPr>
              <a:t>LITERATURE</a:t>
            </a:r>
            <a:r>
              <a:rPr lang="en-US" sz="3600">
                <a:latin typeface="Balthazar"/>
                <a:ea typeface="Balthazar"/>
                <a:cs typeface="Balthazar"/>
                <a:sym typeface="Balthazar"/>
              </a:rPr>
              <a:t> SURVEY </a:t>
            </a:r>
            <a:endParaRPr sz="3600">
              <a:latin typeface="Balthazar"/>
              <a:ea typeface="Balthazar"/>
              <a:cs typeface="Balthazar"/>
              <a:sym typeface="Balthazar"/>
            </a:endParaRPr>
          </a:p>
        </p:txBody>
      </p:sp>
      <p:sp>
        <p:nvSpPr>
          <p:cNvPr id="119" name="Google Shape;119;p18"/>
          <p:cNvSpPr txBox="1"/>
          <p:nvPr/>
        </p:nvSpPr>
        <p:spPr>
          <a:xfrm>
            <a:off x="877350" y="1608475"/>
            <a:ext cx="7179600" cy="429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sz="1800">
              <a:latin typeface="Balthazar"/>
              <a:ea typeface="Balthazar"/>
              <a:cs typeface="Balthazar"/>
              <a:sym typeface="Balthazar"/>
            </a:endParaRPr>
          </a:p>
          <a:p>
            <a:pPr indent="0" lvl="0" marL="0" rtl="0">
              <a:lnSpc>
                <a:spcPct val="130000"/>
              </a:lnSpc>
              <a:spcBef>
                <a:spcPts val="0"/>
              </a:spcBef>
              <a:spcAft>
                <a:spcPts val="0"/>
              </a:spcAft>
              <a:buNone/>
            </a:pPr>
            <a:r>
              <a:rPr lang="en-US" sz="1800">
                <a:solidFill>
                  <a:srgbClr val="F1C232"/>
                </a:solidFill>
                <a:latin typeface="Balthazar"/>
                <a:ea typeface="Balthazar"/>
                <a:cs typeface="Balthazar"/>
                <a:sym typeface="Balthazar"/>
              </a:rPr>
              <a:t>1. </a:t>
            </a:r>
            <a:r>
              <a:rPr b="1" lang="en-US" sz="1800" u="sng">
                <a:solidFill>
                  <a:srgbClr val="F1C232"/>
                </a:solidFill>
                <a:latin typeface="Balthazar"/>
                <a:ea typeface="Balthazar"/>
                <a:cs typeface="Balthazar"/>
                <a:sym typeface="Balthazar"/>
                <a:hlinkClick r:id="rId3"/>
              </a:rPr>
              <a:t>Identifying hot socket  problem in smart meters</a:t>
            </a:r>
            <a:endParaRPr b="1" sz="1800" u="sng">
              <a:solidFill>
                <a:srgbClr val="F1C232"/>
              </a:solidFill>
              <a:latin typeface="Balthazar"/>
              <a:ea typeface="Balthazar"/>
              <a:cs typeface="Balthazar"/>
              <a:sym typeface="Balthazar"/>
              <a:hlinkClick r:id="rId4"/>
            </a:endParaRPr>
          </a:p>
          <a:p>
            <a:pPr indent="0" lvl="0" marL="0" rtl="0">
              <a:lnSpc>
                <a:spcPct val="115000"/>
              </a:lnSpc>
              <a:spcBef>
                <a:spcPts val="200"/>
              </a:spcBef>
              <a:spcAft>
                <a:spcPts val="0"/>
              </a:spcAft>
              <a:buClr>
                <a:schemeClr val="dk1"/>
              </a:buClr>
              <a:buSzPts val="1100"/>
              <a:buFont typeface="Arial"/>
              <a:buNone/>
            </a:pPr>
            <a:r>
              <a:rPr lang="en-US" sz="1800" u="sng">
                <a:solidFill>
                  <a:srgbClr val="F1C232"/>
                </a:solidFill>
                <a:latin typeface="Balthazar"/>
                <a:ea typeface="Balthazar"/>
                <a:cs typeface="Balthazar"/>
                <a:sym typeface="Balthazar"/>
                <a:hlinkClick r:id="rId5"/>
              </a:rPr>
              <a:t>Zhen Bao</a:t>
            </a:r>
            <a:r>
              <a:rPr lang="en-US" sz="1800">
                <a:solidFill>
                  <a:srgbClr val="F1C232"/>
                </a:solidFill>
                <a:latin typeface="Balthazar"/>
                <a:ea typeface="Balthazar"/>
                <a:cs typeface="Balthazar"/>
                <a:sym typeface="Balthazar"/>
              </a:rPr>
              <a:t> ; </a:t>
            </a:r>
            <a:r>
              <a:rPr lang="en-US" sz="1800" u="sng">
                <a:solidFill>
                  <a:srgbClr val="F1C232"/>
                </a:solidFill>
                <a:latin typeface="Balthazar"/>
                <a:ea typeface="Balthazar"/>
                <a:cs typeface="Balthazar"/>
                <a:sym typeface="Balthazar"/>
                <a:hlinkClick r:id="rId6"/>
              </a:rPr>
              <a:t>Zuyi Li</a:t>
            </a:r>
            <a:endParaRPr sz="1800" u="sng">
              <a:solidFill>
                <a:srgbClr val="F1C232"/>
              </a:solidFill>
              <a:latin typeface="Balthazar"/>
              <a:ea typeface="Balthazar"/>
              <a:cs typeface="Balthazar"/>
              <a:sym typeface="Balthazar"/>
              <a:hlinkClick r:id="rId7"/>
            </a:endParaRPr>
          </a:p>
          <a:p>
            <a:pPr indent="0" lvl="0" marL="0" rtl="0">
              <a:lnSpc>
                <a:spcPct val="115000"/>
              </a:lnSpc>
              <a:spcBef>
                <a:spcPts val="0"/>
              </a:spcBef>
              <a:spcAft>
                <a:spcPts val="0"/>
              </a:spcAft>
              <a:buClr>
                <a:schemeClr val="dk1"/>
              </a:buClr>
              <a:buSzPts val="1100"/>
              <a:buFont typeface="Arial"/>
              <a:buNone/>
            </a:pPr>
            <a:r>
              <a:rPr lang="en-US" sz="1800" u="sng">
                <a:solidFill>
                  <a:srgbClr val="F1C232"/>
                </a:solidFill>
                <a:latin typeface="Balthazar"/>
                <a:ea typeface="Balthazar"/>
                <a:cs typeface="Balthazar"/>
                <a:sym typeface="Balthazar"/>
                <a:hlinkClick r:id="rId8"/>
              </a:rPr>
              <a:t>2016 IEEE Power and Energy Society General Meeting (PESGM)</a:t>
            </a:r>
            <a:endParaRPr sz="1800" u="sng">
              <a:solidFill>
                <a:srgbClr val="F1C232"/>
              </a:solidFill>
              <a:latin typeface="Balthazar"/>
              <a:ea typeface="Balthazar"/>
              <a:cs typeface="Balthazar"/>
              <a:sym typeface="Balthazar"/>
              <a:hlinkClick r:id="rId9"/>
            </a:endParaRPr>
          </a:p>
          <a:p>
            <a:pPr indent="0" lvl="0" marL="0">
              <a:spcBef>
                <a:spcPts val="0"/>
              </a:spcBef>
              <a:spcAft>
                <a:spcPts val="0"/>
              </a:spcAft>
              <a:buNone/>
            </a:pPr>
            <a:r>
              <a:rPr lang="en-US" sz="1800">
                <a:solidFill>
                  <a:srgbClr val="F1C232"/>
                </a:solidFill>
                <a:latin typeface="Balthazar"/>
                <a:ea typeface="Balthazar"/>
                <a:cs typeface="Balthazar"/>
                <a:sym typeface="Balthazar"/>
              </a:rPr>
              <a:t>Year: 2016</a:t>
            </a:r>
            <a:endParaRPr sz="1800">
              <a:solidFill>
                <a:srgbClr val="F1C232"/>
              </a:solidFill>
              <a:latin typeface="Balthazar"/>
              <a:ea typeface="Balthazar"/>
              <a:cs typeface="Balthazar"/>
              <a:sym typeface="Balthazar"/>
            </a:endParaRPr>
          </a:p>
          <a:p>
            <a:pPr indent="0" lvl="0" marL="0">
              <a:spcBef>
                <a:spcPts val="0"/>
              </a:spcBef>
              <a:spcAft>
                <a:spcPts val="0"/>
              </a:spcAft>
              <a:buNone/>
            </a:pPr>
            <a:r>
              <a:t/>
            </a:r>
            <a:endParaRPr sz="1800">
              <a:solidFill>
                <a:srgbClr val="F1C232"/>
              </a:solidFill>
              <a:latin typeface="Balthazar"/>
              <a:ea typeface="Balthazar"/>
              <a:cs typeface="Balthazar"/>
              <a:sym typeface="Balthazar"/>
            </a:endParaRPr>
          </a:p>
          <a:p>
            <a:pPr indent="0" lvl="0" marL="0">
              <a:spcBef>
                <a:spcPts val="0"/>
              </a:spcBef>
              <a:spcAft>
                <a:spcPts val="0"/>
              </a:spcAft>
              <a:buNone/>
            </a:pPr>
            <a:r>
              <a:t/>
            </a:r>
            <a:endParaRPr sz="1800">
              <a:solidFill>
                <a:srgbClr val="F1C232"/>
              </a:solidFill>
              <a:latin typeface="Balthazar"/>
              <a:ea typeface="Balthazar"/>
              <a:cs typeface="Balthazar"/>
              <a:sym typeface="Balthazar"/>
            </a:endParaRPr>
          </a:p>
          <a:p>
            <a:pPr indent="0" lvl="0" marL="0">
              <a:spcBef>
                <a:spcPts val="0"/>
              </a:spcBef>
              <a:spcAft>
                <a:spcPts val="0"/>
              </a:spcAft>
              <a:buNone/>
            </a:pPr>
            <a:r>
              <a:rPr lang="en-US" sz="1800">
                <a:solidFill>
                  <a:srgbClr val="F1C232"/>
                </a:solidFill>
                <a:latin typeface="Balthazar"/>
                <a:ea typeface="Balthazar"/>
                <a:cs typeface="Balthazar"/>
                <a:sym typeface="Balthazar"/>
              </a:rPr>
              <a:t>2.</a:t>
            </a:r>
            <a:r>
              <a:rPr b="1" lang="en-US" sz="1800" u="sng">
                <a:solidFill>
                  <a:srgbClr val="F1C232"/>
                </a:solidFill>
                <a:latin typeface="Balthazar"/>
                <a:ea typeface="Balthazar"/>
                <a:cs typeface="Balthazar"/>
                <a:sym typeface="Balthazar"/>
                <a:hlinkClick r:id="rId10"/>
              </a:rPr>
              <a:t>Design and Implementation of Socket Based-Network Connections Smart  Home System</a:t>
            </a:r>
            <a:endParaRPr b="1" sz="1800" u="sng">
              <a:solidFill>
                <a:srgbClr val="F1C232"/>
              </a:solidFill>
              <a:latin typeface="Balthazar"/>
              <a:ea typeface="Balthazar"/>
              <a:cs typeface="Balthazar"/>
              <a:sym typeface="Balthazar"/>
              <a:hlinkClick r:id="rId11"/>
            </a:endParaRPr>
          </a:p>
          <a:p>
            <a:pPr indent="0" lvl="0" marL="0" rtl="0">
              <a:lnSpc>
                <a:spcPct val="115000"/>
              </a:lnSpc>
              <a:spcBef>
                <a:spcPts val="0"/>
              </a:spcBef>
              <a:spcAft>
                <a:spcPts val="0"/>
              </a:spcAft>
              <a:buNone/>
            </a:pPr>
            <a:r>
              <a:rPr lang="en-US" sz="1800" u="sng">
                <a:solidFill>
                  <a:srgbClr val="F1C232"/>
                </a:solidFill>
                <a:latin typeface="Balthazar"/>
                <a:ea typeface="Balthazar"/>
                <a:cs typeface="Balthazar"/>
                <a:sym typeface="Balthazar"/>
                <a:hlinkClick r:id="rId12"/>
              </a:rPr>
              <a:t>Min Xiao</a:t>
            </a:r>
            <a:r>
              <a:rPr lang="en-US" sz="1800">
                <a:solidFill>
                  <a:srgbClr val="F1C232"/>
                </a:solidFill>
                <a:latin typeface="Balthazar"/>
                <a:ea typeface="Balthazar"/>
                <a:cs typeface="Balthazar"/>
                <a:sym typeface="Balthazar"/>
              </a:rPr>
              <a:t> ; </a:t>
            </a:r>
            <a:r>
              <a:rPr lang="en-US" sz="1800" u="sng">
                <a:solidFill>
                  <a:srgbClr val="F1C232"/>
                </a:solidFill>
                <a:latin typeface="Balthazar"/>
                <a:ea typeface="Balthazar"/>
                <a:cs typeface="Balthazar"/>
                <a:sym typeface="Balthazar"/>
                <a:hlinkClick r:id="rId13"/>
              </a:rPr>
              <a:t>Yu-Han Liu</a:t>
            </a:r>
            <a:r>
              <a:rPr lang="en-US" sz="1800">
                <a:solidFill>
                  <a:srgbClr val="F1C232"/>
                </a:solidFill>
                <a:latin typeface="Balthazar"/>
                <a:ea typeface="Balthazar"/>
                <a:cs typeface="Balthazar"/>
                <a:sym typeface="Balthazar"/>
              </a:rPr>
              <a:t> ; </a:t>
            </a:r>
            <a:r>
              <a:rPr lang="en-US" sz="1800" u="sng">
                <a:solidFill>
                  <a:srgbClr val="F1C232"/>
                </a:solidFill>
                <a:latin typeface="Balthazar"/>
                <a:ea typeface="Balthazar"/>
                <a:cs typeface="Balthazar"/>
                <a:sym typeface="Balthazar"/>
                <a:hlinkClick r:id="rId14"/>
              </a:rPr>
              <a:t>Qian Hu</a:t>
            </a:r>
            <a:endParaRPr sz="1800" u="sng">
              <a:solidFill>
                <a:srgbClr val="F1C232"/>
              </a:solidFill>
              <a:latin typeface="Balthazar"/>
              <a:ea typeface="Balthazar"/>
              <a:cs typeface="Balthazar"/>
              <a:sym typeface="Balthazar"/>
              <a:hlinkClick r:id="rId15"/>
            </a:endParaRPr>
          </a:p>
          <a:p>
            <a:pPr indent="0" lvl="0" marL="0" rtl="0">
              <a:lnSpc>
                <a:spcPct val="115000"/>
              </a:lnSpc>
              <a:spcBef>
                <a:spcPts val="0"/>
              </a:spcBef>
              <a:spcAft>
                <a:spcPts val="0"/>
              </a:spcAft>
              <a:buNone/>
            </a:pPr>
            <a:r>
              <a:rPr lang="en-US" sz="1800" u="sng">
                <a:solidFill>
                  <a:srgbClr val="F1C232"/>
                </a:solidFill>
                <a:latin typeface="Balthazar"/>
                <a:ea typeface="Balthazar"/>
                <a:cs typeface="Balthazar"/>
                <a:sym typeface="Balthazar"/>
                <a:hlinkClick r:id="rId16"/>
              </a:rPr>
              <a:t>2016 Sixth International Conference on Instrumentation &amp; Measurement, Computer, Communication and Control (IMCCC)</a:t>
            </a:r>
            <a:endParaRPr sz="1800" u="sng">
              <a:solidFill>
                <a:srgbClr val="F1C232"/>
              </a:solidFill>
              <a:latin typeface="Balthazar"/>
              <a:ea typeface="Balthazar"/>
              <a:cs typeface="Balthazar"/>
              <a:sym typeface="Balthazar"/>
              <a:hlinkClick r:id="rId17"/>
            </a:endParaRPr>
          </a:p>
          <a:p>
            <a:pPr indent="0" lvl="0" marL="0">
              <a:spcBef>
                <a:spcPts val="0"/>
              </a:spcBef>
              <a:spcAft>
                <a:spcPts val="0"/>
              </a:spcAft>
              <a:buNone/>
            </a:pPr>
            <a:r>
              <a:rPr lang="en-US" sz="1800">
                <a:solidFill>
                  <a:srgbClr val="F1C232"/>
                </a:solidFill>
                <a:latin typeface="Balthazar"/>
                <a:ea typeface="Balthazar"/>
                <a:cs typeface="Balthazar"/>
                <a:sym typeface="Balthazar"/>
              </a:rPr>
              <a:t>Year: 2016</a:t>
            </a:r>
            <a:endParaRPr sz="1800">
              <a:solidFill>
                <a:srgbClr val="F1C232"/>
              </a:solidFill>
              <a:latin typeface="Balthazar"/>
              <a:ea typeface="Balthazar"/>
              <a:cs typeface="Balthazar"/>
              <a:sym typeface="Balthazar"/>
            </a:endParaRPr>
          </a:p>
          <a:p>
            <a:pPr indent="0" lvl="0" marL="0">
              <a:spcBef>
                <a:spcPts val="0"/>
              </a:spcBef>
              <a:spcAft>
                <a:spcPts val="0"/>
              </a:spcAft>
              <a:buClr>
                <a:schemeClr val="dk1"/>
              </a:buClr>
              <a:buSzPts val="1100"/>
              <a:buFont typeface="Arial"/>
              <a:buNone/>
            </a:pPr>
            <a:r>
              <a:t/>
            </a:r>
            <a:endParaRPr sz="1800">
              <a:solidFill>
                <a:srgbClr val="F1C232"/>
              </a:solidFill>
              <a:latin typeface="Balthazar"/>
              <a:ea typeface="Balthazar"/>
              <a:cs typeface="Balthazar"/>
              <a:sym typeface="Balthazar"/>
            </a:endParaRPr>
          </a:p>
          <a:p>
            <a:pPr indent="0" lvl="0" marL="0">
              <a:spcBef>
                <a:spcPts val="0"/>
              </a:spcBef>
              <a:spcAft>
                <a:spcPts val="0"/>
              </a:spcAft>
              <a:buNone/>
            </a:pPr>
            <a:r>
              <a:t/>
            </a:r>
            <a:endParaRPr sz="1800">
              <a:latin typeface="Balthazar"/>
              <a:ea typeface="Balthazar"/>
              <a:cs typeface="Balthazar"/>
              <a:sym typeface="Balthaz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000" u="sng" cap="none" strike="noStrike">
                <a:solidFill>
                  <a:schemeClr val="lt1"/>
                </a:solidFill>
                <a:latin typeface="Balthazar"/>
                <a:ea typeface="Balthazar"/>
                <a:cs typeface="Balthazar"/>
                <a:sym typeface="Balthazar"/>
              </a:rPr>
              <a:t>SCOPE OF PROJECT.</a:t>
            </a:r>
            <a:endParaRPr b="1" i="0" sz="3000" u="sng" cap="none" strike="noStrike">
              <a:solidFill>
                <a:schemeClr val="lt1"/>
              </a:solidFill>
              <a:latin typeface="Balthazar"/>
              <a:ea typeface="Balthazar"/>
              <a:cs typeface="Balthazar"/>
              <a:sym typeface="Balthazar"/>
            </a:endParaRPr>
          </a:p>
        </p:txBody>
      </p:sp>
      <p:sp>
        <p:nvSpPr>
          <p:cNvPr id="125" name="Google Shape;125;p19"/>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425450" lvl="0" marL="342900" marR="0" rtl="0" algn="l">
              <a:lnSpc>
                <a:spcPct val="100000"/>
              </a:lnSpc>
              <a:spcBef>
                <a:spcPts val="0"/>
              </a:spcBef>
              <a:spcAft>
                <a:spcPts val="0"/>
              </a:spcAft>
              <a:buClr>
                <a:schemeClr val="lt2"/>
              </a:buClr>
              <a:buSzPts val="3000"/>
              <a:buFont typeface="Arial"/>
              <a:buChar char="•"/>
            </a:pPr>
            <a:r>
              <a:rPr b="1" i="0" lang="en-US" sz="3000" u="none" cap="none" strike="noStrike">
                <a:solidFill>
                  <a:schemeClr val="lt2"/>
                </a:solidFill>
                <a:latin typeface="Balthazar"/>
                <a:ea typeface="Balthazar"/>
                <a:cs typeface="Balthazar"/>
                <a:sym typeface="Balthazar"/>
              </a:rPr>
              <a:t>A smart socket has various uses in home automation as well as commercial sector. </a:t>
            </a:r>
            <a:endParaRPr sz="3000"/>
          </a:p>
          <a:p>
            <a:pPr indent="-425450" lvl="0" marL="342900" marR="0" rtl="0" algn="l">
              <a:lnSpc>
                <a:spcPct val="100000"/>
              </a:lnSpc>
              <a:spcBef>
                <a:spcPts val="940"/>
              </a:spcBef>
              <a:spcAft>
                <a:spcPts val="0"/>
              </a:spcAft>
              <a:buClr>
                <a:schemeClr val="lt2"/>
              </a:buClr>
              <a:buSzPts val="3000"/>
              <a:buFont typeface="Arial"/>
              <a:buChar char="•"/>
            </a:pPr>
            <a:r>
              <a:rPr b="1" i="0" lang="en-US" sz="3000" u="none" cap="none" strike="noStrike">
                <a:solidFill>
                  <a:schemeClr val="lt2"/>
                </a:solidFill>
                <a:latin typeface="Balthazar"/>
                <a:ea typeface="Balthazar"/>
                <a:cs typeface="Balthazar"/>
                <a:sym typeface="Balthazar"/>
              </a:rPr>
              <a:t>It helps to save electricity by defusing the current supply.</a:t>
            </a:r>
            <a:endParaRPr sz="3000"/>
          </a:p>
          <a:p>
            <a:pPr indent="-425450" lvl="0" marL="342900" marR="0" rtl="0" algn="l">
              <a:lnSpc>
                <a:spcPct val="100000"/>
              </a:lnSpc>
              <a:spcBef>
                <a:spcPts val="940"/>
              </a:spcBef>
              <a:spcAft>
                <a:spcPts val="0"/>
              </a:spcAft>
              <a:buClr>
                <a:schemeClr val="lt2"/>
              </a:buClr>
              <a:buSzPts val="3000"/>
              <a:buFont typeface="Arial"/>
              <a:buChar char="•"/>
            </a:pPr>
            <a:r>
              <a:rPr b="1" i="0" lang="en-US" sz="3000" u="none" cap="none" strike="noStrike">
                <a:solidFill>
                  <a:schemeClr val="lt2"/>
                </a:solidFill>
                <a:latin typeface="Balthazar"/>
                <a:ea typeface="Balthazar"/>
                <a:cs typeface="Balthazar"/>
                <a:sym typeface="Balthazar"/>
              </a:rPr>
              <a:t>It helps to enhance the life of devices.</a:t>
            </a:r>
            <a:endParaRPr sz="3000"/>
          </a:p>
          <a:p>
            <a:pPr indent="0" lvl="0" marL="0" marR="0" rtl="0" algn="l">
              <a:lnSpc>
                <a:spcPct val="100000"/>
              </a:lnSpc>
              <a:spcBef>
                <a:spcPts val="940"/>
              </a:spcBef>
              <a:spcAft>
                <a:spcPts val="0"/>
              </a:spcAft>
              <a:buClr>
                <a:schemeClr val="lt2"/>
              </a:buClr>
              <a:buSzPts val="1700"/>
              <a:buFont typeface="Arial"/>
              <a:buNone/>
            </a:pPr>
            <a:r>
              <a:t/>
            </a:r>
            <a:endParaRPr b="1" i="0" sz="1700" u="none" cap="none" strike="noStrike">
              <a:solidFill>
                <a:schemeClr val="lt2"/>
              </a:solidFill>
              <a:latin typeface="Balthazar"/>
              <a:ea typeface="Balthazar"/>
              <a:cs typeface="Balthazar"/>
              <a:sym typeface="Balthazar"/>
            </a:endParaRPr>
          </a:p>
          <a:p>
            <a:pPr indent="-234950" lvl="0" marL="342900" marR="0" rtl="0" algn="l">
              <a:lnSpc>
                <a:spcPct val="100000"/>
              </a:lnSpc>
              <a:spcBef>
                <a:spcPts val="940"/>
              </a:spcBef>
              <a:spcAft>
                <a:spcPts val="0"/>
              </a:spcAft>
              <a:buClr>
                <a:schemeClr val="lt2"/>
              </a:buClr>
              <a:buSzPts val="1700"/>
              <a:buFont typeface="Arial"/>
              <a:buNone/>
            </a:pPr>
            <a:r>
              <a:t/>
            </a:r>
            <a:endParaRPr b="1" i="0" sz="1700" u="none" cap="none" strike="noStrike">
              <a:solidFill>
                <a:schemeClr val="lt2"/>
              </a:solidFill>
              <a:latin typeface="Balthazar"/>
              <a:ea typeface="Balthazar"/>
              <a:cs typeface="Balthazar"/>
              <a:sym typeface="Balthaz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000" u="sng" cap="none" strike="noStrike">
                <a:solidFill>
                  <a:schemeClr val="lt1"/>
                </a:solidFill>
                <a:latin typeface="Balthazar"/>
                <a:ea typeface="Balthazar"/>
                <a:cs typeface="Balthazar"/>
                <a:sym typeface="Balthazar"/>
              </a:rPr>
              <a:t>HARDWARE  AND  SOFTWARE USED.</a:t>
            </a:r>
            <a:endParaRPr b="1" i="0" sz="3000" u="sng" cap="none" strike="noStrike">
              <a:solidFill>
                <a:schemeClr val="lt1"/>
              </a:solidFill>
              <a:latin typeface="Balthazar"/>
              <a:ea typeface="Balthazar"/>
              <a:cs typeface="Balthazar"/>
              <a:sym typeface="Balthazar"/>
            </a:endParaRPr>
          </a:p>
        </p:txBody>
      </p:sp>
      <p:sp>
        <p:nvSpPr>
          <p:cNvPr id="131" name="Google Shape;131;p20"/>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1700"/>
              <a:buFont typeface="Arial"/>
              <a:buNone/>
            </a:pPr>
            <a:r>
              <a:rPr b="1" i="0" lang="en-US" sz="1700" u="sng" cap="none" strike="noStrike">
                <a:solidFill>
                  <a:schemeClr val="lt1"/>
                </a:solidFill>
                <a:latin typeface="Balthazar"/>
                <a:ea typeface="Balthazar"/>
                <a:cs typeface="Balthazar"/>
                <a:sym typeface="Balthazar"/>
              </a:rPr>
              <a:t>HARDWARE </a:t>
            </a:r>
            <a:r>
              <a:rPr b="1" i="0" lang="en-US" sz="1700" u="none" cap="none" strike="noStrike">
                <a:solidFill>
                  <a:schemeClr val="lt1"/>
                </a:solidFill>
                <a:latin typeface="Balthazar"/>
                <a:ea typeface="Balthazar"/>
                <a:cs typeface="Balthazar"/>
                <a:sym typeface="Balthazar"/>
              </a:rPr>
              <a:t> :- </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Node MCU Wi-Fi internet.</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Potentiometer.</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Resistors 220 V.</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Connecting wires.</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Bread board.</a:t>
            </a:r>
            <a:endParaRPr/>
          </a:p>
          <a:p>
            <a:pPr indent="0" lvl="0" marL="0" marR="0" rtl="0" algn="l">
              <a:lnSpc>
                <a:spcPct val="90000"/>
              </a:lnSpc>
              <a:spcBef>
                <a:spcPts val="940"/>
              </a:spcBef>
              <a:spcAft>
                <a:spcPts val="0"/>
              </a:spcAft>
              <a:buClr>
                <a:schemeClr val="lt2"/>
              </a:buClr>
              <a:buSzPts val="1700"/>
              <a:buFont typeface="Arial"/>
              <a:buNone/>
            </a:pPr>
            <a:r>
              <a:t/>
            </a:r>
            <a:endParaRPr b="1" i="0" sz="1700" u="none" cap="none" strike="noStrike">
              <a:solidFill>
                <a:schemeClr val="lt1"/>
              </a:solidFill>
              <a:latin typeface="Balthazar"/>
              <a:ea typeface="Balthazar"/>
              <a:cs typeface="Balthazar"/>
              <a:sym typeface="Balthazar"/>
            </a:endParaRPr>
          </a:p>
          <a:p>
            <a:pPr indent="0" lvl="0" marL="0" marR="0" rtl="0" algn="l">
              <a:lnSpc>
                <a:spcPct val="90000"/>
              </a:lnSpc>
              <a:spcBef>
                <a:spcPts val="940"/>
              </a:spcBef>
              <a:spcAft>
                <a:spcPts val="0"/>
              </a:spcAft>
              <a:buClr>
                <a:schemeClr val="lt2"/>
              </a:buClr>
              <a:buSzPts val="1700"/>
              <a:buFont typeface="Arial"/>
              <a:buNone/>
            </a:pPr>
            <a:r>
              <a:rPr b="1" i="0" lang="en-US" sz="1700" u="sng" cap="none" strike="noStrike">
                <a:solidFill>
                  <a:schemeClr val="lt1"/>
                </a:solidFill>
                <a:latin typeface="Balthazar"/>
                <a:ea typeface="Balthazar"/>
                <a:cs typeface="Balthazar"/>
                <a:sym typeface="Balthazar"/>
              </a:rPr>
              <a:t>Software </a:t>
            </a:r>
            <a:r>
              <a:rPr b="1" i="0" lang="en-US" sz="1700" u="none" cap="none" strike="noStrike">
                <a:solidFill>
                  <a:schemeClr val="lt1"/>
                </a:solidFill>
                <a:latin typeface="Balthazar"/>
                <a:ea typeface="Balthazar"/>
                <a:cs typeface="Balthazar"/>
                <a:sym typeface="Balthazar"/>
              </a:rPr>
              <a:t> :- </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Arduino  IDE.</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MIP app inventor</a:t>
            </a:r>
            <a:r>
              <a:rPr b="1" i="0" lang="en-US" sz="1700" u="none" cap="none" strike="noStrike">
                <a:solidFill>
                  <a:schemeClr val="lt1"/>
                </a:solidFill>
                <a:latin typeface="Balthazar"/>
                <a:ea typeface="Balthazar"/>
                <a:cs typeface="Balthazar"/>
                <a:sym typeface="Balthazar"/>
              </a:rPr>
              <a:t>.</a:t>
            </a:r>
            <a:endParaRPr/>
          </a:p>
          <a:p>
            <a:pPr indent="-342900" lvl="0" marL="342900" marR="0" rtl="0" algn="l">
              <a:lnSpc>
                <a:spcPct val="90000"/>
              </a:lnSpc>
              <a:spcBef>
                <a:spcPts val="940"/>
              </a:spcBef>
              <a:spcAft>
                <a:spcPts val="0"/>
              </a:spcAft>
              <a:buClr>
                <a:schemeClr val="lt2"/>
              </a:buClr>
              <a:buSzPts val="1700"/>
              <a:buFont typeface="Arial Narrow"/>
              <a:buAutoNum type="arabicPeriod"/>
            </a:pPr>
            <a:r>
              <a:rPr b="1" i="0" lang="en-US" sz="1700" u="none" cap="none" strike="noStrike">
                <a:solidFill>
                  <a:schemeClr val="lt2"/>
                </a:solidFill>
                <a:latin typeface="Balthazar"/>
                <a:ea typeface="Balthazar"/>
                <a:cs typeface="Balthazar"/>
                <a:sym typeface="Balthazar"/>
              </a:rPr>
              <a:t>Android studio IDE</a:t>
            </a:r>
            <a:r>
              <a:rPr b="1" i="0" lang="en-US" sz="1700" u="none" cap="none" strike="noStrike">
                <a:solidFill>
                  <a:schemeClr val="lt1"/>
                </a:solidFill>
                <a:latin typeface="Balthazar"/>
                <a:ea typeface="Balthazar"/>
                <a:cs typeface="Balthazar"/>
                <a:sym typeface="Balthazar"/>
              </a:rPr>
              <a:t>.</a:t>
            </a:r>
            <a:endParaRPr b="1" i="0" sz="1700" u="none" cap="none" strike="noStrike">
              <a:solidFill>
                <a:schemeClr val="lt1"/>
              </a:solidFill>
              <a:latin typeface="Balthazar"/>
              <a:ea typeface="Balthazar"/>
              <a:cs typeface="Balthazar"/>
              <a:sym typeface="Balthazar"/>
            </a:endParaRPr>
          </a:p>
        </p:txBody>
      </p:sp>
      <p:pic>
        <p:nvPicPr>
          <p:cNvPr id="132" name="Google Shape;132;p20"/>
          <p:cNvPicPr preferRelativeResize="0"/>
          <p:nvPr/>
        </p:nvPicPr>
        <p:blipFill rotWithShape="1">
          <a:blip r:embed="rId3">
            <a:alphaModFix/>
          </a:blip>
          <a:srcRect b="0" l="0" r="0" t="0"/>
          <a:stretch/>
        </p:blipFill>
        <p:spPr>
          <a:xfrm>
            <a:off x="4211960" y="1484784"/>
            <a:ext cx="3140177" cy="2088232"/>
          </a:xfrm>
          <a:prstGeom prst="rect">
            <a:avLst/>
          </a:prstGeom>
          <a:noFill/>
          <a:ln>
            <a:noFill/>
          </a:ln>
        </p:spPr>
      </p:pic>
      <p:pic>
        <p:nvPicPr>
          <p:cNvPr id="133" name="Google Shape;133;p20"/>
          <p:cNvPicPr preferRelativeResize="0"/>
          <p:nvPr/>
        </p:nvPicPr>
        <p:blipFill rotWithShape="1">
          <a:blip r:embed="rId4">
            <a:alphaModFix/>
          </a:blip>
          <a:srcRect b="0" l="0" r="0" t="0"/>
          <a:stretch/>
        </p:blipFill>
        <p:spPr>
          <a:xfrm>
            <a:off x="6372200" y="3280522"/>
            <a:ext cx="2577976" cy="25247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lt1"/>
              </a:buClr>
              <a:buSzPts val="3000"/>
              <a:buFont typeface="Balthazar"/>
              <a:buNone/>
            </a:pPr>
            <a:r>
              <a:rPr b="1" i="0" lang="en-US" sz="3000" u="sng" cap="none" strike="noStrike">
                <a:solidFill>
                  <a:schemeClr val="lt1"/>
                </a:solidFill>
                <a:latin typeface="Balthazar"/>
                <a:ea typeface="Balthazar"/>
                <a:cs typeface="Balthazar"/>
                <a:sym typeface="Balthazar"/>
              </a:rPr>
              <a:t>BLOCK</a:t>
            </a:r>
            <a:r>
              <a:rPr b="1" i="0" lang="en-US" sz="3000" u="sng" cap="none" strike="noStrike">
                <a:solidFill>
                  <a:schemeClr val="lt1"/>
                </a:solidFill>
                <a:latin typeface="Arial Narrow"/>
                <a:ea typeface="Arial Narrow"/>
                <a:cs typeface="Arial Narrow"/>
                <a:sym typeface="Arial Narrow"/>
              </a:rPr>
              <a:t>  DIAGRAM.</a:t>
            </a:r>
            <a:endParaRPr b="1" i="0" sz="3000" u="sng" cap="none" strike="noStrike">
              <a:solidFill>
                <a:schemeClr val="lt1"/>
              </a:solidFill>
              <a:latin typeface="Arial Narrow"/>
              <a:ea typeface="Arial Narrow"/>
              <a:cs typeface="Arial Narrow"/>
              <a:sym typeface="Arial Narrow"/>
            </a:endParaRPr>
          </a:p>
        </p:txBody>
      </p:sp>
      <p:sp>
        <p:nvSpPr>
          <p:cNvPr id="139" name="Google Shape;139;p21"/>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234950" lvl="0" marL="342900" marR="0" rtl="0" algn="l">
              <a:lnSpc>
                <a:spcPct val="100000"/>
              </a:lnSpc>
              <a:spcBef>
                <a:spcPts val="0"/>
              </a:spcBef>
              <a:spcAft>
                <a:spcPts val="0"/>
              </a:spcAft>
              <a:buClr>
                <a:schemeClr val="lt2"/>
              </a:buClr>
              <a:buSzPts val="1700"/>
              <a:buFont typeface="Arial"/>
              <a:buNone/>
            </a:pPr>
            <a:r>
              <a:t/>
            </a:r>
            <a:endParaRPr b="0" i="0" sz="1700" u="none" cap="none" strike="noStrike">
              <a:solidFill>
                <a:schemeClr val="lt1"/>
              </a:solidFill>
              <a:latin typeface="Arial Narrow"/>
              <a:ea typeface="Arial Narrow"/>
              <a:cs typeface="Arial Narrow"/>
              <a:sym typeface="Arial Narrow"/>
            </a:endParaRPr>
          </a:p>
        </p:txBody>
      </p:sp>
      <p:sp>
        <p:nvSpPr>
          <p:cNvPr id="140" name="Google Shape;140;p21"/>
          <p:cNvSpPr/>
          <p:nvPr/>
        </p:nvSpPr>
        <p:spPr>
          <a:xfrm>
            <a:off x="506838" y="2051775"/>
            <a:ext cx="1830900" cy="3068400"/>
          </a:xfrm>
          <a:prstGeom prst="rect">
            <a:avLst/>
          </a:prstGeom>
          <a:solidFill>
            <a:srgbClr val="FF0000"/>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90000"/>
              </a:lnSpc>
              <a:spcBef>
                <a:spcPts val="940"/>
              </a:spcBef>
              <a:spcAft>
                <a:spcPts val="0"/>
              </a:spcAft>
              <a:buNone/>
            </a:pPr>
            <a:r>
              <a:t/>
            </a:r>
            <a:endParaRPr/>
          </a:p>
          <a:p>
            <a:pPr indent="0" lvl="0" marL="0" rtl="0" algn="ctr">
              <a:lnSpc>
                <a:spcPct val="90000"/>
              </a:lnSpc>
              <a:spcBef>
                <a:spcPts val="940"/>
              </a:spcBef>
              <a:spcAft>
                <a:spcPts val="0"/>
              </a:spcAft>
              <a:buNone/>
            </a:pPr>
            <a:r>
              <a:rPr b="1" lang="en-US" sz="3000">
                <a:latin typeface="Balthazar"/>
                <a:ea typeface="Balthazar"/>
                <a:cs typeface="Balthazar"/>
                <a:sym typeface="Balthazar"/>
              </a:rPr>
              <a:t>Node MCU Wi-Fi internet.</a:t>
            </a:r>
            <a:endParaRPr sz="3000"/>
          </a:p>
        </p:txBody>
      </p:sp>
      <p:sp>
        <p:nvSpPr>
          <p:cNvPr id="141" name="Google Shape;141;p21"/>
          <p:cNvSpPr/>
          <p:nvPr/>
        </p:nvSpPr>
        <p:spPr>
          <a:xfrm>
            <a:off x="6516350" y="3014475"/>
            <a:ext cx="962100" cy="1143000"/>
          </a:xfrm>
          <a:prstGeom prst="rect">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US" sz="1800"/>
              <a:t>socket</a:t>
            </a:r>
            <a:endParaRPr b="1" sz="1800"/>
          </a:p>
        </p:txBody>
      </p:sp>
      <p:sp>
        <p:nvSpPr>
          <p:cNvPr id="142" name="Google Shape;142;p21"/>
          <p:cNvSpPr/>
          <p:nvPr/>
        </p:nvSpPr>
        <p:spPr>
          <a:xfrm>
            <a:off x="3284250" y="2816925"/>
            <a:ext cx="2115300" cy="1538100"/>
          </a:xfrm>
          <a:prstGeom prst="ellipse">
            <a:avLst/>
          </a:prstGeom>
          <a:solidFill>
            <a:srgbClr val="FF00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US" sz="1800">
                <a:latin typeface="Balthazar"/>
                <a:ea typeface="Balthazar"/>
                <a:cs typeface="Balthazar"/>
                <a:sym typeface="Balthazar"/>
              </a:rPr>
              <a:t>potentiometer</a:t>
            </a:r>
            <a:endParaRPr b="1" sz="1800">
              <a:latin typeface="Balthazar"/>
              <a:ea typeface="Balthazar"/>
              <a:cs typeface="Balthazar"/>
              <a:sym typeface="Balthazar"/>
            </a:endParaRPr>
          </a:p>
        </p:txBody>
      </p:sp>
      <p:cxnSp>
        <p:nvCxnSpPr>
          <p:cNvPr id="143" name="Google Shape;143;p21"/>
          <p:cNvCxnSpPr>
            <a:stCxn id="140" idx="3"/>
            <a:endCxn id="142" idx="2"/>
          </p:cNvCxnSpPr>
          <p:nvPr/>
        </p:nvCxnSpPr>
        <p:spPr>
          <a:xfrm>
            <a:off x="2337738" y="3585975"/>
            <a:ext cx="946500" cy="0"/>
          </a:xfrm>
          <a:prstGeom prst="straightConnector1">
            <a:avLst/>
          </a:prstGeom>
          <a:noFill/>
          <a:ln cap="flat" cmpd="sng" w="152400">
            <a:solidFill>
              <a:schemeClr val="lt1"/>
            </a:solidFill>
            <a:prstDash val="solid"/>
            <a:round/>
            <a:headEnd len="med" w="med" type="none"/>
            <a:tailEnd len="med" w="med" type="none"/>
          </a:ln>
        </p:spPr>
      </p:cxnSp>
      <p:cxnSp>
        <p:nvCxnSpPr>
          <p:cNvPr id="144" name="Google Shape;144;p21"/>
          <p:cNvCxnSpPr>
            <a:stCxn id="142" idx="6"/>
            <a:endCxn id="141" idx="1"/>
          </p:cNvCxnSpPr>
          <p:nvPr/>
        </p:nvCxnSpPr>
        <p:spPr>
          <a:xfrm>
            <a:off x="5399550" y="3585975"/>
            <a:ext cx="1116900" cy="0"/>
          </a:xfrm>
          <a:prstGeom prst="straightConnector1">
            <a:avLst/>
          </a:prstGeom>
          <a:noFill/>
          <a:ln cap="flat" cmpd="sng" w="152400">
            <a:solidFill>
              <a:schemeClr val="lt1"/>
            </a:solidFill>
            <a:prstDash val="solid"/>
            <a:round/>
            <a:headEnd len="med" w="med" type="none"/>
            <a:tailEnd len="med" w="med" type="none"/>
          </a:ln>
        </p:spPr>
      </p:cxnSp>
      <p:pic>
        <p:nvPicPr>
          <p:cNvPr id="145" name="Google Shape;145;p21"/>
          <p:cNvPicPr preferRelativeResize="0"/>
          <p:nvPr/>
        </p:nvPicPr>
        <p:blipFill>
          <a:blip r:embed="rId3">
            <a:alphaModFix/>
          </a:blip>
          <a:stretch>
            <a:fillRect/>
          </a:stretch>
        </p:blipFill>
        <p:spPr>
          <a:xfrm flipH="1">
            <a:off x="6989274" y="3249575"/>
            <a:ext cx="1830900" cy="22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