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5" r:id="rId9"/>
    <p:sldId id="266" r:id="rId10"/>
    <p:sldId id="267" r:id="rId11"/>
    <p:sldId id="264" r:id="rId12"/>
    <p:sldId id="269" r:id="rId13"/>
    <p:sldId id="268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th6612/Python-Project" TargetMode="External"/><Relationship Id="rId2" Type="http://schemas.openxmlformats.org/officeDocument/2006/relationships/hyperlink" Target="https://github.com/sharanjit13/Python/blob/master/FINAL%20PROJECT%20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3A73-3F4B-4175-83C6-A36039C81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Suicide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F5439-1A97-43BE-85A1-9BADD0A712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BY- PARTH</a:t>
            </a:r>
          </a:p>
          <a:p>
            <a:r>
              <a:rPr lang="en-CA" dirty="0"/>
              <a:t>SHARANJIT</a:t>
            </a:r>
          </a:p>
        </p:txBody>
      </p:sp>
    </p:spTree>
    <p:extLst>
      <p:ext uri="{BB962C8B-B14F-4D97-AF65-F5344CB8AC3E}">
        <p14:creationId xmlns:p14="http://schemas.microsoft.com/office/powerpoint/2010/main" val="1791023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A3AC-1F32-414E-B0EA-C76EBD31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Contd..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6AF2B80-D879-48FC-A828-8E695E59E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368" y="2141538"/>
            <a:ext cx="6488288" cy="3649662"/>
          </a:xfrm>
        </p:spPr>
      </p:pic>
    </p:spTree>
    <p:extLst>
      <p:ext uri="{BB962C8B-B14F-4D97-AF65-F5344CB8AC3E}">
        <p14:creationId xmlns:p14="http://schemas.microsoft.com/office/powerpoint/2010/main" val="3887687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C305-3A73-4D69-8B4E-4507C827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Insights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AC922-04CA-4BEB-851E-0BF3B5CD1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suicide rate for men is drastically high for men.</a:t>
            </a:r>
          </a:p>
          <a:p>
            <a:r>
              <a:rPr lang="en-CA" dirty="0"/>
              <a:t>No matter the age group, there are many common reasons for suicide.</a:t>
            </a:r>
          </a:p>
          <a:p>
            <a:r>
              <a:rPr lang="en-CA" dirty="0"/>
              <a:t>Saint Kitts and Nevis and Dominica both have 0 suicide cases.</a:t>
            </a:r>
          </a:p>
          <a:p>
            <a:r>
              <a:rPr lang="en-CA" dirty="0"/>
              <a:t>The highest no of suicides are in the Russian Federation.</a:t>
            </a:r>
          </a:p>
        </p:txBody>
      </p:sp>
    </p:spTree>
    <p:extLst>
      <p:ext uri="{BB962C8B-B14F-4D97-AF65-F5344CB8AC3E}">
        <p14:creationId xmlns:p14="http://schemas.microsoft.com/office/powerpoint/2010/main" val="3493228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F505-D86B-4EF0-8EFD-73E610C2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Unanswered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F7352-BC0F-4669-B8EF-561C4C337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Using loc and iloc function.</a:t>
            </a:r>
          </a:p>
          <a:p>
            <a:r>
              <a:rPr lang="en-CA" dirty="0"/>
              <a:t>Creating heat map.</a:t>
            </a:r>
          </a:p>
        </p:txBody>
      </p:sp>
    </p:spTree>
    <p:extLst>
      <p:ext uri="{BB962C8B-B14F-4D97-AF65-F5344CB8AC3E}">
        <p14:creationId xmlns:p14="http://schemas.microsoft.com/office/powerpoint/2010/main" val="2926838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B51B-DA9E-4A7A-A3C1-70D86944D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Learnings from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78583-1299-4D79-885C-B21B0F99C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Graphical plotting.</a:t>
            </a:r>
          </a:p>
          <a:p>
            <a:r>
              <a:rPr lang="en-CA" dirty="0"/>
              <a:t>Little more confidence for coding.</a:t>
            </a:r>
          </a:p>
          <a:p>
            <a:r>
              <a:rPr lang="en-CA" dirty="0"/>
              <a:t>Getting outputs from similar variables.</a:t>
            </a:r>
          </a:p>
        </p:txBody>
      </p:sp>
    </p:spTree>
    <p:extLst>
      <p:ext uri="{BB962C8B-B14F-4D97-AF65-F5344CB8AC3E}">
        <p14:creationId xmlns:p14="http://schemas.microsoft.com/office/powerpoint/2010/main" val="2122922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https://github.com/sharanjit13/Python/blob/master/FINAL%20PROJECT%20.ipynb</a:t>
            </a:r>
            <a:endParaRPr lang="en-US" dirty="0"/>
          </a:p>
          <a:p>
            <a:r>
              <a:rPr lang="en-CA" dirty="0">
                <a:hlinkClick r:id="rId3"/>
              </a:rPr>
              <a:t>https://github.com/Parth6612/Python-Project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6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5EFB2-B13C-4937-98C6-52EDADCE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End User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D6756732-5247-49C9-8C2F-DB52B85DC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6681" y="2141538"/>
            <a:ext cx="3649662" cy="3649662"/>
          </a:xfrm>
        </p:spPr>
      </p:pic>
    </p:spTree>
    <p:extLst>
      <p:ext uri="{BB962C8B-B14F-4D97-AF65-F5344CB8AC3E}">
        <p14:creationId xmlns:p14="http://schemas.microsoft.com/office/powerpoint/2010/main" val="320302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7802-927F-4855-B6C1-C6E5092FB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Analysis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56CB1-7B86-418B-A40F-C6D4CCD9C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data covers 60 countries.</a:t>
            </a:r>
          </a:p>
          <a:p>
            <a:r>
              <a:rPr lang="en-CA" dirty="0"/>
              <a:t>6 different age groups.</a:t>
            </a:r>
          </a:p>
          <a:p>
            <a:r>
              <a:rPr lang="en-CA" dirty="0"/>
              <a:t>6 generations.</a:t>
            </a:r>
          </a:p>
        </p:txBody>
      </p:sp>
    </p:spTree>
    <p:extLst>
      <p:ext uri="{BB962C8B-B14F-4D97-AF65-F5344CB8AC3E}">
        <p14:creationId xmlns:p14="http://schemas.microsoft.com/office/powerpoint/2010/main" val="354456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F2DE-32B0-446E-B1D7-0AECF170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Different age groups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65BAF-7190-429B-85E5-6A59D16AF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5-14 years</a:t>
            </a:r>
          </a:p>
          <a:p>
            <a:r>
              <a:rPr lang="en-CA" dirty="0"/>
              <a:t>15-24 years</a:t>
            </a:r>
          </a:p>
          <a:p>
            <a:r>
              <a:rPr lang="en-CA" dirty="0"/>
              <a:t>25-34 years</a:t>
            </a:r>
          </a:p>
          <a:p>
            <a:r>
              <a:rPr lang="en-CA" dirty="0"/>
              <a:t>35-54 years</a:t>
            </a:r>
          </a:p>
          <a:p>
            <a:r>
              <a:rPr lang="en-CA" dirty="0"/>
              <a:t>55-74 years</a:t>
            </a:r>
          </a:p>
          <a:p>
            <a:r>
              <a:rPr lang="en-CA" dirty="0"/>
              <a:t>75+ years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826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generations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1900-1924, GI Generation</a:t>
            </a:r>
          </a:p>
          <a:p>
            <a:r>
              <a:rPr lang="en-US" dirty="0"/>
              <a:t>1925-1945, Traditionalist or Silent Generation</a:t>
            </a:r>
          </a:p>
          <a:p>
            <a:r>
              <a:rPr lang="en-US" dirty="0"/>
              <a:t>1946-1964, Baby Boomers</a:t>
            </a:r>
          </a:p>
          <a:p>
            <a:r>
              <a:rPr lang="en-US" dirty="0"/>
              <a:t>1965-1979, Thirteeners or Generation X</a:t>
            </a:r>
          </a:p>
          <a:p>
            <a:r>
              <a:rPr lang="en-US" dirty="0"/>
              <a:t>1980- Late90’s, Millennials or Generation Y</a:t>
            </a:r>
          </a:p>
          <a:p>
            <a:r>
              <a:rPr lang="en-US" dirty="0"/>
              <a:t>Late 90’s- 2010, Generation z or Centennials</a:t>
            </a:r>
          </a:p>
        </p:txBody>
      </p:sp>
    </p:spTree>
    <p:extLst>
      <p:ext uri="{BB962C8B-B14F-4D97-AF65-F5344CB8AC3E}">
        <p14:creationId xmlns:p14="http://schemas.microsoft.com/office/powerpoint/2010/main" val="50220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50E55-EE79-4B01-9A4B-40DB63D6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reasons for suicide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F3F1C-FB0B-43F9-B197-0A96CE50C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Family history of depression</a:t>
            </a:r>
          </a:p>
          <a:p>
            <a:r>
              <a:rPr lang="en-CA" dirty="0"/>
              <a:t>Anxiety disorders</a:t>
            </a:r>
          </a:p>
          <a:p>
            <a:r>
              <a:rPr lang="en-CA" dirty="0"/>
              <a:t>Untreated depression</a:t>
            </a:r>
          </a:p>
          <a:p>
            <a:r>
              <a:rPr lang="en-CA" dirty="0"/>
              <a:t>Unstable family experiences</a:t>
            </a:r>
          </a:p>
          <a:p>
            <a:r>
              <a:rPr lang="en-CA" dirty="0"/>
              <a:t>Family history of members died by suicide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069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E35CC-EAA4-46B1-9CC0-54073142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5816A-570A-4677-9074-78D08CD94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Exposure to violence or abuse.</a:t>
            </a:r>
          </a:p>
          <a:p>
            <a:r>
              <a:rPr lang="en-CA" dirty="0"/>
              <a:t>Lack of support network.</a:t>
            </a:r>
          </a:p>
          <a:p>
            <a:r>
              <a:rPr lang="en-CA" dirty="0"/>
              <a:t>Emotional or physical abuse.</a:t>
            </a:r>
          </a:p>
          <a:p>
            <a:r>
              <a:rPr lang="en-CA" dirty="0"/>
              <a:t>Feeling of distress.</a:t>
            </a:r>
          </a:p>
          <a:p>
            <a:r>
              <a:rPr lang="en-CA" dirty="0"/>
              <a:t>Negative experiences.</a:t>
            </a:r>
          </a:p>
        </p:txBody>
      </p:sp>
    </p:spTree>
    <p:extLst>
      <p:ext uri="{BB962C8B-B14F-4D97-AF65-F5344CB8AC3E}">
        <p14:creationId xmlns:p14="http://schemas.microsoft.com/office/powerpoint/2010/main" val="94293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B101-7852-476A-B8BB-DE5E7DDD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dataset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4DD5549-F980-4460-A0CE-915CBDD6E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367" y="1647825"/>
            <a:ext cx="7293857" cy="4886325"/>
          </a:xfrm>
        </p:spPr>
      </p:pic>
    </p:spTree>
    <p:extLst>
      <p:ext uri="{BB962C8B-B14F-4D97-AF65-F5344CB8AC3E}">
        <p14:creationId xmlns:p14="http://schemas.microsoft.com/office/powerpoint/2010/main" val="1203697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289E-6ADD-4EA8-99C1-98640EF7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Graphical analysis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3308259-3DD7-4469-8360-5159D87C5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0" y="2141538"/>
            <a:ext cx="7277100" cy="4183062"/>
          </a:xfrm>
        </p:spPr>
      </p:pic>
    </p:spTree>
    <p:extLst>
      <p:ext uri="{BB962C8B-B14F-4D97-AF65-F5344CB8AC3E}">
        <p14:creationId xmlns:p14="http://schemas.microsoft.com/office/powerpoint/2010/main" val="269949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44</TotalTime>
  <Words>244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Suicide ANALYSIS</vt:lpstr>
      <vt:lpstr>End User</vt:lpstr>
      <vt:lpstr>Analysis scope</vt:lpstr>
      <vt:lpstr>Different age groups covered</vt:lpstr>
      <vt:lpstr>Different generations</vt:lpstr>
      <vt:lpstr>Common reasons for suicide</vt:lpstr>
      <vt:lpstr>Contd..</vt:lpstr>
      <vt:lpstr>The dataset</vt:lpstr>
      <vt:lpstr>Some Graphical analysis</vt:lpstr>
      <vt:lpstr>Contd..</vt:lpstr>
      <vt:lpstr>Insights </vt:lpstr>
      <vt:lpstr>Unanswered questions</vt:lpstr>
      <vt:lpstr>Learnings from the project</vt:lpstr>
      <vt:lpstr>GitHub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Suicide ANALYSIS</dc:title>
  <dc:creator>Parth Gunjariya</dc:creator>
  <cp:lastModifiedBy>Parth Gunjariya</cp:lastModifiedBy>
  <cp:revision>9</cp:revision>
  <dcterms:created xsi:type="dcterms:W3CDTF">2019-12-13T16:04:44Z</dcterms:created>
  <dcterms:modified xsi:type="dcterms:W3CDTF">2019-12-13T20:07:07Z</dcterms:modified>
</cp:coreProperties>
</file>