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an Kumar" initials="SK" lastIdx="1" clrIdx="0">
    <p:extLst>
      <p:ext uri="{19B8F6BF-5375-455C-9EA6-DF929625EA0E}">
        <p15:presenceInfo xmlns:p15="http://schemas.microsoft.com/office/powerpoint/2012/main" userId="fd1906b05c229f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 Kumar" userId="fd1906b05c229f35" providerId="LiveId" clId="{935ADE2C-FF3F-4D79-821F-F3C97F276F68}"/>
    <pc:docChg chg="undo custSel addSld modSld delSection modSection">
      <pc:chgData name="Sharan Kumar" userId="fd1906b05c229f35" providerId="LiveId" clId="{935ADE2C-FF3F-4D79-821F-F3C97F276F68}" dt="2021-11-10T08:55:20.306" v="1083" actId="207"/>
      <pc:docMkLst>
        <pc:docMk/>
      </pc:docMkLst>
      <pc:sldChg chg="modSp mod">
        <pc:chgData name="Sharan Kumar" userId="fd1906b05c229f35" providerId="LiveId" clId="{935ADE2C-FF3F-4D79-821F-F3C97F276F68}" dt="2021-11-08T07:00:25.013" v="28" actId="14100"/>
        <pc:sldMkLst>
          <pc:docMk/>
          <pc:sldMk cId="225163801" sldId="258"/>
        </pc:sldMkLst>
        <pc:spChg chg="mod">
          <ac:chgData name="Sharan Kumar" userId="fd1906b05c229f35" providerId="LiveId" clId="{935ADE2C-FF3F-4D79-821F-F3C97F276F68}" dt="2021-11-08T07:00:25.013" v="28" actId="14100"/>
          <ac:spMkLst>
            <pc:docMk/>
            <pc:sldMk cId="225163801" sldId="258"/>
            <ac:spMk id="10" creationId="{E37D2F46-503B-463A-BE23-3C3DFD69569A}"/>
          </ac:spMkLst>
        </pc:spChg>
      </pc:sldChg>
      <pc:sldChg chg="modSp mod">
        <pc:chgData name="Sharan Kumar" userId="fd1906b05c229f35" providerId="LiveId" clId="{935ADE2C-FF3F-4D79-821F-F3C97F276F68}" dt="2021-11-08T07:06:15.349" v="111" actId="20577"/>
        <pc:sldMkLst>
          <pc:docMk/>
          <pc:sldMk cId="3665633859" sldId="260"/>
        </pc:sldMkLst>
        <pc:spChg chg="mod">
          <ac:chgData name="Sharan Kumar" userId="fd1906b05c229f35" providerId="LiveId" clId="{935ADE2C-FF3F-4D79-821F-F3C97F276F68}" dt="2021-11-08T07:06:15.349" v="111" actId="20577"/>
          <ac:spMkLst>
            <pc:docMk/>
            <pc:sldMk cId="3665633859" sldId="260"/>
            <ac:spMk id="22" creationId="{013C35E9-5828-4445-B043-916CFDC15635}"/>
          </ac:spMkLst>
        </pc:spChg>
      </pc:sldChg>
      <pc:sldChg chg="addSp delSp modSp mod">
        <pc:chgData name="Sharan Kumar" userId="fd1906b05c229f35" providerId="LiveId" clId="{935ADE2C-FF3F-4D79-821F-F3C97F276F68}" dt="2021-11-08T07:01:50.820" v="45" actId="113"/>
        <pc:sldMkLst>
          <pc:docMk/>
          <pc:sldMk cId="1969584234" sldId="261"/>
        </pc:sldMkLst>
        <pc:spChg chg="mod">
          <ac:chgData name="Sharan Kumar" userId="fd1906b05c229f35" providerId="LiveId" clId="{935ADE2C-FF3F-4D79-821F-F3C97F276F68}" dt="2021-11-08T07:01:08.951" v="36" actId="20577"/>
          <ac:spMkLst>
            <pc:docMk/>
            <pc:sldMk cId="1969584234" sldId="261"/>
            <ac:spMk id="2" creationId="{133ED516-A0B4-4D09-B6A3-A788188B6704}"/>
          </ac:spMkLst>
        </pc:spChg>
        <pc:spChg chg="del">
          <ac:chgData name="Sharan Kumar" userId="fd1906b05c229f35" providerId="LiveId" clId="{935ADE2C-FF3F-4D79-821F-F3C97F276F68}" dt="2021-11-08T07:01:24.420" v="37" actId="478"/>
          <ac:spMkLst>
            <pc:docMk/>
            <pc:sldMk cId="1969584234" sldId="261"/>
            <ac:spMk id="3" creationId="{FAEDDAA5-B6E5-49F3-A495-94B7927A69C0}"/>
          </ac:spMkLst>
        </pc:spChg>
        <pc:spChg chg="del mod">
          <ac:chgData name="Sharan Kumar" userId="fd1906b05c229f35" providerId="LiveId" clId="{935ADE2C-FF3F-4D79-821F-F3C97F276F68}" dt="2021-11-08T07:01:33.865" v="41" actId="478"/>
          <ac:spMkLst>
            <pc:docMk/>
            <pc:sldMk cId="1969584234" sldId="261"/>
            <ac:spMk id="11" creationId="{AF2B300A-3A97-40E0-AA9A-37A944B1DAF8}"/>
          </ac:spMkLst>
        </pc:spChg>
        <pc:spChg chg="del">
          <ac:chgData name="Sharan Kumar" userId="fd1906b05c229f35" providerId="LiveId" clId="{935ADE2C-FF3F-4D79-821F-F3C97F276F68}" dt="2021-11-08T07:01:24.420" v="37" actId="478"/>
          <ac:spMkLst>
            <pc:docMk/>
            <pc:sldMk cId="1969584234" sldId="261"/>
            <ac:spMk id="12" creationId="{56816014-A74F-4DCC-B3EB-C797CAF4E802}"/>
          </ac:spMkLst>
        </pc:spChg>
        <pc:spChg chg="del">
          <ac:chgData name="Sharan Kumar" userId="fd1906b05c229f35" providerId="LiveId" clId="{935ADE2C-FF3F-4D79-821F-F3C97F276F68}" dt="2021-11-08T07:01:24.420" v="37" actId="478"/>
          <ac:spMkLst>
            <pc:docMk/>
            <pc:sldMk cId="1969584234" sldId="261"/>
            <ac:spMk id="13" creationId="{5294FC26-E2BF-454F-B123-404EA194A3E3}"/>
          </ac:spMkLst>
        </pc:spChg>
        <pc:spChg chg="del">
          <ac:chgData name="Sharan Kumar" userId="fd1906b05c229f35" providerId="LiveId" clId="{935ADE2C-FF3F-4D79-821F-F3C97F276F68}" dt="2021-11-08T07:01:24.420" v="37" actId="478"/>
          <ac:spMkLst>
            <pc:docMk/>
            <pc:sldMk cId="1969584234" sldId="261"/>
            <ac:spMk id="14" creationId="{9A5A9B9F-B0C0-4A76-B9C7-3C6ED0008BC9}"/>
          </ac:spMkLst>
        </pc:spChg>
        <pc:spChg chg="del">
          <ac:chgData name="Sharan Kumar" userId="fd1906b05c229f35" providerId="LiveId" clId="{935ADE2C-FF3F-4D79-821F-F3C97F276F68}" dt="2021-11-08T07:01:24.420" v="37" actId="478"/>
          <ac:spMkLst>
            <pc:docMk/>
            <pc:sldMk cId="1969584234" sldId="261"/>
            <ac:spMk id="15" creationId="{D223119D-72DB-4091-AE4B-0A82DC881E79}"/>
          </ac:spMkLst>
        </pc:spChg>
        <pc:spChg chg="add mod">
          <ac:chgData name="Sharan Kumar" userId="fd1906b05c229f35" providerId="LiveId" clId="{935ADE2C-FF3F-4D79-821F-F3C97F276F68}" dt="2021-11-08T07:01:50.820" v="45" actId="113"/>
          <ac:spMkLst>
            <pc:docMk/>
            <pc:sldMk cId="1969584234" sldId="261"/>
            <ac:spMk id="33" creationId="{16362988-0905-43DC-9DF6-BCF1B1359647}"/>
          </ac:spMkLst>
        </pc:spChg>
        <pc:grpChg chg="del">
          <ac:chgData name="Sharan Kumar" userId="fd1906b05c229f35" providerId="LiveId" clId="{935ADE2C-FF3F-4D79-821F-F3C97F276F68}" dt="2021-11-08T07:01:24.420" v="37" actId="478"/>
          <ac:grpSpMkLst>
            <pc:docMk/>
            <pc:sldMk cId="1969584234" sldId="261"/>
            <ac:grpSpMk id="36" creationId="{25679F3D-7EC6-46A6-BC22-525E813580BB}"/>
          </ac:grpSpMkLst>
        </pc:grpChg>
        <pc:graphicFrameChg chg="del">
          <ac:chgData name="Sharan Kumar" userId="fd1906b05c229f35" providerId="LiveId" clId="{935ADE2C-FF3F-4D79-821F-F3C97F276F68}" dt="2021-11-08T07:01:30.035" v="39" actId="478"/>
          <ac:graphicFrameMkLst>
            <pc:docMk/>
            <pc:sldMk cId="1969584234" sldId="261"/>
            <ac:graphicFrameMk id="37" creationId="{4483D506-2C3F-4711-94B1-0CC3F8D8F3E9}"/>
          </ac:graphicFrameMkLst>
        </pc:graphicFrameChg>
        <pc:picChg chg="del">
          <ac:chgData name="Sharan Kumar" userId="fd1906b05c229f35" providerId="LiveId" clId="{935ADE2C-FF3F-4D79-821F-F3C97F276F68}" dt="2021-11-08T07:01:27.812" v="38" actId="478"/>
          <ac:picMkLst>
            <pc:docMk/>
            <pc:sldMk cId="1969584234" sldId="261"/>
            <ac:picMk id="38" creationId="{08B1B93C-03D0-4BEF-B12B-9E51D2D2BEE8}"/>
          </ac:picMkLst>
        </pc:picChg>
      </pc:sldChg>
      <pc:sldChg chg="addSp delSp modSp mod">
        <pc:chgData name="Sharan Kumar" userId="fd1906b05c229f35" providerId="LiveId" clId="{935ADE2C-FF3F-4D79-821F-F3C97F276F68}" dt="2021-11-08T07:04:33.846" v="77" actId="2710"/>
        <pc:sldMkLst>
          <pc:docMk/>
          <pc:sldMk cId="1764756509" sldId="262"/>
        </pc:sldMkLst>
        <pc:spChg chg="mod">
          <ac:chgData name="Sharan Kumar" userId="fd1906b05c229f35" providerId="LiveId" clId="{935ADE2C-FF3F-4D79-821F-F3C97F276F68}" dt="2021-11-08T07:02:04.698" v="61" actId="20577"/>
          <ac:spMkLst>
            <pc:docMk/>
            <pc:sldMk cId="1764756509" sldId="262"/>
            <ac:spMk id="2" creationId="{427A3C97-E356-4FF9-AED5-879B8F991C1B}"/>
          </ac:spMkLst>
        </pc:spChg>
        <pc:spChg chg="del mod">
          <ac:chgData name="Sharan Kumar" userId="fd1906b05c229f35" providerId="LiveId" clId="{935ADE2C-FF3F-4D79-821F-F3C97F276F68}" dt="2021-11-08T07:02:23.952" v="64" actId="478"/>
          <ac:spMkLst>
            <pc:docMk/>
            <pc:sldMk cId="1764756509" sldId="262"/>
            <ac:spMk id="3" creationId="{874312F7-8744-467E-9DCF-F78292FB02D0}"/>
          </ac:spMkLst>
        </pc:spChg>
        <pc:spChg chg="del topLvl">
          <ac:chgData name="Sharan Kumar" userId="fd1906b05c229f35" providerId="LiveId" clId="{935ADE2C-FF3F-4D79-821F-F3C97F276F68}" dt="2021-11-08T07:02:37.136" v="67" actId="478"/>
          <ac:spMkLst>
            <pc:docMk/>
            <pc:sldMk cId="1764756509" sldId="262"/>
            <ac:spMk id="5" creationId="{85E15BFF-C7BD-48F1-ADAD-806664D31D05}"/>
          </ac:spMkLst>
        </pc:spChg>
        <pc:spChg chg="del topLvl">
          <ac:chgData name="Sharan Kumar" userId="fd1906b05c229f35" providerId="LiveId" clId="{935ADE2C-FF3F-4D79-821F-F3C97F276F68}" dt="2021-11-08T07:02:31.436" v="66" actId="478"/>
          <ac:spMkLst>
            <pc:docMk/>
            <pc:sldMk cId="1764756509" sldId="262"/>
            <ac:spMk id="6" creationId="{8A35519D-559D-4CEF-9805-8DFBFE16F778}"/>
          </ac:spMkLst>
        </pc:spChg>
        <pc:spChg chg="del">
          <ac:chgData name="Sharan Kumar" userId="fd1906b05c229f35" providerId="LiveId" clId="{935ADE2C-FF3F-4D79-821F-F3C97F276F68}" dt="2021-11-08T07:02:23.952" v="64" actId="478"/>
          <ac:spMkLst>
            <pc:docMk/>
            <pc:sldMk cId="1764756509" sldId="262"/>
            <ac:spMk id="7" creationId="{3EE46009-9B31-417A-AB61-8C70009004B3}"/>
          </ac:spMkLst>
        </pc:spChg>
        <pc:spChg chg="del">
          <ac:chgData name="Sharan Kumar" userId="fd1906b05c229f35" providerId="LiveId" clId="{935ADE2C-FF3F-4D79-821F-F3C97F276F68}" dt="2021-11-08T07:02:23.952" v="64" actId="478"/>
          <ac:spMkLst>
            <pc:docMk/>
            <pc:sldMk cId="1764756509" sldId="262"/>
            <ac:spMk id="11" creationId="{38280C20-AD97-47D9-A4D9-3D51B6EEA886}"/>
          </ac:spMkLst>
        </pc:spChg>
        <pc:spChg chg="del">
          <ac:chgData name="Sharan Kumar" userId="fd1906b05c229f35" providerId="LiveId" clId="{935ADE2C-FF3F-4D79-821F-F3C97F276F68}" dt="2021-11-08T07:02:23.952" v="64" actId="478"/>
          <ac:spMkLst>
            <pc:docMk/>
            <pc:sldMk cId="1764756509" sldId="262"/>
            <ac:spMk id="15" creationId="{89BC12B6-BA4F-4362-A61E-A7B108FEAF3C}"/>
          </ac:spMkLst>
        </pc:spChg>
        <pc:spChg chg="add mod">
          <ac:chgData name="Sharan Kumar" userId="fd1906b05c229f35" providerId="LiveId" clId="{935ADE2C-FF3F-4D79-821F-F3C97F276F68}" dt="2021-11-08T07:04:33.846" v="77" actId="2710"/>
          <ac:spMkLst>
            <pc:docMk/>
            <pc:sldMk cId="1764756509" sldId="262"/>
            <ac:spMk id="23" creationId="{D370B16E-2C68-40CC-B88C-8733925214A6}"/>
          </ac:spMkLst>
        </pc:spChg>
        <pc:grpChg chg="del">
          <ac:chgData name="Sharan Kumar" userId="fd1906b05c229f35" providerId="LiveId" clId="{935ADE2C-FF3F-4D79-821F-F3C97F276F68}" dt="2021-11-08T07:02:31.436" v="66" actId="478"/>
          <ac:grpSpMkLst>
            <pc:docMk/>
            <pc:sldMk cId="1764756509" sldId="262"/>
            <ac:grpSpMk id="4" creationId="{A98CACC9-95AD-4FA9-B112-2614409B3034}"/>
          </ac:grpSpMkLst>
        </pc:grpChg>
        <pc:grpChg chg="del">
          <ac:chgData name="Sharan Kumar" userId="fd1906b05c229f35" providerId="LiveId" clId="{935ADE2C-FF3F-4D79-821F-F3C97F276F68}" dt="2021-11-08T07:02:23.952" v="64" actId="478"/>
          <ac:grpSpMkLst>
            <pc:docMk/>
            <pc:sldMk cId="1764756509" sldId="262"/>
            <ac:grpSpMk id="8" creationId="{0134A81D-5B1C-4A76-8173-F064585D6D49}"/>
          </ac:grpSpMkLst>
        </pc:grpChg>
        <pc:grpChg chg="del">
          <ac:chgData name="Sharan Kumar" userId="fd1906b05c229f35" providerId="LiveId" clId="{935ADE2C-FF3F-4D79-821F-F3C97F276F68}" dt="2021-11-08T07:02:23.952" v="64" actId="478"/>
          <ac:grpSpMkLst>
            <pc:docMk/>
            <pc:sldMk cId="1764756509" sldId="262"/>
            <ac:grpSpMk id="12" creationId="{07CF4AF3-D618-49AD-BB03-5E5F7A41C8D9}"/>
          </ac:grpSpMkLst>
        </pc:grpChg>
        <pc:graphicFrameChg chg="del">
          <ac:chgData name="Sharan Kumar" userId="fd1906b05c229f35" providerId="LiveId" clId="{935ADE2C-FF3F-4D79-821F-F3C97F276F68}" dt="2021-11-08T07:02:23.952" v="64" actId="478"/>
          <ac:graphicFrameMkLst>
            <pc:docMk/>
            <pc:sldMk cId="1764756509" sldId="262"/>
            <ac:graphicFrameMk id="20" creationId="{0669C767-52A4-4999-8261-9B7806803E30}"/>
          </ac:graphicFrameMkLst>
        </pc:graphicFrameChg>
        <pc:graphicFrameChg chg="del">
          <ac:chgData name="Sharan Kumar" userId="fd1906b05c229f35" providerId="LiveId" clId="{935ADE2C-FF3F-4D79-821F-F3C97F276F68}" dt="2021-11-08T07:02:23.952" v="64" actId="478"/>
          <ac:graphicFrameMkLst>
            <pc:docMk/>
            <pc:sldMk cId="1764756509" sldId="262"/>
            <ac:graphicFrameMk id="21" creationId="{01123BCC-10A2-42F5-86DE-AC1C648A8F73}"/>
          </ac:graphicFrameMkLst>
        </pc:graphicFrameChg>
        <pc:graphicFrameChg chg="del">
          <ac:chgData name="Sharan Kumar" userId="fd1906b05c229f35" providerId="LiveId" clId="{935ADE2C-FF3F-4D79-821F-F3C97F276F68}" dt="2021-11-08T07:02:27.197" v="65" actId="478"/>
          <ac:graphicFrameMkLst>
            <pc:docMk/>
            <pc:sldMk cId="1764756509" sldId="262"/>
            <ac:graphicFrameMk id="22" creationId="{E4FC00AF-B769-4FD1-A5EF-41179EF2E7BE}"/>
          </ac:graphicFrameMkLst>
        </pc:graphicFrameChg>
      </pc:sldChg>
      <pc:sldChg chg="addSp delSp modSp mod">
        <pc:chgData name="Sharan Kumar" userId="fd1906b05c229f35" providerId="LiveId" clId="{935ADE2C-FF3F-4D79-821F-F3C97F276F68}" dt="2021-11-08T07:12:28.434" v="157" actId="1076"/>
        <pc:sldMkLst>
          <pc:docMk/>
          <pc:sldMk cId="1249102131" sldId="263"/>
        </pc:sldMkLst>
        <pc:spChg chg="mod">
          <ac:chgData name="Sharan Kumar" userId="fd1906b05c229f35" providerId="LiveId" clId="{935ADE2C-FF3F-4D79-821F-F3C97F276F68}" dt="2021-11-08T07:08:15.538" v="127" actId="14100"/>
          <ac:spMkLst>
            <pc:docMk/>
            <pc:sldMk cId="1249102131" sldId="263"/>
            <ac:spMk id="2" creationId="{FF74FD4D-5161-46CF-8E5C-B36508F35809}"/>
          </ac:spMkLst>
        </pc:spChg>
        <pc:spChg chg="add del mod">
          <ac:chgData name="Sharan Kumar" userId="fd1906b05c229f35" providerId="LiveId" clId="{935ADE2C-FF3F-4D79-821F-F3C97F276F68}" dt="2021-11-08T07:07:46.611" v="124" actId="478"/>
          <ac:spMkLst>
            <pc:docMk/>
            <pc:sldMk cId="1249102131" sldId="263"/>
            <ac:spMk id="3" creationId="{97AA353E-E722-4B84-B6FC-BA525C346A84}"/>
          </ac:spMkLst>
        </pc:spChg>
        <pc:spChg chg="del">
          <ac:chgData name="Sharan Kumar" userId="fd1906b05c229f35" providerId="LiveId" clId="{935ADE2C-FF3F-4D79-821F-F3C97F276F68}" dt="2021-11-08T07:07:24.347" v="115" actId="478"/>
          <ac:spMkLst>
            <pc:docMk/>
            <pc:sldMk cId="1249102131" sldId="263"/>
            <ac:spMk id="7" creationId="{A5D11E1A-550F-4E54-82BE-B2019638DC80}"/>
          </ac:spMkLst>
        </pc:spChg>
        <pc:spChg chg="del">
          <ac:chgData name="Sharan Kumar" userId="fd1906b05c229f35" providerId="LiveId" clId="{935ADE2C-FF3F-4D79-821F-F3C97F276F68}" dt="2021-11-08T07:07:24.347" v="115" actId="478"/>
          <ac:spMkLst>
            <pc:docMk/>
            <pc:sldMk cId="1249102131" sldId="263"/>
            <ac:spMk id="12" creationId="{DA4BE72C-97DB-4A0D-8CDB-3CD5BB7DCF3E}"/>
          </ac:spMkLst>
        </pc:spChg>
        <pc:spChg chg="del">
          <ac:chgData name="Sharan Kumar" userId="fd1906b05c229f35" providerId="LiveId" clId="{935ADE2C-FF3F-4D79-821F-F3C97F276F68}" dt="2021-11-08T07:07:24.347" v="115" actId="478"/>
          <ac:spMkLst>
            <pc:docMk/>
            <pc:sldMk cId="1249102131" sldId="263"/>
            <ac:spMk id="17" creationId="{BA96EB65-127B-4729-AF55-3A29384772DD}"/>
          </ac:spMkLst>
        </pc:spChg>
        <pc:spChg chg="add mod">
          <ac:chgData name="Sharan Kumar" userId="fd1906b05c229f35" providerId="LiveId" clId="{935ADE2C-FF3F-4D79-821F-F3C97F276F68}" dt="2021-11-08T07:12:19.967" v="156" actId="1076"/>
          <ac:spMkLst>
            <pc:docMk/>
            <pc:sldMk cId="1249102131" sldId="263"/>
            <ac:spMk id="24" creationId="{1E983BA3-4697-4EC9-81CB-2B2D9E235B92}"/>
          </ac:spMkLst>
        </pc:spChg>
        <pc:spChg chg="add mod">
          <ac:chgData name="Sharan Kumar" userId="fd1906b05c229f35" providerId="LiveId" clId="{935ADE2C-FF3F-4D79-821F-F3C97F276F68}" dt="2021-11-08T07:12:28.434" v="157" actId="1076"/>
          <ac:spMkLst>
            <pc:docMk/>
            <pc:sldMk cId="1249102131" sldId="263"/>
            <ac:spMk id="25" creationId="{BDE52D7E-4C91-401C-A304-DEC0F52DBAC7}"/>
          </ac:spMkLst>
        </pc:spChg>
        <pc:grpChg chg="del">
          <ac:chgData name="Sharan Kumar" userId="fd1906b05c229f35" providerId="LiveId" clId="{935ADE2C-FF3F-4D79-821F-F3C97F276F68}" dt="2021-11-08T07:07:24.347" v="115" actId="478"/>
          <ac:grpSpMkLst>
            <pc:docMk/>
            <pc:sldMk cId="1249102131" sldId="263"/>
            <ac:grpSpMk id="4" creationId="{3269B3D7-5745-49A6-89FF-2081F3701FD9}"/>
          </ac:grpSpMkLst>
        </pc:grpChg>
        <pc:grpChg chg="del">
          <ac:chgData name="Sharan Kumar" userId="fd1906b05c229f35" providerId="LiveId" clId="{935ADE2C-FF3F-4D79-821F-F3C97F276F68}" dt="2021-11-08T07:07:24.347" v="115" actId="478"/>
          <ac:grpSpMkLst>
            <pc:docMk/>
            <pc:sldMk cId="1249102131" sldId="263"/>
            <ac:grpSpMk id="9" creationId="{EAEB66BE-3E83-4881-90B8-AF09B5348FD8}"/>
          </ac:grpSpMkLst>
        </pc:grpChg>
        <pc:grpChg chg="del">
          <ac:chgData name="Sharan Kumar" userId="fd1906b05c229f35" providerId="LiveId" clId="{935ADE2C-FF3F-4D79-821F-F3C97F276F68}" dt="2021-11-08T07:07:24.347" v="115" actId="478"/>
          <ac:grpSpMkLst>
            <pc:docMk/>
            <pc:sldMk cId="1249102131" sldId="263"/>
            <ac:grpSpMk id="14" creationId="{A2B3D164-668E-4CA3-9A19-70AA5015EA42}"/>
          </ac:grpSpMkLst>
        </pc:grpChg>
        <pc:graphicFrameChg chg="del">
          <ac:chgData name="Sharan Kumar" userId="fd1906b05c229f35" providerId="LiveId" clId="{935ADE2C-FF3F-4D79-821F-F3C97F276F68}" dt="2021-11-08T07:07:24.347" v="115" actId="478"/>
          <ac:graphicFrameMkLst>
            <pc:docMk/>
            <pc:sldMk cId="1249102131" sldId="263"/>
            <ac:graphicFrameMk id="20" creationId="{FF4C3D36-ED20-4C8A-85D2-83190D332A90}"/>
          </ac:graphicFrameMkLst>
        </pc:graphicFrameChg>
        <pc:picChg chg="del">
          <ac:chgData name="Sharan Kumar" userId="fd1906b05c229f35" providerId="LiveId" clId="{935ADE2C-FF3F-4D79-821F-F3C97F276F68}" dt="2021-11-08T07:07:24.347" v="115" actId="478"/>
          <ac:picMkLst>
            <pc:docMk/>
            <pc:sldMk cId="1249102131" sldId="263"/>
            <ac:picMk id="8" creationId="{79219B9A-9991-4B3C-A46B-331267D7B1B1}"/>
          </ac:picMkLst>
        </pc:picChg>
        <pc:picChg chg="del">
          <ac:chgData name="Sharan Kumar" userId="fd1906b05c229f35" providerId="LiveId" clId="{935ADE2C-FF3F-4D79-821F-F3C97F276F68}" dt="2021-11-08T07:07:24.347" v="115" actId="478"/>
          <ac:picMkLst>
            <pc:docMk/>
            <pc:sldMk cId="1249102131" sldId="263"/>
            <ac:picMk id="13" creationId="{1700602B-85F7-480F-B244-AE5F12DF1624}"/>
          </ac:picMkLst>
        </pc:picChg>
        <pc:picChg chg="del">
          <ac:chgData name="Sharan Kumar" userId="fd1906b05c229f35" providerId="LiveId" clId="{935ADE2C-FF3F-4D79-821F-F3C97F276F68}" dt="2021-11-08T07:07:24.347" v="115" actId="478"/>
          <ac:picMkLst>
            <pc:docMk/>
            <pc:sldMk cId="1249102131" sldId="263"/>
            <ac:picMk id="18" creationId="{B0340C9A-12F9-4BED-859B-790F5A9D5286}"/>
          </ac:picMkLst>
        </pc:picChg>
        <pc:picChg chg="add mod">
          <ac:chgData name="Sharan Kumar" userId="fd1906b05c229f35" providerId="LiveId" clId="{935ADE2C-FF3F-4D79-821F-F3C97F276F68}" dt="2021-11-08T07:10:27.034" v="129" actId="1076"/>
          <ac:picMkLst>
            <pc:docMk/>
            <pc:sldMk cId="1249102131" sldId="263"/>
            <ac:picMk id="21" creationId="{F55C2CB2-6A08-41AD-BE6F-0AAE37BD137B}"/>
          </ac:picMkLst>
        </pc:picChg>
        <pc:picChg chg="add mod">
          <ac:chgData name="Sharan Kumar" userId="fd1906b05c229f35" providerId="LiveId" clId="{935ADE2C-FF3F-4D79-821F-F3C97F276F68}" dt="2021-11-08T07:10:52.073" v="131" actId="1076"/>
          <ac:picMkLst>
            <pc:docMk/>
            <pc:sldMk cId="1249102131" sldId="263"/>
            <ac:picMk id="23" creationId="{23EE21E2-7FE9-48D7-8AA0-68566DB4BBD0}"/>
          </ac:picMkLst>
        </pc:picChg>
      </pc:sldChg>
      <pc:sldChg chg="addSp delSp modSp mod">
        <pc:chgData name="Sharan Kumar" userId="fd1906b05c229f35" providerId="LiveId" clId="{935ADE2C-FF3F-4D79-821F-F3C97F276F68}" dt="2021-11-08T07:13:50.800" v="177" actId="20577"/>
        <pc:sldMkLst>
          <pc:docMk/>
          <pc:sldMk cId="1424314166" sldId="264"/>
        </pc:sldMkLst>
        <pc:spChg chg="mod">
          <ac:chgData name="Sharan Kumar" userId="fd1906b05c229f35" providerId="LiveId" clId="{935ADE2C-FF3F-4D79-821F-F3C97F276F68}" dt="2021-11-08T07:13:50.800" v="177" actId="20577"/>
          <ac:spMkLst>
            <pc:docMk/>
            <pc:sldMk cId="1424314166" sldId="264"/>
            <ac:spMk id="3" creationId="{64322E42-AFFD-4B81-BD7A-77AB9FC3B4B1}"/>
          </ac:spMkLst>
        </pc:spChg>
        <pc:spChg chg="del">
          <ac:chgData name="Sharan Kumar" userId="fd1906b05c229f35" providerId="LiveId" clId="{935ADE2C-FF3F-4D79-821F-F3C97F276F68}" dt="2021-11-08T07:13:17.974" v="158" actId="478"/>
          <ac:spMkLst>
            <pc:docMk/>
            <pc:sldMk cId="1424314166" sldId="264"/>
            <ac:spMk id="4" creationId="{0D42AC0C-5EE6-42C4-91EE-07F7C9599947}"/>
          </ac:spMkLst>
        </pc:spChg>
        <pc:spChg chg="del">
          <ac:chgData name="Sharan Kumar" userId="fd1906b05c229f35" providerId="LiveId" clId="{935ADE2C-FF3F-4D79-821F-F3C97F276F68}" dt="2021-11-08T07:13:17.974" v="158" actId="478"/>
          <ac:spMkLst>
            <pc:docMk/>
            <pc:sldMk cId="1424314166" sldId="264"/>
            <ac:spMk id="5" creationId="{D4693D8A-3AAB-45B5-8381-3001C700C32F}"/>
          </ac:spMkLst>
        </pc:spChg>
        <pc:spChg chg="del">
          <ac:chgData name="Sharan Kumar" userId="fd1906b05c229f35" providerId="LiveId" clId="{935ADE2C-FF3F-4D79-821F-F3C97F276F68}" dt="2021-11-08T07:13:17.974" v="158" actId="478"/>
          <ac:spMkLst>
            <pc:docMk/>
            <pc:sldMk cId="1424314166" sldId="264"/>
            <ac:spMk id="6" creationId="{8110C53D-9866-4A6B-9E28-68BBE6EFF866}"/>
          </ac:spMkLst>
        </pc:spChg>
        <pc:spChg chg="del">
          <ac:chgData name="Sharan Kumar" userId="fd1906b05c229f35" providerId="LiveId" clId="{935ADE2C-FF3F-4D79-821F-F3C97F276F68}" dt="2021-11-08T07:13:17.974" v="158" actId="478"/>
          <ac:spMkLst>
            <pc:docMk/>
            <pc:sldMk cId="1424314166" sldId="264"/>
            <ac:spMk id="7" creationId="{D7689DB6-3948-40C3-8F69-1ED48F5AE1BB}"/>
          </ac:spMkLst>
        </pc:spChg>
        <pc:spChg chg="del">
          <ac:chgData name="Sharan Kumar" userId="fd1906b05c229f35" providerId="LiveId" clId="{935ADE2C-FF3F-4D79-821F-F3C97F276F68}" dt="2021-11-08T07:13:17.974" v="158" actId="478"/>
          <ac:spMkLst>
            <pc:docMk/>
            <pc:sldMk cId="1424314166" sldId="264"/>
            <ac:spMk id="8" creationId="{F8DE0424-CE18-47F6-BBF5-736B335BC89A}"/>
          </ac:spMkLst>
        </pc:spChg>
        <pc:spChg chg="del">
          <ac:chgData name="Sharan Kumar" userId="fd1906b05c229f35" providerId="LiveId" clId="{935ADE2C-FF3F-4D79-821F-F3C97F276F68}" dt="2021-11-08T07:13:17.974" v="158" actId="478"/>
          <ac:spMkLst>
            <pc:docMk/>
            <pc:sldMk cId="1424314166" sldId="264"/>
            <ac:spMk id="10" creationId="{9D4BEFE4-E36D-4025-A26C-11D7E10A9478}"/>
          </ac:spMkLst>
        </pc:spChg>
        <pc:spChg chg="del">
          <ac:chgData name="Sharan Kumar" userId="fd1906b05c229f35" providerId="LiveId" clId="{935ADE2C-FF3F-4D79-821F-F3C97F276F68}" dt="2021-11-08T07:13:17.974" v="158" actId="478"/>
          <ac:spMkLst>
            <pc:docMk/>
            <pc:sldMk cId="1424314166" sldId="264"/>
            <ac:spMk id="11" creationId="{8BCD932C-F4F1-4949-983C-017934B3CCBC}"/>
          </ac:spMkLst>
        </pc:spChg>
        <pc:spChg chg="add mod">
          <ac:chgData name="Sharan Kumar" userId="fd1906b05c229f35" providerId="LiveId" clId="{935ADE2C-FF3F-4D79-821F-F3C97F276F68}" dt="2021-11-08T07:13:39.254" v="162" actId="113"/>
          <ac:spMkLst>
            <pc:docMk/>
            <pc:sldMk cId="1424314166" sldId="264"/>
            <ac:spMk id="17" creationId="{6A379576-EE66-463E-9D05-0E444E4649FE}"/>
          </ac:spMkLst>
        </pc:spChg>
        <pc:grpChg chg="del">
          <ac:chgData name="Sharan Kumar" userId="fd1906b05c229f35" providerId="LiveId" clId="{935ADE2C-FF3F-4D79-821F-F3C97F276F68}" dt="2021-11-08T07:13:17.974" v="158" actId="478"/>
          <ac:grpSpMkLst>
            <pc:docMk/>
            <pc:sldMk cId="1424314166" sldId="264"/>
            <ac:grpSpMk id="12" creationId="{6F0125D2-0FCC-492A-868C-E09B180AD8B9}"/>
          </ac:grpSpMkLst>
        </pc:grpChg>
        <pc:graphicFrameChg chg="del">
          <ac:chgData name="Sharan Kumar" userId="fd1906b05c229f35" providerId="LiveId" clId="{935ADE2C-FF3F-4D79-821F-F3C97F276F68}" dt="2021-11-08T07:13:17.974" v="158" actId="478"/>
          <ac:graphicFrameMkLst>
            <pc:docMk/>
            <pc:sldMk cId="1424314166" sldId="264"/>
            <ac:graphicFrameMk id="24" creationId="{CCCE7507-16DA-4EE0-A55C-07EE55110FC7}"/>
          </ac:graphicFrameMkLst>
        </pc:graphicFrameChg>
        <pc:picChg chg="del">
          <ac:chgData name="Sharan Kumar" userId="fd1906b05c229f35" providerId="LiveId" clId="{935ADE2C-FF3F-4D79-821F-F3C97F276F68}" dt="2021-11-08T07:13:17.974" v="158" actId="478"/>
          <ac:picMkLst>
            <pc:docMk/>
            <pc:sldMk cId="1424314166" sldId="264"/>
            <ac:picMk id="9" creationId="{01C4D089-8091-4C8E-885D-5A87D0590DE5}"/>
          </ac:picMkLst>
        </pc:picChg>
      </pc:sldChg>
      <pc:sldChg chg="addSp delSp modSp mod">
        <pc:chgData name="Sharan Kumar" userId="fd1906b05c229f35" providerId="LiveId" clId="{935ADE2C-FF3F-4D79-821F-F3C97F276F68}" dt="2021-11-10T08:55:20.306" v="1083" actId="207"/>
        <pc:sldMkLst>
          <pc:docMk/>
          <pc:sldMk cId="893025881" sldId="282"/>
        </pc:sldMkLst>
        <pc:spChg chg="del mod">
          <ac:chgData name="Sharan Kumar" userId="fd1906b05c229f35" providerId="LiveId" clId="{935ADE2C-FF3F-4D79-821F-F3C97F276F68}" dt="2021-11-10T08:54:24.775" v="1076" actId="478"/>
          <ac:spMkLst>
            <pc:docMk/>
            <pc:sldMk cId="893025881" sldId="282"/>
            <ac:spMk id="5" creationId="{00000000-0000-0000-0000-000000000000}"/>
          </ac:spMkLst>
        </pc:spChg>
        <pc:spChg chg="del mod">
          <ac:chgData name="Sharan Kumar" userId="fd1906b05c229f35" providerId="LiveId" clId="{935ADE2C-FF3F-4D79-821F-F3C97F276F68}" dt="2021-11-10T08:54:19.001" v="1074" actId="478"/>
          <ac:spMkLst>
            <pc:docMk/>
            <pc:sldMk cId="893025881" sldId="282"/>
            <ac:spMk id="10" creationId="{00000000-0000-0000-0000-000000000000}"/>
          </ac:spMkLst>
        </pc:spChg>
        <pc:spChg chg="add mod">
          <ac:chgData name="Sharan Kumar" userId="fd1906b05c229f35" providerId="LiveId" clId="{935ADE2C-FF3F-4D79-821F-F3C97F276F68}" dt="2021-11-10T08:54:45.139" v="1080" actId="1076"/>
          <ac:spMkLst>
            <pc:docMk/>
            <pc:sldMk cId="893025881" sldId="282"/>
            <ac:spMk id="27" creationId="{010A6C50-005B-4A03-99C3-FCF4DFB0290F}"/>
          </ac:spMkLst>
        </pc:spChg>
        <pc:grpChg chg="del">
          <ac:chgData name="Sharan Kumar" userId="fd1906b05c229f35" providerId="LiveId" clId="{935ADE2C-FF3F-4D79-821F-F3C97F276F68}" dt="2021-11-10T08:54:33.148" v="1078" actId="478"/>
          <ac:grpSpMkLst>
            <pc:docMk/>
            <pc:sldMk cId="893025881" sldId="282"/>
            <ac:grpSpMk id="24" creationId="{E294B580-9A21-406E-956B-7B3A0F93CDB1}"/>
          </ac:grpSpMkLst>
        </pc:grpChg>
        <pc:grpChg chg="del">
          <ac:chgData name="Sharan Kumar" userId="fd1906b05c229f35" providerId="LiveId" clId="{935ADE2C-FF3F-4D79-821F-F3C97F276F68}" dt="2021-11-10T08:54:33.148" v="1078" actId="478"/>
          <ac:grpSpMkLst>
            <pc:docMk/>
            <pc:sldMk cId="893025881" sldId="282"/>
            <ac:grpSpMk id="26" creationId="{A410C95B-7D22-4AE4-BEE0-35AD5FA96E07}"/>
          </ac:grpSpMkLst>
        </pc:grpChg>
        <pc:picChg chg="del">
          <ac:chgData name="Sharan Kumar" userId="fd1906b05c229f35" providerId="LiveId" clId="{935ADE2C-FF3F-4D79-821F-F3C97F276F68}" dt="2021-11-10T08:54:29.779" v="1077" actId="478"/>
          <ac:picMkLst>
            <pc:docMk/>
            <pc:sldMk cId="893025881" sldId="282"/>
            <ac:picMk id="2" creationId="{00000000-0000-0000-0000-000000000000}"/>
          </ac:picMkLst>
        </pc:picChg>
        <pc:picChg chg="add mod">
          <ac:chgData name="Sharan Kumar" userId="fd1906b05c229f35" providerId="LiveId" clId="{935ADE2C-FF3F-4D79-821F-F3C97F276F68}" dt="2021-11-10T08:55:20.306" v="1083" actId="207"/>
          <ac:picMkLst>
            <pc:docMk/>
            <pc:sldMk cId="893025881" sldId="282"/>
            <ac:picMk id="28" creationId="{DA464E54-7A4F-4BC0-8D6E-04C74618D6A4}"/>
          </ac:picMkLst>
        </pc:picChg>
      </pc:sldChg>
      <pc:sldChg chg="addSp modSp new mod">
        <pc:chgData name="Sharan Kumar" userId="fd1906b05c229f35" providerId="LiveId" clId="{935ADE2C-FF3F-4D79-821F-F3C97F276F68}" dt="2021-11-09T02:58:08.020" v="222" actId="5793"/>
        <pc:sldMkLst>
          <pc:docMk/>
          <pc:sldMk cId="1656909781" sldId="283"/>
        </pc:sldMkLst>
        <pc:spChg chg="mod">
          <ac:chgData name="Sharan Kumar" userId="fd1906b05c229f35" providerId="LiveId" clId="{935ADE2C-FF3F-4D79-821F-F3C97F276F68}" dt="2021-11-09T02:57:13.480" v="214" actId="20577"/>
          <ac:spMkLst>
            <pc:docMk/>
            <pc:sldMk cId="1656909781" sldId="283"/>
            <ac:spMk id="2" creationId="{6BE082A1-B4C6-4D9E-86D9-E3A1EE876655}"/>
          </ac:spMkLst>
        </pc:spChg>
        <pc:spChg chg="add mod">
          <ac:chgData name="Sharan Kumar" userId="fd1906b05c229f35" providerId="LiveId" clId="{935ADE2C-FF3F-4D79-821F-F3C97F276F68}" dt="2021-11-09T02:58:08.020" v="222" actId="5793"/>
          <ac:spMkLst>
            <pc:docMk/>
            <pc:sldMk cId="1656909781" sldId="283"/>
            <ac:spMk id="4" creationId="{A97A43FD-E19F-4C08-9DFE-2B1FA8AFF9A5}"/>
          </ac:spMkLst>
        </pc:spChg>
      </pc:sldChg>
      <pc:sldChg chg="addSp delSp modSp new mod addCm">
        <pc:chgData name="Sharan Kumar" userId="fd1906b05c229f35" providerId="LiveId" clId="{935ADE2C-FF3F-4D79-821F-F3C97F276F68}" dt="2021-11-10T04:34:48.831" v="858" actId="20577"/>
        <pc:sldMkLst>
          <pc:docMk/>
          <pc:sldMk cId="860680034" sldId="284"/>
        </pc:sldMkLst>
        <pc:spChg chg="mod">
          <ac:chgData name="Sharan Kumar" userId="fd1906b05c229f35" providerId="LiveId" clId="{935ADE2C-FF3F-4D79-821F-F3C97F276F68}" dt="2021-11-10T04:34:48.831" v="858" actId="20577"/>
          <ac:spMkLst>
            <pc:docMk/>
            <pc:sldMk cId="860680034" sldId="284"/>
            <ac:spMk id="2" creationId="{08C975DE-CC58-4782-AC09-3A9382AAEC82}"/>
          </ac:spMkLst>
        </pc:spChg>
        <pc:spChg chg="add del mod">
          <ac:chgData name="Sharan Kumar" userId="fd1906b05c229f35" providerId="LiveId" clId="{935ADE2C-FF3F-4D79-821F-F3C97F276F68}" dt="2021-11-09T10:30:52.565" v="251" actId="478"/>
          <ac:spMkLst>
            <pc:docMk/>
            <pc:sldMk cId="860680034" sldId="284"/>
            <ac:spMk id="9" creationId="{91E1169F-AD2E-4784-9E0D-599D2562925E}"/>
          </ac:spMkLst>
        </pc:spChg>
        <pc:spChg chg="add del mod">
          <ac:chgData name="Sharan Kumar" userId="fd1906b05c229f35" providerId="LiveId" clId="{935ADE2C-FF3F-4D79-821F-F3C97F276F68}" dt="2021-11-09T10:31:10.550" v="256" actId="478"/>
          <ac:spMkLst>
            <pc:docMk/>
            <pc:sldMk cId="860680034" sldId="284"/>
            <ac:spMk id="10" creationId="{46D86354-D2A7-4C84-8A0E-57C2AAE561F5}"/>
          </ac:spMkLst>
        </pc:spChg>
        <pc:spChg chg="add mod">
          <ac:chgData name="Sharan Kumar" userId="fd1906b05c229f35" providerId="LiveId" clId="{935ADE2C-FF3F-4D79-821F-F3C97F276F68}" dt="2021-11-09T10:38:25.716" v="557" actId="20577"/>
          <ac:spMkLst>
            <pc:docMk/>
            <pc:sldMk cId="860680034" sldId="284"/>
            <ac:spMk id="11" creationId="{58D84D6F-2E76-4458-B5E2-2988C2687F06}"/>
          </ac:spMkLst>
        </pc:spChg>
        <pc:picChg chg="add del mod">
          <ac:chgData name="Sharan Kumar" userId="fd1906b05c229f35" providerId="LiveId" clId="{935ADE2C-FF3F-4D79-821F-F3C97F276F68}" dt="2021-11-09T10:27:40.612" v="234" actId="478"/>
          <ac:picMkLst>
            <pc:docMk/>
            <pc:sldMk cId="860680034" sldId="284"/>
            <ac:picMk id="4" creationId="{F9B6D3B8-05DC-481E-B1B3-62390AD74B76}"/>
          </ac:picMkLst>
        </pc:picChg>
        <pc:picChg chg="add mod">
          <ac:chgData name="Sharan Kumar" userId="fd1906b05c229f35" providerId="LiveId" clId="{935ADE2C-FF3F-4D79-821F-F3C97F276F68}" dt="2021-11-09T10:28:00.940" v="237" actId="1076"/>
          <ac:picMkLst>
            <pc:docMk/>
            <pc:sldMk cId="860680034" sldId="284"/>
            <ac:picMk id="6" creationId="{4D7936EC-9A82-47F9-B7CB-059ABCE9712D}"/>
          </ac:picMkLst>
        </pc:picChg>
        <pc:picChg chg="add mod">
          <ac:chgData name="Sharan Kumar" userId="fd1906b05c229f35" providerId="LiveId" clId="{935ADE2C-FF3F-4D79-821F-F3C97F276F68}" dt="2021-11-09T10:28:31.937" v="240" actId="1076"/>
          <ac:picMkLst>
            <pc:docMk/>
            <pc:sldMk cId="860680034" sldId="284"/>
            <ac:picMk id="8" creationId="{BC3F1E5C-8988-4F26-A251-4CEFC072D19A}"/>
          </ac:picMkLst>
        </pc:picChg>
      </pc:sldChg>
      <pc:sldChg chg="addSp modSp new mod">
        <pc:chgData name="Sharan Kumar" userId="fd1906b05c229f35" providerId="LiveId" clId="{935ADE2C-FF3F-4D79-821F-F3C97F276F68}" dt="2021-11-10T04:34:55.175" v="860" actId="20577"/>
        <pc:sldMkLst>
          <pc:docMk/>
          <pc:sldMk cId="202350278" sldId="285"/>
        </pc:sldMkLst>
        <pc:spChg chg="mod">
          <ac:chgData name="Sharan Kumar" userId="fd1906b05c229f35" providerId="LiveId" clId="{935ADE2C-FF3F-4D79-821F-F3C97F276F68}" dt="2021-11-10T04:34:55.175" v="860" actId="20577"/>
          <ac:spMkLst>
            <pc:docMk/>
            <pc:sldMk cId="202350278" sldId="285"/>
            <ac:spMk id="2" creationId="{A0DDD82C-E7FE-4205-B8F6-85E31402D1E0}"/>
          </ac:spMkLst>
        </pc:spChg>
        <pc:spChg chg="add mod">
          <ac:chgData name="Sharan Kumar" userId="fd1906b05c229f35" providerId="LiveId" clId="{935ADE2C-FF3F-4D79-821F-F3C97F276F68}" dt="2021-11-09T10:48:26.861" v="707" actId="1076"/>
          <ac:spMkLst>
            <pc:docMk/>
            <pc:sldMk cId="202350278" sldId="285"/>
            <ac:spMk id="8" creationId="{667185E2-01AB-44B6-A6B3-5FF0EC64B5D5}"/>
          </ac:spMkLst>
        </pc:spChg>
        <pc:picChg chg="add mod">
          <ac:chgData name="Sharan Kumar" userId="fd1906b05c229f35" providerId="LiveId" clId="{935ADE2C-FF3F-4D79-821F-F3C97F276F68}" dt="2021-11-09T10:39:43.365" v="570" actId="14100"/>
          <ac:picMkLst>
            <pc:docMk/>
            <pc:sldMk cId="202350278" sldId="285"/>
            <ac:picMk id="4" creationId="{524EEE7A-AA2B-4455-A331-8DB16C09C2BA}"/>
          </ac:picMkLst>
        </pc:picChg>
        <pc:picChg chg="add mod">
          <ac:chgData name="Sharan Kumar" userId="fd1906b05c229f35" providerId="LiveId" clId="{935ADE2C-FF3F-4D79-821F-F3C97F276F68}" dt="2021-11-09T10:40:11.029" v="573" actId="1076"/>
          <ac:picMkLst>
            <pc:docMk/>
            <pc:sldMk cId="202350278" sldId="285"/>
            <ac:picMk id="6" creationId="{A3A86FB7-E2A1-470B-889E-5CE2DE693147}"/>
          </ac:picMkLst>
        </pc:picChg>
      </pc:sldChg>
      <pc:sldChg chg="addSp modSp new mod">
        <pc:chgData name="Sharan Kumar" userId="fd1906b05c229f35" providerId="LiveId" clId="{935ADE2C-FF3F-4D79-821F-F3C97F276F68}" dt="2021-11-10T04:40:48.101" v="996" actId="20577"/>
        <pc:sldMkLst>
          <pc:docMk/>
          <pc:sldMk cId="1275611512" sldId="286"/>
        </pc:sldMkLst>
        <pc:spChg chg="mod">
          <ac:chgData name="Sharan Kumar" userId="fd1906b05c229f35" providerId="LiveId" clId="{935ADE2C-FF3F-4D79-821F-F3C97F276F68}" dt="2021-11-10T04:35:00.096" v="862" actId="20577"/>
          <ac:spMkLst>
            <pc:docMk/>
            <pc:sldMk cId="1275611512" sldId="286"/>
            <ac:spMk id="2" creationId="{65BFE16D-077C-4170-A4F2-394F5EF0B6DB}"/>
          </ac:spMkLst>
        </pc:spChg>
        <pc:spChg chg="add mod">
          <ac:chgData name="Sharan Kumar" userId="fd1906b05c229f35" providerId="LiveId" clId="{935ADE2C-FF3F-4D79-821F-F3C97F276F68}" dt="2021-11-10T04:40:48.101" v="996" actId="20577"/>
          <ac:spMkLst>
            <pc:docMk/>
            <pc:sldMk cId="1275611512" sldId="286"/>
            <ac:spMk id="8" creationId="{77891D33-22DD-46F5-BD2F-599D928276CE}"/>
          </ac:spMkLst>
        </pc:spChg>
        <pc:picChg chg="add mod">
          <ac:chgData name="Sharan Kumar" userId="fd1906b05c229f35" providerId="LiveId" clId="{935ADE2C-FF3F-4D79-821F-F3C97F276F68}" dt="2021-11-09T10:50:14.949" v="716" actId="1076"/>
          <ac:picMkLst>
            <pc:docMk/>
            <pc:sldMk cId="1275611512" sldId="286"/>
            <ac:picMk id="4" creationId="{15BF477C-49DC-4A20-97E6-97322779A88B}"/>
          </ac:picMkLst>
        </pc:picChg>
        <pc:picChg chg="add mod">
          <ac:chgData name="Sharan Kumar" userId="fd1906b05c229f35" providerId="LiveId" clId="{935ADE2C-FF3F-4D79-821F-F3C97F276F68}" dt="2021-11-09T10:50:34.206" v="719" actId="14100"/>
          <ac:picMkLst>
            <pc:docMk/>
            <pc:sldMk cId="1275611512" sldId="286"/>
            <ac:picMk id="6" creationId="{6CD064FB-C96F-4E21-8540-F6EC88BB0792}"/>
          </ac:picMkLst>
        </pc:picChg>
      </pc:sldChg>
      <pc:sldChg chg="addSp modSp new mod">
        <pc:chgData name="Sharan Kumar" userId="fd1906b05c229f35" providerId="LiveId" clId="{935ADE2C-FF3F-4D79-821F-F3C97F276F68}" dt="2021-11-10T04:29:00.683" v="776" actId="20577"/>
        <pc:sldMkLst>
          <pc:docMk/>
          <pc:sldMk cId="3414319725" sldId="287"/>
        </pc:sldMkLst>
        <pc:spChg chg="mod">
          <ac:chgData name="Sharan Kumar" userId="fd1906b05c229f35" providerId="LiveId" clId="{935ADE2C-FF3F-4D79-821F-F3C97F276F68}" dt="2021-11-10T04:26:06.276" v="727" actId="20577"/>
          <ac:spMkLst>
            <pc:docMk/>
            <pc:sldMk cId="3414319725" sldId="287"/>
            <ac:spMk id="2" creationId="{29CB77B7-A3A8-4128-A914-2996B6C25688}"/>
          </ac:spMkLst>
        </pc:spChg>
        <pc:spChg chg="add mod">
          <ac:chgData name="Sharan Kumar" userId="fd1906b05c229f35" providerId="LiveId" clId="{935ADE2C-FF3F-4D79-821F-F3C97F276F68}" dt="2021-11-10T04:29:00.683" v="776" actId="20577"/>
          <ac:spMkLst>
            <pc:docMk/>
            <pc:sldMk cId="3414319725" sldId="287"/>
            <ac:spMk id="8" creationId="{F6D29E62-B166-485C-A97B-991BA6A1ECBD}"/>
          </ac:spMkLst>
        </pc:spChg>
        <pc:picChg chg="add mod">
          <ac:chgData name="Sharan Kumar" userId="fd1906b05c229f35" providerId="LiveId" clId="{935ADE2C-FF3F-4D79-821F-F3C97F276F68}" dt="2021-11-10T04:26:48.598" v="731" actId="1076"/>
          <ac:picMkLst>
            <pc:docMk/>
            <pc:sldMk cId="3414319725" sldId="287"/>
            <ac:picMk id="4" creationId="{680D7C87-23AC-4B9B-9727-61A9330051DA}"/>
          </ac:picMkLst>
        </pc:picChg>
        <pc:picChg chg="add mod">
          <ac:chgData name="Sharan Kumar" userId="fd1906b05c229f35" providerId="LiveId" clId="{935ADE2C-FF3F-4D79-821F-F3C97F276F68}" dt="2021-11-10T04:27:19.912" v="737" actId="1076"/>
          <ac:picMkLst>
            <pc:docMk/>
            <pc:sldMk cId="3414319725" sldId="287"/>
            <ac:picMk id="6" creationId="{D0874D47-A84B-4DEF-94E1-6D1C33EC39AF}"/>
          </ac:picMkLst>
        </pc:picChg>
      </pc:sldChg>
      <pc:sldChg chg="addSp modSp new mod">
        <pc:chgData name="Sharan Kumar" userId="fd1906b05c229f35" providerId="LiveId" clId="{935ADE2C-FF3F-4D79-821F-F3C97F276F68}" dt="2021-11-10T04:34:08.046" v="855" actId="20577"/>
        <pc:sldMkLst>
          <pc:docMk/>
          <pc:sldMk cId="3494964038" sldId="288"/>
        </pc:sldMkLst>
        <pc:spChg chg="mod">
          <ac:chgData name="Sharan Kumar" userId="fd1906b05c229f35" providerId="LiveId" clId="{935ADE2C-FF3F-4D79-821F-F3C97F276F68}" dt="2021-11-10T04:30:10.773" v="780" actId="20577"/>
          <ac:spMkLst>
            <pc:docMk/>
            <pc:sldMk cId="3494964038" sldId="288"/>
            <ac:spMk id="2" creationId="{D4543941-031C-4DF0-A01A-289F989EE9E9}"/>
          </ac:spMkLst>
        </pc:spChg>
        <pc:spChg chg="add mod">
          <ac:chgData name="Sharan Kumar" userId="fd1906b05c229f35" providerId="LiveId" clId="{935ADE2C-FF3F-4D79-821F-F3C97F276F68}" dt="2021-11-10T04:34:08.046" v="855" actId="20577"/>
          <ac:spMkLst>
            <pc:docMk/>
            <pc:sldMk cId="3494964038" sldId="288"/>
            <ac:spMk id="8" creationId="{D0A0028F-FB9A-4EC2-A8D5-9B0B47E03D09}"/>
          </ac:spMkLst>
        </pc:spChg>
        <pc:picChg chg="add mod">
          <ac:chgData name="Sharan Kumar" userId="fd1906b05c229f35" providerId="LiveId" clId="{935ADE2C-FF3F-4D79-821F-F3C97F276F68}" dt="2021-11-10T04:30:42.108" v="783" actId="14100"/>
          <ac:picMkLst>
            <pc:docMk/>
            <pc:sldMk cId="3494964038" sldId="288"/>
            <ac:picMk id="4" creationId="{7891A3E6-0CE4-48E5-B2C6-48F49557488B}"/>
          </ac:picMkLst>
        </pc:picChg>
        <pc:picChg chg="add mod">
          <ac:chgData name="Sharan Kumar" userId="fd1906b05c229f35" providerId="LiveId" clId="{935ADE2C-FF3F-4D79-821F-F3C97F276F68}" dt="2021-11-10T04:31:30.320" v="791" actId="1076"/>
          <ac:picMkLst>
            <pc:docMk/>
            <pc:sldMk cId="3494964038" sldId="288"/>
            <ac:picMk id="6" creationId="{932CC340-31D8-4D35-950F-3F0047DBCEAA}"/>
          </ac:picMkLst>
        </pc:picChg>
      </pc:sldChg>
      <pc:sldChg chg="addSp modSp new mod">
        <pc:chgData name="Sharan Kumar" userId="fd1906b05c229f35" providerId="LiveId" clId="{935ADE2C-FF3F-4D79-821F-F3C97F276F68}" dt="2021-11-10T04:46:59.939" v="1011" actId="20577"/>
        <pc:sldMkLst>
          <pc:docMk/>
          <pc:sldMk cId="2929786952" sldId="289"/>
        </pc:sldMkLst>
        <pc:spChg chg="mod">
          <ac:chgData name="Sharan Kumar" userId="fd1906b05c229f35" providerId="LiveId" clId="{935ADE2C-FF3F-4D79-821F-F3C97F276F68}" dt="2021-11-10T04:35:16.670" v="865" actId="20577"/>
          <ac:spMkLst>
            <pc:docMk/>
            <pc:sldMk cId="2929786952" sldId="289"/>
            <ac:spMk id="2" creationId="{6955C4FD-CE0F-4C11-841F-A275FC4E097F}"/>
          </ac:spMkLst>
        </pc:spChg>
        <pc:spChg chg="add mod">
          <ac:chgData name="Sharan Kumar" userId="fd1906b05c229f35" providerId="LiveId" clId="{935ADE2C-FF3F-4D79-821F-F3C97F276F68}" dt="2021-11-10T04:46:59.939" v="1011" actId="20577"/>
          <ac:spMkLst>
            <pc:docMk/>
            <pc:sldMk cId="2929786952" sldId="289"/>
            <ac:spMk id="6" creationId="{7DD69BD9-E5D3-4A9D-A051-7C1A0A3BA025}"/>
          </ac:spMkLst>
        </pc:spChg>
        <pc:picChg chg="add mod">
          <ac:chgData name="Sharan Kumar" userId="fd1906b05c229f35" providerId="LiveId" clId="{935ADE2C-FF3F-4D79-821F-F3C97F276F68}" dt="2021-11-10T04:41:30.699" v="998" actId="1076"/>
          <ac:picMkLst>
            <pc:docMk/>
            <pc:sldMk cId="2929786952" sldId="289"/>
            <ac:picMk id="4" creationId="{D08B841E-4406-4C67-83A5-4265910FF160}"/>
          </ac:picMkLst>
        </pc:picChg>
      </pc:sldChg>
      <pc:sldChg chg="addSp modSp new mod">
        <pc:chgData name="Sharan Kumar" userId="fd1906b05c229f35" providerId="LiveId" clId="{935ADE2C-FF3F-4D79-821F-F3C97F276F68}" dt="2021-11-10T04:57:42.245" v="1022" actId="113"/>
        <pc:sldMkLst>
          <pc:docMk/>
          <pc:sldMk cId="2176854689" sldId="290"/>
        </pc:sldMkLst>
        <pc:spChg chg="mod">
          <ac:chgData name="Sharan Kumar" userId="fd1906b05c229f35" providerId="LiveId" clId="{935ADE2C-FF3F-4D79-821F-F3C97F276F68}" dt="2021-11-10T04:57:27.625" v="1020" actId="20577"/>
          <ac:spMkLst>
            <pc:docMk/>
            <pc:sldMk cId="2176854689" sldId="290"/>
            <ac:spMk id="2" creationId="{798AAFF1-C2C2-4648-8B74-8063899FBF70}"/>
          </ac:spMkLst>
        </pc:spChg>
        <pc:spChg chg="add mod">
          <ac:chgData name="Sharan Kumar" userId="fd1906b05c229f35" providerId="LiveId" clId="{935ADE2C-FF3F-4D79-821F-F3C97F276F68}" dt="2021-11-10T04:57:12.781" v="1014"/>
          <ac:spMkLst>
            <pc:docMk/>
            <pc:sldMk cId="2176854689" sldId="290"/>
            <ac:spMk id="3" creationId="{09E159D1-ADD7-4153-86F3-E3908926C125}"/>
          </ac:spMkLst>
        </pc:spChg>
        <pc:spChg chg="add mod">
          <ac:chgData name="Sharan Kumar" userId="fd1906b05c229f35" providerId="LiveId" clId="{935ADE2C-FF3F-4D79-821F-F3C97F276F68}" dt="2021-11-10T04:57:42.245" v="1022" actId="113"/>
          <ac:spMkLst>
            <pc:docMk/>
            <pc:sldMk cId="2176854689" sldId="290"/>
            <ac:spMk id="4" creationId="{B28E493E-A2C2-437E-AEBB-9A25F4DC8EA3}"/>
          </ac:spMkLst>
        </pc:spChg>
      </pc:sldChg>
      <pc:sldChg chg="addSp modSp add mod">
        <pc:chgData name="Sharan Kumar" userId="fd1906b05c229f35" providerId="LiveId" clId="{935ADE2C-FF3F-4D79-821F-F3C97F276F68}" dt="2021-11-10T08:53:35.131" v="1068" actId="1076"/>
        <pc:sldMkLst>
          <pc:docMk/>
          <pc:sldMk cId="227826424" sldId="291"/>
        </pc:sldMkLst>
        <pc:spChg chg="mod">
          <ac:chgData name="Sharan Kumar" userId="fd1906b05c229f35" providerId="LiveId" clId="{935ADE2C-FF3F-4D79-821F-F3C97F276F68}" dt="2021-11-10T04:58:01.030" v="1056" actId="20577"/>
          <ac:spMkLst>
            <pc:docMk/>
            <pc:sldMk cId="227826424" sldId="291"/>
            <ac:spMk id="2" creationId="{798AAFF1-C2C2-4648-8B74-8063899FBF70}"/>
          </ac:spMkLst>
        </pc:spChg>
        <pc:picChg chg="add mod">
          <ac:chgData name="Sharan Kumar" userId="fd1906b05c229f35" providerId="LiveId" clId="{935ADE2C-FF3F-4D79-821F-F3C97F276F68}" dt="2021-11-10T08:53:31.267" v="1067" actId="1076"/>
          <ac:picMkLst>
            <pc:docMk/>
            <pc:sldMk cId="227826424" sldId="291"/>
            <ac:picMk id="4" creationId="{A9A707FF-6A46-477F-AB43-A879BE68AD78}"/>
          </ac:picMkLst>
        </pc:picChg>
        <pc:picChg chg="add mod">
          <ac:chgData name="Sharan Kumar" userId="fd1906b05c229f35" providerId="LiveId" clId="{935ADE2C-FF3F-4D79-821F-F3C97F276F68}" dt="2021-11-10T05:00:31.022" v="1066" actId="1076"/>
          <ac:picMkLst>
            <pc:docMk/>
            <pc:sldMk cId="227826424" sldId="291"/>
            <ac:picMk id="6" creationId="{84AE7FDA-14B6-4B4E-8DF2-48EBE0249818}"/>
          </ac:picMkLst>
        </pc:picChg>
        <pc:picChg chg="add mod">
          <ac:chgData name="Sharan Kumar" userId="fd1906b05c229f35" providerId="LiveId" clId="{935ADE2C-FF3F-4D79-821F-F3C97F276F68}" dt="2021-11-10T08:53:35.131" v="1068" actId="1076"/>
          <ac:picMkLst>
            <pc:docMk/>
            <pc:sldMk cId="227826424" sldId="291"/>
            <ac:picMk id="8" creationId="{AE0F79BC-5C39-4715-BA75-9918BB334E76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9T16:01:25.92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147658"/>
          </a:xfrm>
        </p:spPr>
        <p:txBody>
          <a:bodyPr/>
          <a:lstStyle/>
          <a:p>
            <a:pPr algn="ctr"/>
            <a:r>
              <a:rPr lang="en-US" sz="6600" dirty="0"/>
              <a:t>DRUG PREDICTION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300317" y="5748652"/>
            <a:ext cx="2904869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SHARAN KUMAR</a:t>
            </a:r>
          </a:p>
        </p:txBody>
      </p:sp>
      <p:pic>
        <p:nvPicPr>
          <p:cNvPr id="8" name="Google Shape;167;p39" descr="Text, logo&#10;&#10;Description automatically generated">
            <a:extLst>
              <a:ext uri="{FF2B5EF4-FFF2-40B4-BE49-F238E27FC236}">
                <a16:creationId xmlns:a16="http://schemas.microsoft.com/office/drawing/2014/main" id="{27CB7968-D70D-477E-B456-4C319CA3E9A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79636" y="5942909"/>
            <a:ext cx="1419412" cy="6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ADF6EF-1A5F-4C4F-94CA-A3F6FD058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87" y="2481158"/>
            <a:ext cx="5781625" cy="35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82A1-B4C6-4D9E-86D9-E3A1EE87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and Model Building-1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A43FD-E19F-4C08-9DFE-2B1FA8AFF9A5}"/>
              </a:ext>
            </a:extLst>
          </p:cNvPr>
          <p:cNvSpPr txBox="1"/>
          <p:nvPr/>
        </p:nvSpPr>
        <p:spPr>
          <a:xfrm>
            <a:off x="604434" y="1900517"/>
            <a:ext cx="10983132" cy="346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n-US" b="1" dirty="0">
                <a:sym typeface="Calibri"/>
              </a:rPr>
              <a:t>What is EDA?</a:t>
            </a:r>
          </a:p>
          <a:p>
            <a:pPr indent="-28575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EDA is an approach to analyzing datasets to summarize their main characteristics, often with visual methods.</a:t>
            </a:r>
          </a:p>
          <a:p>
            <a:pPr indent="-28575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EDA is used for seeing what the data can tell us before the modeling task.</a:t>
            </a:r>
          </a:p>
          <a:p>
            <a:pPr indent="-28575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It is not easy to look at a column of numbers or a whole spreadsheet and determine important characteristics of the data.</a:t>
            </a:r>
          </a:p>
          <a:p>
            <a:pPr indent="-28575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ym typeface="Calibri"/>
              </a:rPr>
              <a:t>EDA techniques have been devised as an aid in this situation.</a:t>
            </a:r>
          </a:p>
        </p:txBody>
      </p:sp>
      <p:pic>
        <p:nvPicPr>
          <p:cNvPr id="5" name="Google Shape;167;p39">
            <a:extLst>
              <a:ext uri="{FF2B5EF4-FFF2-40B4-BE49-F238E27FC236}">
                <a16:creationId xmlns:a16="http://schemas.microsoft.com/office/drawing/2014/main" id="{682A3BB9-986E-4F7C-82C3-8ED7E7FD56A4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90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75DE-CC58-4782-AC09-3A9382AA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and Model Building-2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936EC-9A82-47F9-B7CB-059ABCE97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264484"/>
            <a:ext cx="5602406" cy="3217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3F1E5C-8988-4F26-A251-4CEFC072D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4484"/>
            <a:ext cx="5864907" cy="3217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D84D6F-2E76-4458-B5E2-2988C2687F06}"/>
              </a:ext>
            </a:extLst>
          </p:cNvPr>
          <p:cNvSpPr txBox="1"/>
          <p:nvPr/>
        </p:nvSpPr>
        <p:spPr>
          <a:xfrm>
            <a:off x="604435" y="5199529"/>
            <a:ext cx="10983132" cy="110265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IN" dirty="0"/>
              <a:t>In Train dataset, I have plotted bar graph for representing each Columns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Cholesterol Column, Peoples have High Cholesterol and Normal is Less.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Sex Column, Males are higher compared to Females.</a:t>
            </a:r>
          </a:p>
        </p:txBody>
      </p:sp>
      <p:pic>
        <p:nvPicPr>
          <p:cNvPr id="7" name="Google Shape;167;p39">
            <a:extLst>
              <a:ext uri="{FF2B5EF4-FFF2-40B4-BE49-F238E27FC236}">
                <a16:creationId xmlns:a16="http://schemas.microsoft.com/office/drawing/2014/main" id="{1B6A89A7-202A-4F69-B882-CDB51D1B7C02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68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D82C-E7FE-4205-B8F6-85E31402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and Model Building-2.1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EEE7A-AA2B-4455-A331-8DB16C09C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5" y="1274793"/>
            <a:ext cx="5657684" cy="3216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A86FB7-E2A1-470B-889E-5CE2DE693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119" y="1274793"/>
            <a:ext cx="5755625" cy="3216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185E2-01AB-44B6-A6B3-5FF0EC64B5D5}"/>
              </a:ext>
            </a:extLst>
          </p:cNvPr>
          <p:cNvSpPr txBox="1"/>
          <p:nvPr/>
        </p:nvSpPr>
        <p:spPr>
          <a:xfrm>
            <a:off x="604434" y="5203068"/>
            <a:ext cx="1122897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Blood Pressure Column, count of peoples have High BP is more , Normal is medium and Low is Less.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Age of Patients Column, Age of patients 23, 28, 39 and 47 is higher.</a:t>
            </a:r>
          </a:p>
        </p:txBody>
      </p:sp>
      <p:pic>
        <p:nvPicPr>
          <p:cNvPr id="7" name="Google Shape;167;p39">
            <a:extLst>
              <a:ext uri="{FF2B5EF4-FFF2-40B4-BE49-F238E27FC236}">
                <a16:creationId xmlns:a16="http://schemas.microsoft.com/office/drawing/2014/main" id="{7F5883B0-04BC-4E90-8B07-3F1EF6C27A06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5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16D-077C-4170-A4F2-394F5EF0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and Model Building-2.2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F477C-49DC-4A20-97E6-97322779A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314462"/>
            <a:ext cx="5684936" cy="3114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D064FB-C96F-4E21-8540-F6EC88BB0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400" y="1314462"/>
            <a:ext cx="5610251" cy="3114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91D33-22DD-46F5-BD2F-599D928276CE}"/>
              </a:ext>
            </a:extLst>
          </p:cNvPr>
          <p:cNvSpPr txBox="1"/>
          <p:nvPr/>
        </p:nvSpPr>
        <p:spPr>
          <a:xfrm>
            <a:off x="604434" y="5228067"/>
            <a:ext cx="1098313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Na_to_K Column, count of peoples have higher range from 7.xx to 15.xx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Drug Column, DrugY has higher count compared to other Drugs.</a:t>
            </a:r>
          </a:p>
        </p:txBody>
      </p:sp>
      <p:pic>
        <p:nvPicPr>
          <p:cNvPr id="7" name="Google Shape;167;p39">
            <a:extLst>
              <a:ext uri="{FF2B5EF4-FFF2-40B4-BE49-F238E27FC236}">
                <a16:creationId xmlns:a16="http://schemas.microsoft.com/office/drawing/2014/main" id="{7A544248-65E9-49F9-9FEC-FE7C8457D1EE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77B7-A3A8-4128-A914-2996B6C2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and Model Building-3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D7C87-23AC-4B9B-9727-61A933005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259144"/>
            <a:ext cx="5607358" cy="31245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874D47-A84B-4DEF-94E1-6D1C33EC3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792" y="1259144"/>
            <a:ext cx="5607358" cy="3113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29E62-B166-485C-A97B-991BA6A1ECBD}"/>
              </a:ext>
            </a:extLst>
          </p:cNvPr>
          <p:cNvSpPr txBox="1"/>
          <p:nvPr/>
        </p:nvSpPr>
        <p:spPr>
          <a:xfrm>
            <a:off x="604433" y="4790691"/>
            <a:ext cx="1129173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IN" dirty="0"/>
              <a:t>In Test dataset, I have plotted bar graph for representing each Columns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Cholesterol Column, Peoples have High Normal Cholesterol and High Cholesterol is Less.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Sex Column, Males are higher compared to Females.</a:t>
            </a:r>
          </a:p>
        </p:txBody>
      </p:sp>
      <p:pic>
        <p:nvPicPr>
          <p:cNvPr id="7" name="Google Shape;167;p39">
            <a:extLst>
              <a:ext uri="{FF2B5EF4-FFF2-40B4-BE49-F238E27FC236}">
                <a16:creationId xmlns:a16="http://schemas.microsoft.com/office/drawing/2014/main" id="{8FA9313D-E3EF-4D63-AA42-D401818E06EC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3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3941-031C-4DF0-A01A-289F989E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and Model Building-3.1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1A3E6-0CE4-48E5-B2C6-48F495574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5" y="1273005"/>
            <a:ext cx="5641000" cy="3110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2CC340-31D8-4D35-950F-3F0047DBC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35" y="1273005"/>
            <a:ext cx="5538272" cy="3110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A0028F-FB9A-4EC2-A8D5-9B0B47E03D09}"/>
              </a:ext>
            </a:extLst>
          </p:cNvPr>
          <p:cNvSpPr txBox="1"/>
          <p:nvPr/>
        </p:nvSpPr>
        <p:spPr>
          <a:xfrm>
            <a:off x="604434" y="5195591"/>
            <a:ext cx="1134551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Blood Pressure Column, count of peoples have Low BP is more , Normal is less and High is medium.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Age of Patients Column, Age of patients 16,18,19,26,36,38,42,47 and 49 is higher.</a:t>
            </a:r>
          </a:p>
        </p:txBody>
      </p:sp>
      <p:pic>
        <p:nvPicPr>
          <p:cNvPr id="7" name="Google Shape;167;p39">
            <a:extLst>
              <a:ext uri="{FF2B5EF4-FFF2-40B4-BE49-F238E27FC236}">
                <a16:creationId xmlns:a16="http://schemas.microsoft.com/office/drawing/2014/main" id="{B0913287-B6F4-4BF9-89B5-7C74016EC653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96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C4FD-CE0F-4C11-841F-A275FC4E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and Model Building-3.2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B841E-4406-4C67-83A5-4265910F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31" y="1268108"/>
            <a:ext cx="5642537" cy="3166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69BD9-E5D3-4A9D-A051-7C1A0A3BA025}"/>
              </a:ext>
            </a:extLst>
          </p:cNvPr>
          <p:cNvSpPr txBox="1"/>
          <p:nvPr/>
        </p:nvSpPr>
        <p:spPr>
          <a:xfrm>
            <a:off x="604433" y="5106306"/>
            <a:ext cx="1129173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In Na_to_K Column, count of peoples have higher range from 10.xx to 13.xx</a:t>
            </a:r>
          </a:p>
        </p:txBody>
      </p:sp>
      <p:pic>
        <p:nvPicPr>
          <p:cNvPr id="5" name="Google Shape;167;p39">
            <a:extLst>
              <a:ext uri="{FF2B5EF4-FFF2-40B4-BE49-F238E27FC236}">
                <a16:creationId xmlns:a16="http://schemas.microsoft.com/office/drawing/2014/main" id="{5C3BF66E-8130-4E6B-A1A1-E9457F5E551C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78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AFF1-C2C2-4648-8B74-8063899F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159D1-ADD7-4153-86F3-E3908926C125}"/>
              </a:ext>
            </a:extLst>
          </p:cNvPr>
          <p:cNvSpPr txBox="1">
            <a:spLocks/>
          </p:cNvSpPr>
          <p:nvPr/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Agenda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E493E-A2C2-437E-AEBB-9A25F4DC8EA3}"/>
              </a:ext>
            </a:extLst>
          </p:cNvPr>
          <p:cNvSpPr txBox="1"/>
          <p:nvPr/>
        </p:nvSpPr>
        <p:spPr>
          <a:xfrm>
            <a:off x="604434" y="1418376"/>
            <a:ext cx="6096000" cy="185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Introduction</a:t>
            </a:r>
            <a:endParaRPr lang="en-US" sz="1800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Problem Statement</a:t>
            </a:r>
            <a:endParaRPr lang="en-US" sz="1800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Data Description</a:t>
            </a:r>
            <a:endParaRPr lang="en-US" sz="1800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ym typeface="Calibri"/>
              </a:rPr>
              <a:t>Conclusion &amp; Actionable Insights</a:t>
            </a:r>
            <a:endParaRPr lang="en-US" sz="1800" b="1" dirty="0"/>
          </a:p>
        </p:txBody>
      </p:sp>
      <p:pic>
        <p:nvPicPr>
          <p:cNvPr id="5" name="Google Shape;167;p39">
            <a:extLst>
              <a:ext uri="{FF2B5EF4-FFF2-40B4-BE49-F238E27FC236}">
                <a16:creationId xmlns:a16="http://schemas.microsoft.com/office/drawing/2014/main" id="{A00C3084-4F36-4ECF-82B7-5CF75C289BAB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8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AFF1-C2C2-4648-8B74-8063899F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Actionable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707FF-6A46-477F-AB43-A879BE68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6" y="2376523"/>
            <a:ext cx="3712183" cy="2104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AE7FDA-14B6-4B4E-8DF2-48EBE0249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46" y="1324047"/>
            <a:ext cx="1234547" cy="5121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0F79BC-5C39-4715-BA75-9918BB334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81" y="1691488"/>
            <a:ext cx="4900085" cy="3475021"/>
          </a:xfrm>
          <a:prstGeom prst="rect">
            <a:avLst/>
          </a:prstGeom>
        </p:spPr>
      </p:pic>
      <p:pic>
        <p:nvPicPr>
          <p:cNvPr id="7" name="Google Shape;167;p39">
            <a:extLst>
              <a:ext uri="{FF2B5EF4-FFF2-40B4-BE49-F238E27FC236}">
                <a16:creationId xmlns:a16="http://schemas.microsoft.com/office/drawing/2014/main" id="{211BB2CC-2DC9-467D-904B-D9D094F51861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2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10A6C50-005B-4A03-99C3-FCF4DFB0290F}"/>
              </a:ext>
            </a:extLst>
          </p:cNvPr>
          <p:cNvSpPr txBox="1"/>
          <p:nvPr/>
        </p:nvSpPr>
        <p:spPr>
          <a:xfrm>
            <a:off x="3713669" y="3635488"/>
            <a:ext cx="4764662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8" name="Graphic 27" descr="Handshake">
            <a:extLst>
              <a:ext uri="{FF2B5EF4-FFF2-40B4-BE49-F238E27FC236}">
                <a16:creationId xmlns:a16="http://schemas.microsoft.com/office/drawing/2014/main" id="{DA464E54-7A4F-4BC0-8D6E-04C74618D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2710" y="2295695"/>
            <a:ext cx="4170530" cy="4170530"/>
          </a:xfrm>
          <a:prstGeom prst="rect">
            <a:avLst/>
          </a:prstGeom>
        </p:spPr>
      </p:pic>
      <p:pic>
        <p:nvPicPr>
          <p:cNvPr id="4" name="Google Shape;167;p39">
            <a:extLst>
              <a:ext uri="{FF2B5EF4-FFF2-40B4-BE49-F238E27FC236}">
                <a16:creationId xmlns:a16="http://schemas.microsoft.com/office/drawing/2014/main" id="{5CF6C951-4D44-4C84-A598-947D56A732E2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5A7F51-697E-4718-A6A4-55BEC2B38151}"/>
              </a:ext>
            </a:extLst>
          </p:cNvPr>
          <p:cNvSpPr txBox="1"/>
          <p:nvPr/>
        </p:nvSpPr>
        <p:spPr>
          <a:xfrm>
            <a:off x="604434" y="1785417"/>
            <a:ext cx="7248648" cy="185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ym typeface="Calibri"/>
              </a:rPr>
              <a:t>Introduction</a:t>
            </a:r>
            <a:endParaRPr lang="en-US" sz="1800" b="1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Problem Statement</a:t>
            </a:r>
            <a:endParaRPr lang="en-US" sz="1800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Data Description</a:t>
            </a:r>
            <a:endParaRPr lang="en-US" sz="1800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Conclusion &amp; Actionable Insights</a:t>
            </a:r>
            <a:endParaRPr lang="en-US" sz="1800" dirty="0"/>
          </a:p>
        </p:txBody>
      </p:sp>
      <p:pic>
        <p:nvPicPr>
          <p:cNvPr id="36" name="Google Shape;167;p39">
            <a:extLst>
              <a:ext uri="{FF2B5EF4-FFF2-40B4-BE49-F238E27FC236}">
                <a16:creationId xmlns:a16="http://schemas.microsoft.com/office/drawing/2014/main" id="{766AC542-7283-4845-BA31-C49A00324D90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D2F46-503B-463A-BE23-3C3DFD69569A}"/>
              </a:ext>
            </a:extLst>
          </p:cNvPr>
          <p:cNvSpPr txBox="1"/>
          <p:nvPr/>
        </p:nvSpPr>
        <p:spPr>
          <a:xfrm>
            <a:off x="604434" y="1519989"/>
            <a:ext cx="10983132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i</a:t>
            </a:r>
            <a:r>
              <a:rPr lang="en-US" sz="1800" b="1" i="0" kern="1200" dirty="0" err="1">
                <a:effectLst/>
              </a:rPr>
              <a:t>nLab</a:t>
            </a:r>
            <a:r>
              <a:rPr lang="en-US" sz="1800" b="0" i="0" kern="1200" dirty="0">
                <a:effectLst/>
              </a:rPr>
              <a:t> is a </a:t>
            </a:r>
            <a:r>
              <a:rPr lang="en-US" b="0" i="0" dirty="0">
                <a:effectLst/>
              </a:rPr>
              <a:t>client for this project is a pharmaceutical company.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Their </a:t>
            </a:r>
            <a:r>
              <a:rPr lang="en-US" b="1" i="0" dirty="0">
                <a:effectLst/>
              </a:rPr>
              <a:t>research and development</a:t>
            </a:r>
            <a:r>
              <a:rPr lang="en-US" b="0" i="0" dirty="0">
                <a:effectLst/>
              </a:rPr>
              <a:t> team have recently developed </a:t>
            </a:r>
            <a:r>
              <a:rPr lang="en-US" b="1" i="0" dirty="0">
                <a:effectLst/>
              </a:rPr>
              <a:t>five types</a:t>
            </a:r>
            <a:r>
              <a:rPr lang="en-US" b="0" i="0" dirty="0">
                <a:effectLst/>
              </a:rPr>
              <a:t> of drugs to fight against </a:t>
            </a:r>
            <a:r>
              <a:rPr lang="en-US" b="1" i="0" dirty="0">
                <a:effectLst/>
              </a:rPr>
              <a:t>chronic throat infection</a:t>
            </a:r>
            <a:r>
              <a:rPr lang="en-US" b="0" i="0" dirty="0">
                <a:effectLst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They want to quickly release the drug in the market so that they could </a:t>
            </a:r>
            <a:r>
              <a:rPr lang="en-US" b="1" i="0" dirty="0">
                <a:effectLst/>
              </a:rPr>
              <a:t>cure people</a:t>
            </a:r>
            <a:r>
              <a:rPr lang="en-US" b="0" i="0" dirty="0">
                <a:effectLst/>
              </a:rPr>
              <a:t> and </a:t>
            </a:r>
            <a:r>
              <a:rPr lang="en-US" b="1" i="0" dirty="0">
                <a:effectLst/>
              </a:rPr>
              <a:t>increase revenue</a:t>
            </a:r>
            <a:r>
              <a:rPr lang="en-US" b="0" i="0" dirty="0">
                <a:effectLst/>
              </a:rPr>
              <a:t> for the company.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drug which has a </a:t>
            </a:r>
            <a:r>
              <a:rPr lang="en-US" b="1" i="0" dirty="0">
                <a:effectLst/>
              </a:rPr>
              <a:t>higher concentration</a:t>
            </a:r>
            <a:r>
              <a:rPr lang="en-US" b="0" i="0" dirty="0">
                <a:effectLst/>
              </a:rPr>
              <a:t> of chemicals should be given to those groups of people whose </a:t>
            </a:r>
            <a:r>
              <a:rPr lang="en-US" b="1" i="0" dirty="0">
                <a:effectLst/>
              </a:rPr>
              <a:t>health report</a:t>
            </a:r>
            <a:r>
              <a:rPr lang="en-US" b="0" i="0" dirty="0">
                <a:effectLst/>
              </a:rPr>
              <a:t> passes some </a:t>
            </a:r>
            <a:r>
              <a:rPr lang="en-US" b="1" i="0" dirty="0">
                <a:effectLst/>
              </a:rPr>
              <a:t>criteria</a:t>
            </a:r>
            <a:r>
              <a:rPr lang="en-US" b="0" i="0" dirty="0">
                <a:effectLst/>
              </a:rPr>
              <a:t> as suggested by the R&amp;D team.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i="0" dirty="0">
                <a:effectLst/>
              </a:rPr>
              <a:t>Current Scenario: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</a:rPr>
              <a:t>The R&amp;D group has invited some groups of people to test the drug, but going through each person’s health report might take a lot of time and cause </a:t>
            </a:r>
            <a:r>
              <a:rPr lang="en-US" b="1" i="0" dirty="0">
                <a:effectLst/>
              </a:rPr>
              <a:t>a delay</a:t>
            </a:r>
            <a:r>
              <a:rPr lang="en-US" b="0" i="0" dirty="0">
                <a:effectLst/>
              </a:rPr>
              <a:t> in launching the drug in the market.</a:t>
            </a:r>
          </a:p>
          <a:p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5" name="Google Shape;167;p39">
            <a:extLst>
              <a:ext uri="{FF2B5EF4-FFF2-40B4-BE49-F238E27FC236}">
                <a16:creationId xmlns:a16="http://schemas.microsoft.com/office/drawing/2014/main" id="{6D644C39-3421-45FB-9C07-957233E82037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384C1-4A83-4237-8F3D-07DD24BDEB9B}"/>
              </a:ext>
            </a:extLst>
          </p:cNvPr>
          <p:cNvSpPr txBox="1"/>
          <p:nvPr/>
        </p:nvSpPr>
        <p:spPr>
          <a:xfrm>
            <a:off x="604434" y="1785417"/>
            <a:ext cx="7248648" cy="185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Introduction</a:t>
            </a:r>
            <a:endParaRPr lang="en-US" sz="1800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ym typeface="Calibri"/>
              </a:rPr>
              <a:t>Problem Statement</a:t>
            </a:r>
            <a:endParaRPr lang="en-US" sz="1800" b="1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Data Description</a:t>
            </a:r>
            <a:endParaRPr lang="en-US" sz="1800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Conclusion &amp; Actionable Insights</a:t>
            </a:r>
            <a:endParaRPr lang="en-US" sz="1800" dirty="0"/>
          </a:p>
        </p:txBody>
      </p:sp>
      <p:pic>
        <p:nvPicPr>
          <p:cNvPr id="4" name="Google Shape;167;p39">
            <a:extLst>
              <a:ext uri="{FF2B5EF4-FFF2-40B4-BE49-F238E27FC236}">
                <a16:creationId xmlns:a16="http://schemas.microsoft.com/office/drawing/2014/main" id="{D3FC107B-9A4C-498F-B3DE-E569F01818BB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3C35E9-5828-4445-B043-916CFDC15635}"/>
              </a:ext>
            </a:extLst>
          </p:cNvPr>
          <p:cNvSpPr txBox="1"/>
          <p:nvPr/>
        </p:nvSpPr>
        <p:spPr>
          <a:xfrm>
            <a:off x="519952" y="1462171"/>
            <a:ext cx="110676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/>
              <a:t>The current process suffers from the following problems: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Testing phase takes a lot of time and it's done manually because they need to carefully examine each person for the side effects.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of the crucial time is being wasted in checking each person’s health report and dispensing specific drugs according to the health metric as suggested by the R&amp;D team.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process is time-consuming and wastage of resources.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b="1" dirty="0"/>
              <a:t>My Role: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given dataset containing the health report of the people from the test group.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My task is to build a multi-class classification model using the dataset.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there was no machine learning model for this problem in the company, </a:t>
            </a:r>
            <a:r>
              <a:rPr lang="en-US" dirty="0" err="1"/>
              <a:t>i</a:t>
            </a:r>
            <a:r>
              <a:rPr lang="en-US" dirty="0"/>
              <a:t> don’t have a quantifiable win condition, so </a:t>
            </a:r>
            <a:r>
              <a:rPr lang="en-US" dirty="0" err="1"/>
              <a:t>i</a:t>
            </a:r>
            <a:r>
              <a:rPr lang="en-US" dirty="0"/>
              <a:t> need to build the best possible model.</a:t>
            </a:r>
          </a:p>
          <a:p>
            <a:pPr algn="l"/>
            <a:endParaRPr lang="en-US" b="1" dirty="0"/>
          </a:p>
        </p:txBody>
      </p:sp>
      <p:pic>
        <p:nvPicPr>
          <p:cNvPr id="5" name="Google Shape;167;p39">
            <a:extLst>
              <a:ext uri="{FF2B5EF4-FFF2-40B4-BE49-F238E27FC236}">
                <a16:creationId xmlns:a16="http://schemas.microsoft.com/office/drawing/2014/main" id="{3B8504D2-2A2A-4A88-856E-A1E18D6184F5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362988-0905-43DC-9DF6-BCF1B1359647}"/>
              </a:ext>
            </a:extLst>
          </p:cNvPr>
          <p:cNvSpPr txBox="1"/>
          <p:nvPr/>
        </p:nvSpPr>
        <p:spPr>
          <a:xfrm>
            <a:off x="604434" y="1409412"/>
            <a:ext cx="6096000" cy="185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Introduction</a:t>
            </a:r>
            <a:endParaRPr lang="en-US" sz="1800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Problem Statement</a:t>
            </a:r>
            <a:endParaRPr lang="en-US" sz="1800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ym typeface="Calibri"/>
              </a:rPr>
              <a:t>Data Description</a:t>
            </a:r>
            <a:endParaRPr lang="en-US" sz="1800" b="1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Conclusion &amp; Actionable Insights</a:t>
            </a:r>
            <a:endParaRPr lang="en-US" sz="1800" dirty="0"/>
          </a:p>
        </p:txBody>
      </p:sp>
      <p:pic>
        <p:nvPicPr>
          <p:cNvPr id="4" name="Google Shape;167;p39">
            <a:extLst>
              <a:ext uri="{FF2B5EF4-FFF2-40B4-BE49-F238E27FC236}">
                <a16:creationId xmlns:a16="http://schemas.microsoft.com/office/drawing/2014/main" id="{4B9729C4-0281-4ADE-BE91-D5A70F96DB85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70B16E-2C68-40CC-B88C-8733925214A6}"/>
              </a:ext>
            </a:extLst>
          </p:cNvPr>
          <p:cNvSpPr txBox="1"/>
          <p:nvPr/>
        </p:nvSpPr>
        <p:spPr>
          <a:xfrm>
            <a:off x="604434" y="1446963"/>
            <a:ext cx="10983132" cy="3780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The dataset is divided into two parts:</a:t>
            </a:r>
            <a:r>
              <a:rPr lang="en-US" b="1" dirty="0"/>
              <a:t> Train</a:t>
            </a:r>
            <a:r>
              <a:rPr lang="en-US" dirty="0"/>
              <a:t>, and </a:t>
            </a:r>
            <a:r>
              <a:rPr lang="en-US" b="1" dirty="0"/>
              <a:t>Test sets</a:t>
            </a:r>
            <a:r>
              <a:rPr lang="en-US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b="1" dirty="0"/>
              <a:t>Train Set: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train set contains 160 rows and 7 columns.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last column Drug is the target variable.</a:t>
            </a:r>
          </a:p>
          <a:p>
            <a:pPr algn="l"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r>
              <a:rPr lang="en-US" b="1" dirty="0"/>
              <a:t>Test Set: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test set contains 40 rows and 6 columns.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test set doesn’t contain the Drug column.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needs to be predicted for the test set.</a:t>
            </a:r>
          </a:p>
        </p:txBody>
      </p:sp>
      <p:pic>
        <p:nvPicPr>
          <p:cNvPr id="4" name="Google Shape;167;p39">
            <a:extLst>
              <a:ext uri="{FF2B5EF4-FFF2-40B4-BE49-F238E27FC236}">
                <a16:creationId xmlns:a16="http://schemas.microsoft.com/office/drawing/2014/main" id="{DBA503F9-D92E-4E11-A380-499AFA059D78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30306"/>
            <a:ext cx="10983132" cy="744070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55C2CB2-6A08-41AD-BE6F-0AAE37BD1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476" y="2243987"/>
            <a:ext cx="3589331" cy="237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EE21E2-7FE9-48D7-8AA0-68566DB4B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65" y="2243987"/>
            <a:ext cx="3353091" cy="2194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E983BA3-4697-4EC9-81CB-2B2D9E235B92}"/>
              </a:ext>
            </a:extLst>
          </p:cNvPr>
          <p:cNvSpPr txBox="1"/>
          <p:nvPr/>
        </p:nvSpPr>
        <p:spPr>
          <a:xfrm>
            <a:off x="1918448" y="1894364"/>
            <a:ext cx="1954305" cy="34962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E52D7E-4C91-401C-A304-DEC0F52DBAC7}"/>
              </a:ext>
            </a:extLst>
          </p:cNvPr>
          <p:cNvSpPr txBox="1"/>
          <p:nvPr/>
        </p:nvSpPr>
        <p:spPr>
          <a:xfrm>
            <a:off x="7871012" y="1894363"/>
            <a:ext cx="1954305" cy="34962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DATASET</a:t>
            </a:r>
          </a:p>
        </p:txBody>
      </p:sp>
      <p:pic>
        <p:nvPicPr>
          <p:cNvPr id="7" name="Google Shape;167;p39">
            <a:extLst>
              <a:ext uri="{FF2B5EF4-FFF2-40B4-BE49-F238E27FC236}">
                <a16:creationId xmlns:a16="http://schemas.microsoft.com/office/drawing/2014/main" id="{8A5AF452-239D-4119-8FC1-B47D60832048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22E42-AFFD-4B81-BD7A-77AB9FC3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79576-EE66-463E-9D05-0E444E4649FE}"/>
              </a:ext>
            </a:extLst>
          </p:cNvPr>
          <p:cNvSpPr txBox="1"/>
          <p:nvPr/>
        </p:nvSpPr>
        <p:spPr>
          <a:xfrm>
            <a:off x="604434" y="1418376"/>
            <a:ext cx="6096000" cy="1851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Introduction</a:t>
            </a:r>
            <a:endParaRPr lang="en-US" sz="1800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Problem Statement</a:t>
            </a:r>
            <a:endParaRPr lang="en-US" sz="1800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Data Description</a:t>
            </a:r>
            <a:endParaRPr lang="en-US" sz="1800" dirty="0"/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ym typeface="Calibri"/>
              </a:rPr>
              <a:t>Data Analysis and Model Building</a:t>
            </a:r>
          </a:p>
          <a:p>
            <a:pPr marL="228600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ym typeface="Calibri"/>
              </a:rPr>
              <a:t>Conclusion &amp; Actionable Insights</a:t>
            </a:r>
            <a:endParaRPr lang="en-US" sz="1800" dirty="0"/>
          </a:p>
        </p:txBody>
      </p:sp>
      <p:pic>
        <p:nvPicPr>
          <p:cNvPr id="4" name="Google Shape;167;p39">
            <a:extLst>
              <a:ext uri="{FF2B5EF4-FFF2-40B4-BE49-F238E27FC236}">
                <a16:creationId xmlns:a16="http://schemas.microsoft.com/office/drawing/2014/main" id="{98109A4B-ED70-49D5-95F8-3507B9207335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9660" y="5951125"/>
            <a:ext cx="1397151" cy="655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31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{8F4F5194-EACE-4214-B6DE-AA76628F84FC}tf16411177_win32</Template>
  <TotalTime>3154</TotalTime>
  <Words>752</Words>
  <Application>Microsoft Office PowerPoint</Application>
  <PresentationFormat>Widescreen</PresentationFormat>
  <Paragraphs>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Segoe UI</vt:lpstr>
      <vt:lpstr>Segoe UI Light</vt:lpstr>
      <vt:lpstr>Get Started with 3D</vt:lpstr>
      <vt:lpstr>DRUG PREDICTION</vt:lpstr>
      <vt:lpstr>Agenda</vt:lpstr>
      <vt:lpstr>Introduction</vt:lpstr>
      <vt:lpstr>Agenda</vt:lpstr>
      <vt:lpstr>Problem Statement</vt:lpstr>
      <vt:lpstr>Agenda</vt:lpstr>
      <vt:lpstr>Data Description</vt:lpstr>
      <vt:lpstr>Data Description</vt:lpstr>
      <vt:lpstr>Agenda</vt:lpstr>
      <vt:lpstr>Data Analysis and Model Building-1 </vt:lpstr>
      <vt:lpstr>Data Analysis and Model Building-2</vt:lpstr>
      <vt:lpstr>Data Analysis and Model Building-2.1</vt:lpstr>
      <vt:lpstr>Data Analysis and Model Building-2.2</vt:lpstr>
      <vt:lpstr>Data Analysis and Model Building-3</vt:lpstr>
      <vt:lpstr>Data Analysis and Model Building-3.1</vt:lpstr>
      <vt:lpstr>Data Analysis and Model Building-3.2</vt:lpstr>
      <vt:lpstr>Agenda</vt:lpstr>
      <vt:lpstr>Conclusion and Actionable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PREDICTION</dc:title>
  <dc:creator>Sharan Kumar</dc:creator>
  <cp:lastModifiedBy>Sharan Kumar</cp:lastModifiedBy>
  <cp:revision>10</cp:revision>
  <dcterms:created xsi:type="dcterms:W3CDTF">2021-11-08T04:22:35Z</dcterms:created>
  <dcterms:modified xsi:type="dcterms:W3CDTF">2021-11-10T08:58:36Z</dcterms:modified>
</cp:coreProperties>
</file>