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2187B3A-A31B-4762-9F06-4BE8B2E42AD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3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5E522-8441-4D9F-85C4-B6F9A3B971CB}"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87B3A-A31B-4762-9F06-4BE8B2E42AD0}" type="slidenum">
              <a:rPr lang="en-IN" smtClean="0"/>
              <a:t>‹#›</a:t>
            </a:fld>
            <a:endParaRPr lang="en-IN"/>
          </a:p>
        </p:txBody>
      </p:sp>
    </p:spTree>
    <p:extLst>
      <p:ext uri="{BB962C8B-B14F-4D97-AF65-F5344CB8AC3E}">
        <p14:creationId xmlns:p14="http://schemas.microsoft.com/office/powerpoint/2010/main" val="3402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0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803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spTree>
    <p:extLst>
      <p:ext uri="{BB962C8B-B14F-4D97-AF65-F5344CB8AC3E}">
        <p14:creationId xmlns:p14="http://schemas.microsoft.com/office/powerpoint/2010/main" val="418463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393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853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3246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20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spTree>
    <p:extLst>
      <p:ext uri="{BB962C8B-B14F-4D97-AF65-F5344CB8AC3E}">
        <p14:creationId xmlns:p14="http://schemas.microsoft.com/office/powerpoint/2010/main" val="94323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5E522-8441-4D9F-85C4-B6F9A3B971CB}"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87B3A-A31B-4762-9F06-4BE8B2E42AD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4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5E522-8441-4D9F-85C4-B6F9A3B971CB}"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87B3A-A31B-4762-9F06-4BE8B2E42AD0}" type="slidenum">
              <a:rPr lang="en-IN" smtClean="0"/>
              <a:t>‹#›</a:t>
            </a:fld>
            <a:endParaRPr lang="en-IN"/>
          </a:p>
        </p:txBody>
      </p:sp>
    </p:spTree>
    <p:extLst>
      <p:ext uri="{BB962C8B-B14F-4D97-AF65-F5344CB8AC3E}">
        <p14:creationId xmlns:p14="http://schemas.microsoft.com/office/powerpoint/2010/main" val="193733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5E522-8441-4D9F-85C4-B6F9A3B971CB}" type="datetimeFigureOut">
              <a:rPr lang="en-IN" smtClean="0"/>
              <a:t>28-11-2020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187B3A-A31B-4762-9F06-4BE8B2E42AD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01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5E522-8441-4D9F-85C4-B6F9A3B971CB}" type="datetimeFigureOut">
              <a:rPr lang="en-IN" smtClean="0"/>
              <a:t>28-11-2020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187B3A-A31B-4762-9F06-4BE8B2E42A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2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5E522-8441-4D9F-85C4-B6F9A3B971CB}" type="datetimeFigureOut">
              <a:rPr lang="en-IN" smtClean="0"/>
              <a:t>28-11-2020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187B3A-A31B-4762-9F06-4BE8B2E42AD0}" type="slidenum">
              <a:rPr lang="en-IN" smtClean="0"/>
              <a:t>‹#›</a:t>
            </a:fld>
            <a:endParaRPr lang="en-IN"/>
          </a:p>
        </p:txBody>
      </p:sp>
    </p:spTree>
    <p:extLst>
      <p:ext uri="{BB962C8B-B14F-4D97-AF65-F5344CB8AC3E}">
        <p14:creationId xmlns:p14="http://schemas.microsoft.com/office/powerpoint/2010/main" val="37762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5E522-8441-4D9F-85C4-B6F9A3B971CB}"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87B3A-A31B-4762-9F06-4BE8B2E42AD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82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5E522-8441-4D9F-85C4-B6F9A3B971CB}"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87B3A-A31B-4762-9F06-4BE8B2E42AD0}" type="slidenum">
              <a:rPr lang="en-IN" smtClean="0"/>
              <a:t>‹#›</a:t>
            </a:fld>
            <a:endParaRPr lang="en-IN"/>
          </a:p>
        </p:txBody>
      </p:sp>
    </p:spTree>
    <p:extLst>
      <p:ext uri="{BB962C8B-B14F-4D97-AF65-F5344CB8AC3E}">
        <p14:creationId xmlns:p14="http://schemas.microsoft.com/office/powerpoint/2010/main" val="256325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35E522-8441-4D9F-85C4-B6F9A3B971CB}" type="datetimeFigureOut">
              <a:rPr lang="en-IN" smtClean="0"/>
              <a:t>28-11-2020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187B3A-A31B-4762-9F06-4BE8B2E42AD0}" type="slidenum">
              <a:rPr lang="en-IN" smtClean="0"/>
              <a:t>‹#›</a:t>
            </a:fld>
            <a:endParaRPr lang="en-IN"/>
          </a:p>
        </p:txBody>
      </p:sp>
    </p:spTree>
    <p:extLst>
      <p:ext uri="{BB962C8B-B14F-4D97-AF65-F5344CB8AC3E}">
        <p14:creationId xmlns:p14="http://schemas.microsoft.com/office/powerpoint/2010/main" val="386515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A684991-4A4D-4FBE-B349-5DF177289E7D}"/>
              </a:ext>
            </a:extLst>
          </p:cNvPr>
          <p:cNvSpPr>
            <a:spLocks noGrp="1" noChangeArrowheads="1"/>
          </p:cNvSpPr>
          <p:nvPr>
            <p:ph type="ctrTitle"/>
          </p:nvPr>
        </p:nvSpPr>
        <p:spPr>
          <a:xfrm>
            <a:off x="2208627" y="1484141"/>
            <a:ext cx="7779435" cy="1765495"/>
          </a:xfrm>
        </p:spPr>
        <p:txBody>
          <a:bodyPr/>
          <a:lstStyle/>
          <a:p>
            <a:pPr eaLnBrk="1" hangingPunct="1">
              <a:defRPr/>
            </a:pPr>
            <a:r>
              <a:rPr lang="en-US" altLang="en-US" sz="3000" b="1" u="sng" dirty="0">
                <a:solidFill>
                  <a:srgbClr val="FF0000"/>
                </a:solidFill>
                <a:latin typeface="Bookman Old Style" panose="02050604050505020204" pitchFamily="18" charset="0"/>
              </a:rPr>
              <a:t>APPTITUDE PREPARATION WEBSITE</a:t>
            </a:r>
            <a:br>
              <a:rPr lang="en-US" altLang="en-US" sz="3000" b="1" u="sng" dirty="0">
                <a:solidFill>
                  <a:srgbClr val="FF0000"/>
                </a:solidFill>
                <a:latin typeface="Bookman Old Style" panose="02050604050505020204" pitchFamily="18" charset="0"/>
              </a:rPr>
            </a:br>
            <a:r>
              <a:rPr lang="en-US" altLang="en-US" sz="3000" dirty="0">
                <a:latin typeface="Bookman Old Style" panose="02050604050505020204" pitchFamily="18" charset="0"/>
              </a:rPr>
              <a:t>– PracTice.com</a:t>
            </a:r>
            <a:endParaRPr lang="en-US" altLang="en-US" sz="2600" b="1" dirty="0">
              <a:solidFill>
                <a:schemeClr val="tx1">
                  <a:lumMod val="95000"/>
                  <a:lumOff val="5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6DDBDEB8-80E4-4FF3-B74A-A06F84EC5A04}"/>
              </a:ext>
            </a:extLst>
          </p:cNvPr>
          <p:cNvSpPr>
            <a:spLocks noGrp="1" noChangeArrowheads="1"/>
          </p:cNvSpPr>
          <p:nvPr>
            <p:ph type="subTitle" idx="1"/>
          </p:nvPr>
        </p:nvSpPr>
        <p:spPr>
          <a:xfrm>
            <a:off x="1731499" y="3727937"/>
            <a:ext cx="9663332" cy="1645921"/>
          </a:xfrm>
        </p:spPr>
        <p:txBody>
          <a:bodyPr>
            <a:normAutofit fontScale="92500" lnSpcReduction="10000"/>
          </a:bodyPr>
          <a:lstStyle/>
          <a:p>
            <a:pPr algn="l" eaLnBrk="1" hangingPunct="1"/>
            <a:r>
              <a:rPr lang="en-US" altLang="en-US" sz="2400" b="1" dirty="0">
                <a:latin typeface="Bookman Old Style" panose="02050604050505020204" pitchFamily="18" charset="0"/>
              </a:rPr>
              <a:t>         </a:t>
            </a:r>
            <a:r>
              <a:rPr lang="en-US" altLang="en-US" sz="2400" b="1" u="sng" dirty="0">
                <a:latin typeface="Bookman Old Style" panose="02050604050505020204" pitchFamily="18" charset="0"/>
              </a:rPr>
              <a:t>Name </a:t>
            </a:r>
            <a:r>
              <a:rPr lang="en-US" altLang="en-US" sz="2400" b="1" dirty="0">
                <a:latin typeface="Bookman Old Style" panose="02050604050505020204" pitchFamily="18" charset="0"/>
              </a:rPr>
              <a:t>                                 </a:t>
            </a:r>
            <a:r>
              <a:rPr lang="en-US" altLang="en-US" sz="2400" b="1" u="sng" dirty="0">
                <a:latin typeface="Bookman Old Style" panose="02050604050505020204" pitchFamily="18" charset="0"/>
              </a:rPr>
              <a:t>Roll No.</a:t>
            </a:r>
          </a:p>
          <a:p>
            <a:pPr algn="l" eaLnBrk="1" hangingPunct="1"/>
            <a:r>
              <a:rPr lang="en-US" altLang="en-US" sz="2000" dirty="0">
                <a:latin typeface="Bookman Old Style" panose="02050604050505020204" pitchFamily="18" charset="0"/>
              </a:rPr>
              <a:t>           </a:t>
            </a:r>
            <a:r>
              <a:rPr lang="en-US" altLang="en-US" sz="2000" dirty="0" err="1">
                <a:latin typeface="Bookman Old Style" panose="02050604050505020204" pitchFamily="18" charset="0"/>
              </a:rPr>
              <a:t>Nikhitha</a:t>
            </a:r>
            <a:r>
              <a:rPr lang="en-US" altLang="en-US" sz="2000" dirty="0">
                <a:latin typeface="Bookman Old Style" panose="02050604050505020204" pitchFamily="18" charset="0"/>
              </a:rPr>
              <a:t> Jayaprakash                  118A1058</a:t>
            </a:r>
          </a:p>
          <a:p>
            <a:pPr algn="l" eaLnBrk="1" hangingPunct="1"/>
            <a:r>
              <a:rPr lang="en-US" altLang="en-US" sz="2000" dirty="0">
                <a:latin typeface="Bookman Old Style" panose="02050604050505020204" pitchFamily="18" charset="0"/>
              </a:rPr>
              <a:t>           Mahalakshmi </a:t>
            </a:r>
            <a:r>
              <a:rPr lang="en-US" altLang="en-US" sz="2000" dirty="0" err="1">
                <a:latin typeface="Bookman Old Style" panose="02050604050505020204" pitchFamily="18" charset="0"/>
              </a:rPr>
              <a:t>Thevar</a:t>
            </a:r>
            <a:r>
              <a:rPr lang="en-US" altLang="en-US" sz="2000" dirty="0">
                <a:latin typeface="Bookman Old Style" panose="02050604050505020204" pitchFamily="18" charset="0"/>
              </a:rPr>
              <a:t>                    118A1088</a:t>
            </a:r>
          </a:p>
          <a:p>
            <a:pPr algn="l" eaLnBrk="1" hangingPunct="1"/>
            <a:r>
              <a:rPr lang="en-US" altLang="en-US" sz="2000" dirty="0">
                <a:latin typeface="Bookman Old Style" panose="02050604050505020204" pitchFamily="18" charset="0"/>
              </a:rPr>
              <a:t>           Sharan Murli                                117A1073</a:t>
            </a:r>
          </a:p>
        </p:txBody>
      </p:sp>
    </p:spTree>
    <p:extLst>
      <p:ext uri="{BB962C8B-B14F-4D97-AF65-F5344CB8AC3E}">
        <p14:creationId xmlns:p14="http://schemas.microsoft.com/office/powerpoint/2010/main" val="6519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22E5-4D8A-4534-A33C-E32F3887AB41}"/>
              </a:ext>
            </a:extLst>
          </p:cNvPr>
          <p:cNvSpPr>
            <a:spLocks noGrp="1"/>
          </p:cNvSpPr>
          <p:nvPr>
            <p:ph type="title"/>
          </p:nvPr>
        </p:nvSpPr>
        <p:spPr>
          <a:xfrm>
            <a:off x="1295402" y="982133"/>
            <a:ext cx="9601196" cy="565314"/>
          </a:xfrm>
        </p:spPr>
        <p:txBody>
          <a:bodyPr>
            <a:noAutofit/>
          </a:bodyPr>
          <a:lstStyle/>
          <a:p>
            <a:r>
              <a:rPr lang="en-US" altLang="en-US" sz="3200" b="1" u="sng" dirty="0">
                <a:solidFill>
                  <a:srgbClr val="FF0000"/>
                </a:solidFill>
                <a:latin typeface="Bookman Old Style" panose="02050604050505020204" pitchFamily="18" charset="0"/>
              </a:rPr>
              <a:t>CONCLUSION</a:t>
            </a:r>
            <a:endParaRPr lang="en-IN" sz="3200" dirty="0"/>
          </a:p>
        </p:txBody>
      </p:sp>
      <p:sp>
        <p:nvSpPr>
          <p:cNvPr id="3" name="Content Placeholder 2">
            <a:extLst>
              <a:ext uri="{FF2B5EF4-FFF2-40B4-BE49-F238E27FC236}">
                <a16:creationId xmlns:a16="http://schemas.microsoft.com/office/drawing/2014/main" id="{1EA1939A-5FBC-4DC0-B700-4A060D6F2CE0}"/>
              </a:ext>
            </a:extLst>
          </p:cNvPr>
          <p:cNvSpPr>
            <a:spLocks noGrp="1"/>
          </p:cNvSpPr>
          <p:nvPr>
            <p:ph idx="1"/>
          </p:nvPr>
        </p:nvSpPr>
        <p:spPr/>
        <p:txBody>
          <a:bodyPr>
            <a:normAutofit/>
          </a:bodyPr>
          <a:lstStyle/>
          <a:p>
            <a:pPr marL="0" indent="0" eaLnBrk="1" hangingPunct="1">
              <a:lnSpc>
                <a:spcPct val="90000"/>
              </a:lnSpc>
              <a:buFontTx/>
              <a:buNone/>
            </a:pPr>
            <a:r>
              <a:rPr lang="en-US" altLang="en-US" sz="1800" dirty="0">
                <a:latin typeface="Bookman Old Style" panose="02050604050505020204" pitchFamily="18" charset="0"/>
              </a:rPr>
              <a:t>The Main objective of choosing this topic was to make people realize that aptitude and problem-solving skills are very important and they are building blocks to get a job in a good company . We also wanted to spread the importance of these skills and to do that we have added different solved aptitude questions so that the user can refer and practice those questions to improve their aptitude. Our idea was also to give a platform to users wherein they can take online tests for a fixed time period and can view their Final score and explanation of the answers as well. Through this website we are providing users with a good experience and allowing them to get free access to the aptitude/Interview Questions.</a:t>
            </a:r>
          </a:p>
          <a:p>
            <a:pPr marL="0" indent="0" eaLnBrk="1" hangingPunct="1">
              <a:lnSpc>
                <a:spcPct val="90000"/>
              </a:lnSpc>
              <a:buFontTx/>
              <a:buNone/>
            </a:pPr>
            <a:endParaRPr lang="en-US" altLang="en-US" sz="1800" dirty="0">
              <a:latin typeface="Bookman Old Style" panose="02050604050505020204" pitchFamily="18" charset="0"/>
            </a:endParaRPr>
          </a:p>
          <a:p>
            <a:pPr marL="0" indent="0" algn="r" eaLnBrk="1" hangingPunct="1">
              <a:lnSpc>
                <a:spcPct val="90000"/>
              </a:lnSpc>
              <a:buFontTx/>
              <a:buNone/>
            </a:pPr>
            <a:r>
              <a:rPr lang="en-US" altLang="en-US" sz="1800" dirty="0">
                <a:latin typeface="Bookman Old Style" panose="02050604050505020204" pitchFamily="18" charset="0"/>
              </a:rPr>
              <a:t>						</a:t>
            </a:r>
            <a:r>
              <a:rPr lang="en-US" altLang="en-US" sz="1800" b="1" dirty="0">
                <a:latin typeface="Bookman Old Style" panose="02050604050505020204" pitchFamily="18" charset="0"/>
              </a:rPr>
              <a:t>--THANK YOU</a:t>
            </a:r>
          </a:p>
          <a:p>
            <a:endParaRPr lang="en-IN" sz="1800" dirty="0"/>
          </a:p>
        </p:txBody>
      </p:sp>
    </p:spTree>
    <p:extLst>
      <p:ext uri="{BB962C8B-B14F-4D97-AF65-F5344CB8AC3E}">
        <p14:creationId xmlns:p14="http://schemas.microsoft.com/office/powerpoint/2010/main" val="336826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A13B-DF3D-4FDF-9240-82D6D05C86AF}"/>
              </a:ext>
            </a:extLst>
          </p:cNvPr>
          <p:cNvSpPr>
            <a:spLocks noGrp="1"/>
          </p:cNvSpPr>
          <p:nvPr>
            <p:ph type="title"/>
          </p:nvPr>
        </p:nvSpPr>
        <p:spPr>
          <a:xfrm>
            <a:off x="1295402" y="982132"/>
            <a:ext cx="9601196" cy="607517"/>
          </a:xfrm>
        </p:spPr>
        <p:txBody>
          <a:bodyPr>
            <a:noAutofit/>
          </a:bodyPr>
          <a:lstStyle/>
          <a:p>
            <a:r>
              <a:rPr lang="en-US" sz="3200" b="1" u="sng" dirty="0">
                <a:solidFill>
                  <a:srgbClr val="FF0000"/>
                </a:solidFill>
              </a:rPr>
              <a:t>OVERVIEW</a:t>
            </a:r>
            <a:endParaRPr lang="en-IN" sz="3200" b="1" u="sng" dirty="0">
              <a:solidFill>
                <a:srgbClr val="FF0000"/>
              </a:solidFill>
            </a:endParaRPr>
          </a:p>
        </p:txBody>
      </p:sp>
      <p:sp>
        <p:nvSpPr>
          <p:cNvPr id="3" name="Content Placeholder 2">
            <a:extLst>
              <a:ext uri="{FF2B5EF4-FFF2-40B4-BE49-F238E27FC236}">
                <a16:creationId xmlns:a16="http://schemas.microsoft.com/office/drawing/2014/main" id="{50165890-1D43-46D5-AEC5-EDD06349054C}"/>
              </a:ext>
            </a:extLst>
          </p:cNvPr>
          <p:cNvSpPr>
            <a:spLocks noGrp="1"/>
          </p:cNvSpPr>
          <p:nvPr>
            <p:ph idx="1"/>
          </p:nvPr>
        </p:nvSpPr>
        <p:spPr>
          <a:xfrm>
            <a:off x="1295401" y="2556931"/>
            <a:ext cx="9601196" cy="3703191"/>
          </a:xfrm>
        </p:spPr>
        <p:txBody>
          <a:bodyPr>
            <a:normAutofit/>
          </a:bodyPr>
          <a:lstStyle/>
          <a:p>
            <a:pPr marL="0" indent="0" algn="just">
              <a:spcBef>
                <a:spcPts val="0"/>
              </a:spcBef>
              <a:spcAft>
                <a:spcPts val="0"/>
              </a:spcAft>
              <a:buNone/>
            </a:pPr>
            <a:r>
              <a:rPr lang="en-US" b="1" dirty="0"/>
              <a:t>INTRODUCTION</a:t>
            </a:r>
          </a:p>
          <a:p>
            <a:pPr marL="0" indent="0" algn="just">
              <a:spcBef>
                <a:spcPts val="0"/>
              </a:spcBef>
              <a:spcAft>
                <a:spcPts val="0"/>
              </a:spcAft>
              <a:buNone/>
            </a:pPr>
            <a:r>
              <a:rPr lang="en-US" sz="1800" dirty="0">
                <a:latin typeface="Bookman Old Style" panose="02050604050505020204" pitchFamily="18" charset="0"/>
              </a:rPr>
              <a:t>Aptitude is a very important aspect of a person’s life. By aptitude, we usually refer to Quantitative aptitude – that basically judges our analytical and problem solving skills. It refers to your unique abilities as a human being – and how well you are able to apply them to specific questions. That's why it’s one of the most important parts of competitive exams and job interviews. You will find aptitude-linked questions in almost every exam paper. Why? The idea is to judge your problem-solving and decision-making skills – which are vital to your academic/professional performance at large. So we decided to develop a website wherein users can get all types of aptitude/Interview questions and solutions so that they can improve their performance and give a statement of competence i.e. A certification of their abilities and problem solving skills.</a:t>
            </a:r>
          </a:p>
          <a:p>
            <a:pPr marL="0" indent="0" algn="just">
              <a:spcBef>
                <a:spcPts val="0"/>
              </a:spcBef>
              <a:spcAft>
                <a:spcPts val="0"/>
              </a:spcAft>
              <a:buNone/>
            </a:pPr>
            <a:endParaRPr lang="en-US" b="1" dirty="0"/>
          </a:p>
          <a:p>
            <a:pPr marL="0" indent="0" algn="just">
              <a:spcBef>
                <a:spcPts val="0"/>
              </a:spcBef>
              <a:spcAft>
                <a:spcPts val="0"/>
              </a:spcAft>
              <a:buNone/>
            </a:pPr>
            <a:endParaRPr lang="en-IN" b="1" dirty="0"/>
          </a:p>
        </p:txBody>
      </p:sp>
    </p:spTree>
    <p:extLst>
      <p:ext uri="{BB962C8B-B14F-4D97-AF65-F5344CB8AC3E}">
        <p14:creationId xmlns:p14="http://schemas.microsoft.com/office/powerpoint/2010/main" val="78819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714D-BFBE-48A7-AC26-8DC7C19711AE}"/>
              </a:ext>
            </a:extLst>
          </p:cNvPr>
          <p:cNvSpPr>
            <a:spLocks noGrp="1"/>
          </p:cNvSpPr>
          <p:nvPr>
            <p:ph type="title"/>
          </p:nvPr>
        </p:nvSpPr>
        <p:spPr>
          <a:xfrm>
            <a:off x="1295402" y="982132"/>
            <a:ext cx="9601196" cy="537179"/>
          </a:xfrm>
        </p:spPr>
        <p:txBody>
          <a:bodyPr>
            <a:normAutofit fontScale="90000"/>
          </a:bodyPr>
          <a:lstStyle/>
          <a:p>
            <a:r>
              <a:rPr lang="en-US" altLang="en-US" sz="3600" b="1" u="sng" dirty="0">
                <a:solidFill>
                  <a:srgbClr val="FF0000"/>
                </a:solidFill>
                <a:latin typeface="Bookman Old Style" panose="02050604050505020204" pitchFamily="18" charset="0"/>
              </a:rPr>
              <a:t>Project Idea behind Website Creation</a:t>
            </a:r>
            <a:endParaRPr lang="en-IN" dirty="0"/>
          </a:p>
        </p:txBody>
      </p:sp>
      <p:sp>
        <p:nvSpPr>
          <p:cNvPr id="3" name="Content Placeholder 2">
            <a:extLst>
              <a:ext uri="{FF2B5EF4-FFF2-40B4-BE49-F238E27FC236}">
                <a16:creationId xmlns:a16="http://schemas.microsoft.com/office/drawing/2014/main" id="{5DCCDB1A-2CCA-4036-8860-C7C5AEF21D86}"/>
              </a:ext>
            </a:extLst>
          </p:cNvPr>
          <p:cNvSpPr>
            <a:spLocks noGrp="1"/>
          </p:cNvSpPr>
          <p:nvPr>
            <p:ph idx="1"/>
          </p:nvPr>
        </p:nvSpPr>
        <p:spPr/>
        <p:txBody>
          <a:bodyPr>
            <a:noAutofit/>
          </a:bodyPr>
          <a:lstStyle/>
          <a:p>
            <a:pPr marL="0" indent="0" algn="just">
              <a:buNone/>
            </a:pPr>
            <a:r>
              <a:rPr lang="en-US" sz="1800" dirty="0">
                <a:latin typeface="Bookman Old Style" panose="02050604050505020204" pitchFamily="18" charset="0"/>
              </a:rPr>
              <a:t>People generally believe that aptitude and problem solving skills are not necessary for getting jobs and even for gaining good knowledge. People think that there is no need to study and practice to improve their aptitude and other skills. This is more evident nowadays than ever, when you can see aptitude as being primary to every recruitment team’s assessment of you. This is because aptitude is what predicts how you will perform in your actual job. The main idea to develop such a website was to make everyone aware that aptitude and problem solving skills are very important and to improve those skills there is a need to practice different types of aptitude questions. We have added different elements in our website wherein the user can access different types of aptitude and interview questions and can view their solutions. We have named our Website as PracTice.com .</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113849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1A77B-82E2-46B4-9052-4B1DCE14E0CD}"/>
              </a:ext>
            </a:extLst>
          </p:cNvPr>
          <p:cNvSpPr>
            <a:spLocks noGrp="1"/>
          </p:cNvSpPr>
          <p:nvPr>
            <p:ph idx="1"/>
          </p:nvPr>
        </p:nvSpPr>
        <p:spPr/>
        <p:txBody>
          <a:bodyPr>
            <a:normAutofit/>
          </a:bodyPr>
          <a:lstStyle/>
          <a:p>
            <a:pPr marL="0" indent="0" algn="just">
              <a:buNone/>
            </a:pPr>
            <a:r>
              <a:rPr lang="en-US" sz="1800" dirty="0">
                <a:latin typeface="Bookman Old Style" panose="02050604050505020204" pitchFamily="18" charset="0"/>
              </a:rPr>
              <a:t>The user can first register and then login to the website to view and access all the questions and solutions and take different online tests. We have also added a take online test element wherein the users can give online tests on a particular topic.</a:t>
            </a:r>
            <a:r>
              <a:rPr lang="en-US" altLang="en-US" sz="1800" dirty="0">
                <a:latin typeface="Bookman Old Style" panose="02050604050505020204" pitchFamily="18" charset="0"/>
              </a:rPr>
              <a:t> </a:t>
            </a:r>
            <a:r>
              <a:rPr lang="en-US" sz="1800" dirty="0">
                <a:solidFill>
                  <a:srgbClr val="222222"/>
                </a:solidFill>
                <a:latin typeface="Bookman Old Style" panose="02050604050505020204" pitchFamily="18" charset="0"/>
              </a:rPr>
              <a:t>There is also a queries and doubts form wherein the user can ask his/her doubts regarding any question or other things in the website. We have also made our website user-friendly and attractive so that people can enjoy seeing the different elements of the website. We have tried to create a website that is suitable for everyone and which is easy to use and navigate through. We have tried to create something which can have a significant impact on everyone and can change the thinking perspective of each and every individual so that they develop their aptitude and problem solving skills to get a good job in the coming future.</a:t>
            </a:r>
            <a:endParaRPr lang="en-IN" dirty="0"/>
          </a:p>
        </p:txBody>
      </p:sp>
    </p:spTree>
    <p:extLst>
      <p:ext uri="{BB962C8B-B14F-4D97-AF65-F5344CB8AC3E}">
        <p14:creationId xmlns:p14="http://schemas.microsoft.com/office/powerpoint/2010/main" val="195233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48CE-A7FD-4C51-95FA-5405C237F998}"/>
              </a:ext>
            </a:extLst>
          </p:cNvPr>
          <p:cNvSpPr>
            <a:spLocks noGrp="1"/>
          </p:cNvSpPr>
          <p:nvPr>
            <p:ph type="title"/>
          </p:nvPr>
        </p:nvSpPr>
        <p:spPr>
          <a:xfrm>
            <a:off x="1295402" y="982132"/>
            <a:ext cx="9601196" cy="607517"/>
          </a:xfrm>
        </p:spPr>
        <p:txBody>
          <a:bodyPr>
            <a:normAutofit fontScale="90000"/>
          </a:bodyPr>
          <a:lstStyle/>
          <a:p>
            <a:r>
              <a:rPr lang="en-US" altLang="en-US" sz="3600" b="1" u="sng" dirty="0">
                <a:solidFill>
                  <a:srgbClr val="FF0000"/>
                </a:solidFill>
                <a:latin typeface="Bookman Old Style" panose="02050604050505020204" pitchFamily="18" charset="0"/>
              </a:rPr>
              <a:t>Some Snapshots of the Website</a:t>
            </a:r>
            <a:endParaRPr lang="en-IN" sz="3600" dirty="0"/>
          </a:p>
        </p:txBody>
      </p:sp>
      <p:pic>
        <p:nvPicPr>
          <p:cNvPr id="4" name="Picture 3">
            <a:extLst>
              <a:ext uri="{FF2B5EF4-FFF2-40B4-BE49-F238E27FC236}">
                <a16:creationId xmlns:a16="http://schemas.microsoft.com/office/drawing/2014/main" id="{B92B27B3-6CBE-431C-9153-990908FEA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1732547"/>
            <a:ext cx="9601196" cy="4224281"/>
          </a:xfrm>
          <a:prstGeom prst="rect">
            <a:avLst/>
          </a:prstGeom>
        </p:spPr>
      </p:pic>
    </p:spTree>
    <p:extLst>
      <p:ext uri="{BB962C8B-B14F-4D97-AF65-F5344CB8AC3E}">
        <p14:creationId xmlns:p14="http://schemas.microsoft.com/office/powerpoint/2010/main" val="343188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3AD0A3-2A0F-4AEF-98A4-16509AC83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06" y="723569"/>
            <a:ext cx="9134787" cy="5135810"/>
          </a:xfrm>
          <a:prstGeom prst="rect">
            <a:avLst/>
          </a:prstGeom>
        </p:spPr>
      </p:pic>
    </p:spTree>
    <p:extLst>
      <p:ext uri="{BB962C8B-B14F-4D97-AF65-F5344CB8AC3E}">
        <p14:creationId xmlns:p14="http://schemas.microsoft.com/office/powerpoint/2010/main" val="415776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79B33-7191-460D-B43D-01DEACB60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442" y="738999"/>
            <a:ext cx="9569116" cy="5380001"/>
          </a:xfrm>
          <a:prstGeom prst="rect">
            <a:avLst/>
          </a:prstGeom>
        </p:spPr>
      </p:pic>
    </p:spTree>
    <p:extLst>
      <p:ext uri="{BB962C8B-B14F-4D97-AF65-F5344CB8AC3E}">
        <p14:creationId xmlns:p14="http://schemas.microsoft.com/office/powerpoint/2010/main" val="17411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E73F5-023F-49CA-A5A1-7C8BA41A5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7" y="969378"/>
            <a:ext cx="9388641" cy="4919243"/>
          </a:xfrm>
          <a:prstGeom prst="rect">
            <a:avLst/>
          </a:prstGeom>
        </p:spPr>
      </p:pic>
    </p:spTree>
    <p:extLst>
      <p:ext uri="{BB962C8B-B14F-4D97-AF65-F5344CB8AC3E}">
        <p14:creationId xmlns:p14="http://schemas.microsoft.com/office/powerpoint/2010/main" val="335352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7BE90-61B7-490B-B56B-E1F67DC2A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905" y="675442"/>
            <a:ext cx="9370189" cy="5268159"/>
          </a:xfrm>
          <a:prstGeom prst="rect">
            <a:avLst/>
          </a:prstGeom>
        </p:spPr>
      </p:pic>
    </p:spTree>
    <p:extLst>
      <p:ext uri="{BB962C8B-B14F-4D97-AF65-F5344CB8AC3E}">
        <p14:creationId xmlns:p14="http://schemas.microsoft.com/office/powerpoint/2010/main" val="2944483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229</TotalTime>
  <Words>650</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Garamond</vt:lpstr>
      <vt:lpstr>Organic</vt:lpstr>
      <vt:lpstr>APPTITUDE PREPARATION WEBSITE – PracTice.com</vt:lpstr>
      <vt:lpstr>OVERVIEW</vt:lpstr>
      <vt:lpstr>Project Idea behind Website Creation</vt:lpstr>
      <vt:lpstr>PowerPoint Presentation</vt:lpstr>
      <vt:lpstr>Some Snapshots of the Website</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APPTITUDE PREPARATION WEBSITE – PracTice.com</dc:title>
  <dc:creator>Sharan</dc:creator>
  <cp:lastModifiedBy>sunder murugan</cp:lastModifiedBy>
  <cp:revision>45</cp:revision>
  <dcterms:created xsi:type="dcterms:W3CDTF">2020-11-28T06:14:33Z</dcterms:created>
  <dcterms:modified xsi:type="dcterms:W3CDTF">2020-11-28T10:34:07Z</dcterms:modified>
</cp:coreProperties>
</file>