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sldIdLst>
    <p:sldId id="343" r:id="rId2"/>
    <p:sldId id="350" r:id="rId3"/>
    <p:sldId id="363" r:id="rId4"/>
    <p:sldId id="351" r:id="rId5"/>
    <p:sldId id="352" r:id="rId6"/>
    <p:sldId id="284" r:id="rId7"/>
    <p:sldId id="283" r:id="rId8"/>
    <p:sldId id="353" r:id="rId9"/>
    <p:sldId id="362" r:id="rId10"/>
    <p:sldId id="355" r:id="rId11"/>
    <p:sldId id="359" r:id="rId12"/>
    <p:sldId id="356" r:id="rId13"/>
    <p:sldId id="357" r:id="rId14"/>
    <p:sldId id="358" r:id="rId15"/>
    <p:sldId id="360" r:id="rId16"/>
    <p:sldId id="361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F6F9FF"/>
    <a:srgbClr val="D0D1D9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Pockets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Empty wallets? Use pockets.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6AC82-C0CE-46DB-9373-E15E34B2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434" y="1581377"/>
            <a:ext cx="3695246" cy="36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670F5-5DF3-44AD-BBF0-A99EA2C42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094BE-1E74-4A0A-B00A-3957B68CA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65445-7E14-4A0D-9886-617D6CB48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34AA0-D9FE-4E25-8368-CA785BBB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Cloud infrastructure for hosting the app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Initial investment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FEEB98-16AA-49EC-A744-221DEC5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B1A7E-5CD1-4B66-B6C5-384B3D99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66" y="675564"/>
            <a:ext cx="5506871" cy="55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A90B2-4F72-45AF-B057-86AD227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Server hosting and maintenance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Bank processing fees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Staffing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Promotions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5749A-16B6-48DC-82EE-041AD444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495F-B383-4502-84A2-ABCAF345A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6F9FF"/>
              </a:clrFrom>
              <a:clrTo>
                <a:srgbClr val="F6F9FF">
                  <a:alpha val="0"/>
                </a:srgbClr>
              </a:clrTo>
            </a:clrChange>
          </a:blip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QEBEPDxEPEBAPEBAPEBAPFREPEBAQFREWFhUTExUYHyggGBomGxMVITEhJSkrLi4uFx8/ODMsNygtLisBCgoKDg0OGxAQGi4lHyUtLy8tKy0wLjAvLS0tLS0tLy0tLS0tLS0tLS0tLS0tLS0tLS0tLS0tLS0tLS0tLS0tLf/AABEIAOYA2wMBEQACEQEDEQH/xAAbAAEAAgMBAQAAAAAAAAAAAAAAAwQCBQYBB//EADkQAAIBAgMGBAMGBQUBAAAAAAABAgMREiExBAUiQVFhEzJxkVKBoSNCYrHB0QZyouHwFTNTkvEU/8QAGwEBAAIDAQEAAAAAAAAAAAAAAAIFAwQGAQf/xAA1EQEAAgAEBAIJAwMFAQAAAAAAAQIDBBEhBRIxUUFhExQiUnGBkaGxMsHhQtHwFSMzNPEG/9oADAMBAAIRAxEAPwD7iAAAAAAAAAAAAAAAAAAAAAAAAAAAAAAAAAAAAAAAAAAAAAAAAAAAAAAAAAAAAAAAAAAAAAAAAAAAAAAAAAAAAAAAAAAAAAAAAAAAAAAAAAAAAAAAAAAAAAAAAAAAAAAAAAAAAAAAAAAAAAAAAAAAAAAAAAAAAAAAAAAAAAAAAAAAAAAAB42eTMRvIw8WPxR90Y/T4XvR9YS5Z7Hix+KPuh6fC96PrByz2PGj8UfdD0+F70fU5bdjxY/FH3Q9Phe9H1OW3Y8aPxR90PT4XvR9XnLbszjK+mZkraLRrDzTR6egAAAAAAAAAAAAAAAAAAAAAAAqbxl9lU64H66GjxC0erYldd9JZsCP9yPi5jxF39pfscRyz2XPLJ4i7+0v2HLPY5ZYVJrv7S/Y9is9kqx/mzDF6+0iXL5Jaf5sKXaXyUv2EUmdoh5Mf5s6ncn+xC9/va3T8z6nY8KrNcrWJjv+ZU2b/wCafl+F8sWsAAAAAAAAAAAAAAAAAAAAAAeAc/vydqqzteCtr1ZyXG9YzMT5R+60yca4fzUMfd+7KfWW1oxVdPSX1Y3e8k9kbq95f1E/aT5fJ54r6y/qPdzlXN0VPtoZvV63toze4bMxmqa+f4a+ar/tS6mL9DsYtE9JUrIkAAAAAAAAAAAAAAAAAAAAAAGs3nvLw+COcub5RXfuUvEuKRgT6PD/AFfj+fJt5fLc/tW6flzNfbnJ5Xm7+ebsvkjlMXHtiW5rzrK4pgVrHbyhH489eDPszFz+SfJTpuzp7QnZSWB8mnk/nyJ1t2lC2H4xuklWccpN20TeROLTKEUiekPPG/F9SespcnkeN+L6jWTk8m4/hyd5Tzb4V35l5wPm5769o/Kvz9YisN8jpVa9AAAAAAAAAAAAAAAAAAAABBtdbBCU3pFNmDNY3ocG2JPhCeHTntFXGbZUbdm734pPq29D59i4lptMzOszvMugwqxEawxoU07t6Ix0jXqle0xtCXHHCrxybt6E9Y0Q0nVXqpXyzRjnadmWszpuloyvFpt8Oj6rkZaW8WO8b6xHV5R2q6zmsstUZuee5OFv0Sf/AEfjXuhzz3eej8nV7pzo03reKz6nacN/6tJ8dFJmdsW0LhvMAAAAAAAAAAAAAAAAAAAAAChvq/hSt1j+ZV8Y19Vtp3hs5TT0sORr+Z/5yOHv1XtP0wUauH0Z5W2jy1NU94NLkm/TMyezMMftRKCtTwvsyFq6Mlbc0Mtk1fp+p7R5idCjXacuK2fU2eadOryaR2Wtlr3qQWK95x59zNl7TONTf+qPyxYtI5J28Jdgkd4oXoAAAAAAAAAAAAAAAAAAAAAFfbaOOEodVl68jWzmB6bAth94ZMK/JeLON2qGd/k/VHz7ErMTv8HQYc+DGjNZqWj5kazHSXtonrCR01hSxZX169iWkadUOadddEdeopPLREbTqnSujKnaMXJ5X0J0j7o23nSChNpa658jY5pgmu6Txn1/Ic9o8UeSOztIaL0R39ejn56siTwAAAAAAAAAAAAAAAAAAAAAA1G9d2ubc4LN+aPxd13Of4pwucSZxcKN/GO/n8W9lszyxy2+U9nO1Nm6ZdpZNHK2w5idFrXEYeDK1rZfI85baaJc1erONFRzk8voexWI6ozeZ6PZ3evl6O2ZmrOiMRDLF/L7Inzz3NDF/L7Ic8mjq91zbowbd24q7O04dabZWkz10UmYiIxbRHdbN1hAAAAAAAAAAAAAAAAAAAAAAAEFfZoT88VK3N6+5r42Vwcb/krEp0xb0/TLXx3fTnU4YuMYPibzVTLJR7GrHCcpE68n3lknM4vdJW2Gkp0l4dG3F5ksWn3eps1yeBEaRSPoj6fF96fqbTu+EX4kaUHFJ46ahFuXRro0e+q4HuR9IPWMX3p+qeGxUWk1SpZ/hiPVcD3I+kPfWMX3p+rL/T6P/FS/6R/Yeq4HuR9IeesYvvT9U9OCirJJJZJLJIzVrFY0iNIY5mZnWWZJ4AAAAAAAAAAAAAAAAAAAAAALgU6s3Uk6cLWi0qzeLytPhi1bP55AWaVNRSjFWUVZJckBBXf2lLyff83m0+6BaAo1F4Lc1ZUneVRWk5KTa4l26gXUwPQAAAAAAAAAAAAAAAAAAAAAAACpXrNy8OnhcssednCD5+vQCejRUIqKvZK2ebfdsCQCpXf2lLOK8+TXE8vuvkBbA8aApJ+C82lSbbxSbvGcnp6AXUB6AAAAAAAAAAAAAAAAAAAAABX2iva0YrFKTSsmuFP7z7IDLZqOGKTbk7cU3bFJ9WBMAAqV39pSzSviyau3w8nyAtgAMZxTVmk09U80wKtGTpvBNuUXdxqSa1csoPvoBcAAAAAAAAAAAAAAAAAAAABBtNfAlk221FKKu7vm+wHmy7Ph4pWlUl5ppWuuS9EBYAAAKleX2lJYkr4srXxcPXkBbAAAI69KM1hkk10eefJgQ7NVafhzu5JYlO2GMlfT1QFoAAAAAAAAAAAAAAAB4B5iPNRHX2hQWKXVJWu7t6JWGoj2Wg7+JUw+I1heG9lG90lc9FoAAA8uBVrztUpLFa+PK11LLm+R5rBotJno9AAAIdooKaSlyaktVaS0eQEey12+CdvEiryw3wtPRq4FjEeax3HtwPT0AAAAAAAAAADxgaPfO98N4QfZtat80v3Ob4nxW1bThYM6adZ8+0LHK5SLe1donXnNt/PO8vqc3bEtiTrO/wAd1nFKV2TbHvKcJK/J6NvD809DbyvEMbAn2Zn4T0YsbK0vDrNj2pVIqS9Guj6HZ5TNUzGHF6/PylSYuHOHbSVg2mMA8bPNRzm9d8u+Gm8uTWTl1d+SOU4jxe9rTTBnSsePjP8AC1y2TjTW/VqPFqPiyy7N/UopvNp1+7f5MONlzd+9pwaTzWlm7p++aLDJ8TxsC206x2n9mvj5Slo1dVs9ZTipR0f+WO0wMauNSL06Spb0mluWUplRAMKkkk23ZJXbfJEb3ilZtbaI3l7ETM6Q5jem93KVo3SWlnZ26t/ocfnuLYmLbSk6V8us/Fb5fJ1iNbNb4k/Nl00dyo5515vu3OWnRst2b4lFqMrtdG75c3F/oWuR4ri4Voi8zNfPrHwamYydbRrXq6enNNJp3TV0+x2NLxesWr0lTzExOksybwAAAAAAAAARbVPDCT6Rb+hhzF+TCtbtEpUjW0Q4faHeTufObzMzu6OkaQnjmlhfJ5d+pON42Y52ndXrXvxWvb3Mdtdd2Wmng3n8M1Xdx6wv84u1/qdFwDFn0tqd41+cTp+6t4hWNInzdEjq1WAU95zcaU2tbW93Y0OJYk4eVvaOumn12ZsvXmxIiXGVXxP1/I4K07ugrGy07u7i8rKy6E/gxRpHWFWre7urPsY56stdNNnTfw5UbjJPlZr5r+x1n/z+JM0vTtMT9f8AxUZ+sRaJbk6FoAGu35O1K3xSjF91m2voVHG7zXK6R4zEfv8As2snETifJyMXxXfW7OJ19rVezG2yy7u7i087r06GTfwYdvGFWV79Hf6mPXSWaOmjrtxzvSs+UmvlqdrwTEm2W0nwmVFnKxGI2RcNUAAAAAAAAAYVoYouPVNEMSkXrNZ8XtZ0mJcTt1Bwk008snfquZ86zGDbCvNLdY2dFg3i1dnlPC9MuFprX5kI08CebxYVZXtFXdsr9Tyd9ISrGmsy6H+HdmaUpvS2Bd+bf5HT8Ay0xzY0/CPzM/hVZ7EidK/NvDpVeAV9to46cormnb15GrnMD02BfDjxj7+DJhX5LxZxe0Qalmnro+vNHz69ZrbeHQUtrDJKLTadrpXVtD2NPB5PNruwqPHJW6W/uRn2p2Sj2Y3dTuHZ8MHJ34mrJ9EdjwPLzh4M3n+r8KbOYnNfSPBtC7aYBS3vRc6TS1jxJdbar2uVvFcvONlrRXrG8fL+NWfLXiuJGvwcdOOGWay/Q4WY0lfRPNXZLHDa6dliT7rsS201hGebXow88sv/ABEf1WS/TV126aOCmr6y4rPlfRHc8KwJwsvEW6zuos1fmxJ08F4s2uAAAAAAAAAPGBR3hu6NXPyyta+t10ZWZ/huHmt+lu/92xgZi2F5w0tTcVS+STX4ZWVvmc9fgeZrO0RPwn+6wjPUmN1rY9xtO82l2Wba9eRt5XgNtdcadI7Rv92HFz0dKt5SgopJKyWiOmpStKxWsaRCumZtOssybwAAazeG641OJWjJ681L1KfP8JpmJ56bW+0tvAzU4e09GoluKpfy+0lYop4JmonTl+7ejPU06r2w7ktZ1LfyrO/qyxyfAuWebHn5R+8tbGzvNtVuoq2R0VYiI0hX9WRIAPGBqd4bnU23CybzaejfboUOe4LXGmb4W09vD+G7g5yabWaz/Q6nw/1KxUf6JmtdOWPrs3PXsPv9my2Dc6haU7NrNRWl+75ltkeC1wp5sbee3h/LUxs5NtqtuX7RegAAAAAAAAAAAAAAAAAAAAAAAAAAAAAAAAAAAAAAAAAAAAAAAAAAAAAAAAAAAAAAAAAAAAAAAAAAAAAAAAAAAAAAAAAAAAAAAAAAAAAAAAAAAAAAAAAAAAAAAAAAAAAAAAAAAAAAAAAAAAAAAAAAAAAAAAAAAAAAAAAAAAAAAAAAAAAAAAAAAAAAAAAAAAAAAAAAAAAAAAB//9k=">
            <a:extLst>
              <a:ext uri="{FF2B5EF4-FFF2-40B4-BE49-F238E27FC236}">
                <a16:creationId xmlns:a16="http://schemas.microsoft.com/office/drawing/2014/main" id="{D756D418-C22E-4FDD-AD5B-F47B8F4E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3" y="1909038"/>
            <a:ext cx="2894535" cy="303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34873-70AB-4C34-8AF2-ED5E2F88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Premium account membership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Interest Rates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Partnerships with e-commerce apps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C29D5-4335-4075-95DE-12E0D0B5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74B04-4E60-4837-9EDA-C1A2A81A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7000"/>
                    </a14:imgEffect>
                  </a14:imgLayer>
                </a14:imgProps>
              </a:ext>
            </a:extLst>
          </a:blip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97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3B5C1-ED60-449B-A2B7-31A832D2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5227"/>
            <a:ext cx="5327545" cy="53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35F5A5-6093-4CF0-A640-118B072F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College students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Rookie employees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Anyone who wants to borrow money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Anyone who wants to invest money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A959C-BA06-46A2-9D9A-6D2DDB28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F952B-3BF3-433D-828C-1EB6FA134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3074" name="Picture 2" descr="Image result for client vector">
            <a:extLst>
              <a:ext uri="{FF2B5EF4-FFF2-40B4-BE49-F238E27FC236}">
                <a16:creationId xmlns:a16="http://schemas.microsoft.com/office/drawing/2014/main" id="{58A1B49C-2841-43BF-81C8-E6FC0104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68" y="1687666"/>
            <a:ext cx="3482668" cy="34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6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3B81D-BB06-4553-BE8F-6CF6D0CE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 24x7 tollfree number for reporting problems.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Provide attractive offers to new investors.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3EF7C9-0EF0-4D7D-80F3-E02ECC45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D9B8E-FF00-4540-A812-EA2FB06FA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BE15F-91D2-4B4A-9E68-107FDCA1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6" y="1580681"/>
            <a:ext cx="3696638" cy="36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0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EEB09-A21A-4361-994D-2522AFA1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Online E-Commerce websites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Flipkart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Amazon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BookMyShow</a:t>
            </a: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848CA-2131-40AE-9701-0DF78F6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2F03-8A99-4AE0-9205-491055D37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A773FA-62E2-4E2E-8E1D-945F4413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6" y="2468452"/>
            <a:ext cx="2896438" cy="298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7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85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43952"/>
            <a:ext cx="10058400" cy="2144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400" u="sng" dirty="0"/>
              <a:t>TEAM HACKATHRONE</a:t>
            </a:r>
          </a:p>
          <a:p>
            <a:pPr algn="r"/>
            <a:r>
              <a:rPr lang="en-US" sz="1400" dirty="0"/>
              <a:t>Hari Govind S</a:t>
            </a:r>
          </a:p>
          <a:p>
            <a:pPr algn="r"/>
            <a:r>
              <a:rPr lang="en-US" sz="1400" dirty="0"/>
              <a:t>Santhosh rishi</a:t>
            </a:r>
          </a:p>
          <a:p>
            <a:pPr algn="r"/>
            <a:r>
              <a:rPr lang="en-US" sz="1400" dirty="0"/>
              <a:t>Sharan P</a:t>
            </a:r>
          </a:p>
          <a:p>
            <a:pPr algn="r"/>
            <a:r>
              <a:rPr lang="en-US" sz="1400" dirty="0"/>
              <a:t>Tom Joseph Thomas</a:t>
            </a:r>
          </a:p>
          <a:p>
            <a:pPr algn="r"/>
            <a:r>
              <a:rPr lang="en-US" sz="1400" dirty="0"/>
              <a:t>Vivek </a:t>
            </a:r>
            <a:r>
              <a:rPr lang="en-US" sz="1400" dirty="0" err="1"/>
              <a:t>menon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4A9DF-79A1-47F1-A05D-8C7E73724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04" y="1003460"/>
            <a:ext cx="5722257" cy="1200329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7096457-DB4B-4348-B648-BB7F2F41A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744"/>
          <a:stretch/>
        </p:blipFill>
        <p:spPr>
          <a:xfrm>
            <a:off x="7068458" y="1213653"/>
            <a:ext cx="4302808" cy="4430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6ABDA-E5F4-4C2E-A9C1-9CBB02E0A7B2}"/>
              </a:ext>
            </a:extLst>
          </p:cNvPr>
          <p:cNvSpPr txBox="1"/>
          <p:nvPr/>
        </p:nvSpPr>
        <p:spPr>
          <a:xfrm>
            <a:off x="1178831" y="2353914"/>
            <a:ext cx="5351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times when you want to borrow a small amount of money and you have no one to lend it to you. How can you get it?</a:t>
            </a:r>
          </a:p>
          <a:p>
            <a:endParaRPr lang="en-US" dirty="0"/>
          </a:p>
          <a:p>
            <a:r>
              <a:rPr lang="en-US" dirty="0"/>
              <a:t>There are times when you have a small amount of money which cannot be invested anywhere. Where can you invest?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2FAD6-9F01-494B-9885-7C1FC4C7A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0B3-E043-42D9-A5A4-B057F2B5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2B-EB7A-4208-9255-7BEA526CA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Peer 2 peer Micro Financing system</a:t>
            </a:r>
          </a:p>
        </p:txBody>
      </p:sp>
    </p:spTree>
    <p:extLst>
      <p:ext uri="{BB962C8B-B14F-4D97-AF65-F5344CB8AC3E}">
        <p14:creationId xmlns:p14="http://schemas.microsoft.com/office/powerpoint/2010/main" val="11812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FB69B3-2FD3-42DA-9E8A-D92EA77C0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 Financing Banks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C8A1AEC-C8D3-49E7-AD99-5E41DFAC3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5311" b="21242"/>
          <a:stretch/>
        </p:blipFill>
        <p:spPr>
          <a:xfrm>
            <a:off x="1928919" y="3266738"/>
            <a:ext cx="2887680" cy="2293024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9EB6618-E501-4137-AC09-BEF802C8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P2p loans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CD151CB-B912-4556-986D-073679B786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88250" y="3784600"/>
            <a:ext cx="2495550" cy="1257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85131-E0AE-42CA-BB94-092DEE38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Solutions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358E1B-C2A2-4548-9056-03E424D4B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61735B-1C24-480F-A7D9-161CE2AC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Microfinancing through banks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OMLP2P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Mandatory initial investment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Not user friendly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ROI is high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EF1CDF-9C79-4639-AFB4-96A65432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they don’t work!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4E129-E86D-44BE-BE40-9DB7D6D1C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086" y="1259115"/>
            <a:ext cx="5689591" cy="649391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3452" y="2481943"/>
            <a:ext cx="5188858" cy="9470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Saas</a:t>
            </a:r>
            <a:r>
              <a:rPr lang="en-US" sz="1800" dirty="0"/>
              <a:t> model to transfer money between two different peers in a system with a secure gateway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CEC72C-A656-4004-A20B-C06F2560C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8"/>
          <a:stretch/>
        </p:blipFill>
        <p:spPr>
          <a:xfrm>
            <a:off x="6981371" y="1259115"/>
            <a:ext cx="4480778" cy="433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5AFAB-3534-4F49-B097-8F1CD9AC9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9B3F-6EB1-43CF-B84F-F296D216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/>
              <a:t>Multiparty Blockchain</a:t>
            </a:r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Codeigniter</a:t>
            </a:r>
            <a:endParaRPr lang="en-US" dirty="0"/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/>
              <a:t>Bootstrap and </a:t>
            </a:r>
            <a:r>
              <a:rPr lang="en-US" dirty="0" err="1"/>
              <a:t>Javascript</a:t>
            </a:r>
            <a:endParaRPr lang="en-US" dirty="0"/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>
                <a:srgbClr val="191919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1EDF6-3E8F-4906-BC2E-C3369048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" t="8405" r="14220" b="9362"/>
          <a:stretch/>
        </p:blipFill>
        <p:spPr>
          <a:xfrm>
            <a:off x="5048761" y="1211239"/>
            <a:ext cx="5581935" cy="4435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264461-C039-4B82-9BD4-63F3B4B48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28340-2A5F-456E-AEAA-199A9FCD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308" y="2108201"/>
            <a:ext cx="10058400" cy="376089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 app which allows users to request for a micro-loan. 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This request is broadcasted to all eligible peers.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Sanctioning of micro-loan can be done by anyone who is willing to lend the money.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Loan re-payment will be given in installments for a fixed amount of time allowed by the investor.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71B60-F1DE-481E-8D38-2FB6686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C475B-EB2D-4072-A6A0-486B040B7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A3AB-C42C-4EAD-B382-2AE3BAF4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Investor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3D5E4-EA48-4CF1-8EC6-02AC68D93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Rate of return is as high as 32%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Select from high quality borrowers of their choice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Minimized risk due to the security provided by blockchain.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41B31-E9EF-4248-9FEE-84D3A37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Borrower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815EF1-978F-453A-BC89-316EEFD83D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Interest rate as low as 9.99%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No collateral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Less documentation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Seamless online experience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F0C58-B447-48E4-8BC6-B7ADF735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POCKETS?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398FA-F7A3-4F0F-AC7D-1BFDA7492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6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316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RetrospectVTI</vt:lpstr>
      <vt:lpstr>Pockets</vt:lpstr>
      <vt:lpstr>Problem  Statement</vt:lpstr>
      <vt:lpstr>Solution</vt:lpstr>
      <vt:lpstr>existing Solutions</vt:lpstr>
      <vt:lpstr>Why they don’t work!</vt:lpstr>
      <vt:lpstr>Proposed solution</vt:lpstr>
      <vt:lpstr>Tech Stack</vt:lpstr>
      <vt:lpstr>Our Solution</vt:lpstr>
      <vt:lpstr>Why use POCKETS?</vt:lpstr>
      <vt:lpstr>Business model</vt:lpstr>
      <vt:lpstr>Requirements</vt:lpstr>
      <vt:lpstr>Cost Structure</vt:lpstr>
      <vt:lpstr>Revenue model</vt:lpstr>
      <vt:lpstr>Client base</vt:lpstr>
      <vt:lpstr>Customer relationships</vt:lpstr>
      <vt:lpstr>Partners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2020-03-07T05:09:07Z</dcterms:created>
  <dcterms:modified xsi:type="dcterms:W3CDTF">2020-03-08T00:38:00Z</dcterms:modified>
</cp:coreProperties>
</file>