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775dbf1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775dbf1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775dbf14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775dbf14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775dbf14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775dbf14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775dbf14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775dbf14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ansible.com/ansible/latest/collections/community/general/lvg_module.html" TargetMode="External"/><Relationship Id="rId4" Type="http://schemas.openxmlformats.org/officeDocument/2006/relationships/hyperlink" Target="https://docs.ansible.com/ansible/latest/collections/community/general/parted_module.html" TargetMode="External"/><Relationship Id="rId5" Type="http://schemas.openxmlformats.org/officeDocument/2006/relationships/hyperlink" Target="https://docs.ansible.com/ansible/latest/collections/community/general/lvol_module.html" TargetMode="External"/><Relationship Id="rId6" Type="http://schemas.openxmlformats.org/officeDocument/2006/relationships/hyperlink" Target="https://docs.ansible.com/ansible/latest/collections/community/general/filesystem_module.html" TargetMode="External"/><Relationship Id="rId7" Type="http://schemas.openxmlformats.org/officeDocument/2006/relationships/hyperlink" Target="https://docs.ansible.com/ansible/latest/collections/ansible/posix/mount_module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5675" y="92525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Filesystem </a:t>
            </a:r>
            <a:r>
              <a:rPr lang="en" sz="3000"/>
              <a:t>Management using Ansible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02100" y="3828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Maithili Sharan Peetani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LinkedIn: https://www.linkedin.com/in/maithili-sharan-peetani-28349431/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1625" y="1854450"/>
            <a:ext cx="2098100" cy="191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64725" y="385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Ansible Modules: </a:t>
            </a:r>
            <a:endParaRPr b="1" sz="20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hlink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lvg</a:t>
            </a:r>
            <a:r>
              <a:rPr b="1" lang="en" sz="1400">
                <a:solidFill>
                  <a:srgbClr val="404040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 – </a:t>
            </a:r>
            <a:r>
              <a:rPr lang="en" sz="1400">
                <a:solidFill>
                  <a:srgbClr val="404040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Configure LVM volume groups</a:t>
            </a:r>
            <a:endParaRPr sz="1400">
              <a:solidFill>
                <a:srgbClr val="404040"/>
              </a:solidFill>
              <a:highlight>
                <a:srgbClr val="FCFC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hlink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parted</a:t>
            </a:r>
            <a:r>
              <a:rPr b="1" lang="en" sz="1400">
                <a:solidFill>
                  <a:srgbClr val="404040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 – </a:t>
            </a:r>
            <a:r>
              <a:rPr lang="en" sz="1400">
                <a:solidFill>
                  <a:srgbClr val="404040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Configure block device partitions</a:t>
            </a:r>
            <a:endParaRPr sz="1400">
              <a:solidFill>
                <a:srgbClr val="404040"/>
              </a:solidFill>
              <a:highlight>
                <a:srgbClr val="FCFC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hlink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lvol</a:t>
            </a:r>
            <a:r>
              <a:rPr lang="en" sz="1400">
                <a:solidFill>
                  <a:srgbClr val="404040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 - Configure LVM logical volumes</a:t>
            </a:r>
            <a:endParaRPr sz="1400">
              <a:solidFill>
                <a:srgbClr val="404040"/>
              </a:solidFill>
              <a:highlight>
                <a:srgbClr val="FCFC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hlink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filesystem</a:t>
            </a:r>
            <a:r>
              <a:rPr lang="en" sz="1400">
                <a:solidFill>
                  <a:srgbClr val="404040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 – Makes a filesystem</a:t>
            </a:r>
            <a:endParaRPr sz="1400">
              <a:solidFill>
                <a:srgbClr val="404040"/>
              </a:solidFill>
              <a:highlight>
                <a:srgbClr val="FCFC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hlink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  <a:hlinkClick r:id="rId7"/>
              </a:rPr>
              <a:t>mount</a:t>
            </a:r>
            <a:r>
              <a:rPr lang="en" sz="1400">
                <a:solidFill>
                  <a:srgbClr val="404040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 – Control active and configured mount points</a:t>
            </a:r>
            <a:endParaRPr sz="1400">
              <a:solidFill>
                <a:srgbClr val="404040"/>
              </a:solidFill>
              <a:highlight>
                <a:srgbClr val="FCFC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hlink"/>
              </a:solidFill>
              <a:highlight>
                <a:srgbClr val="FCFC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04040"/>
              </a:solidFill>
              <a:highlight>
                <a:srgbClr val="FCFC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400">
              <a:solidFill>
                <a:srgbClr val="404040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disk partition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volume group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logical volume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file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Mount file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Resize (extend/shrink) LVM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Device facts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Mount facts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LVM facts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-48425" y="1481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                                DEMO!!!!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