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6"/>
    <p:sldMasterId id="2147483818" r:id="rId7"/>
  </p:sldMasterIdLst>
  <p:notesMasterIdLst>
    <p:notesMasterId r:id="rId13"/>
  </p:notesMasterIdLst>
  <p:handoutMasterIdLst>
    <p:handoutMasterId r:id="rId14"/>
  </p:handoutMasterIdLst>
  <p:sldIdLst>
    <p:sldId id="8505" r:id="rId8"/>
    <p:sldId id="8506" r:id="rId9"/>
    <p:sldId id="8508" r:id="rId10"/>
    <p:sldId id="8510" r:id="rId11"/>
    <p:sldId id="8509" r:id="rId12"/>
  </p:sldIdLst>
  <p:sldSz cx="12192000" cy="6858000"/>
  <p:notesSz cx="9296400" cy="147828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userDrawn="1">
          <p15:clr>
            <a:srgbClr val="A4A3A4"/>
          </p15:clr>
        </p15:guide>
        <p15:guide id="2" orient="horz" pos="3747" userDrawn="1">
          <p15:clr>
            <a:srgbClr val="A4A3A4"/>
          </p15:clr>
        </p15:guide>
        <p15:guide id="3" orient="horz" pos="3977" userDrawn="1">
          <p15:clr>
            <a:srgbClr val="A4A3A4"/>
          </p15:clr>
        </p15:guide>
        <p15:guide id="4" orient="horz" pos="3507" userDrawn="1">
          <p15:clr>
            <a:srgbClr val="A4A3A4"/>
          </p15:clr>
        </p15:guide>
        <p15:guide id="5" orient="horz" pos="2272" userDrawn="1">
          <p15:clr>
            <a:srgbClr val="A4A3A4"/>
          </p15:clr>
        </p15:guide>
        <p15:guide id="6" orient="horz" pos="4203" userDrawn="1">
          <p15:clr>
            <a:srgbClr val="A4A3A4"/>
          </p15:clr>
        </p15:guide>
        <p15:guide id="7" orient="horz" pos="2498" userDrawn="1">
          <p15:clr>
            <a:srgbClr val="A4A3A4"/>
          </p15:clr>
        </p15:guide>
        <p15:guide id="8" pos="4497" userDrawn="1">
          <p15:clr>
            <a:srgbClr val="A4A3A4"/>
          </p15:clr>
        </p15:guide>
        <p15:guide id="9" pos="265" userDrawn="1">
          <p15:clr>
            <a:srgbClr val="A4A3A4"/>
          </p15:clr>
        </p15:guide>
        <p15:guide id="10" pos="5719" userDrawn="1">
          <p15:clr>
            <a:srgbClr val="A4A3A4"/>
          </p15:clr>
        </p15:guide>
        <p15:guide id="11" pos="7407" userDrawn="1">
          <p15:clr>
            <a:srgbClr val="A4A3A4"/>
          </p15:clr>
        </p15:guide>
        <p15:guide id="12" pos="1176" userDrawn="1">
          <p15:clr>
            <a:srgbClr val="A4A3A4"/>
          </p15:clr>
        </p15:guide>
        <p15:guide id="13" pos="2624" userDrawn="1">
          <p15:clr>
            <a:srgbClr val="A4A3A4"/>
          </p15:clr>
        </p15:guide>
        <p15:guide id="14" pos="3837" userDrawn="1">
          <p15:clr>
            <a:srgbClr val="A4A3A4"/>
          </p15:clr>
        </p15:guide>
      </p15:sldGuideLst>
    </p:ext>
    <p:ext uri="{2D200454-40CA-4A62-9FC3-DE9A4176ACB9}">
      <p15:notesGuideLst xmlns:p15="http://schemas.microsoft.com/office/powerpoint/2012/main">
        <p15:guide id="1" orient="horz" pos="4656"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ilson, Bruce" initials="NB" lastIdx="1" clrIdx="0">
    <p:extLst>
      <p:ext uri="{19B8F6BF-5375-455C-9EA6-DF929625EA0E}">
        <p15:presenceInfo xmlns:p15="http://schemas.microsoft.com/office/powerpoint/2012/main" userId="S-1-5-21-945540591-4024260831-3861152641-1578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3DC"/>
    <a:srgbClr val="E46D20"/>
    <a:srgbClr val="D5EDF8"/>
    <a:srgbClr val="CC0000"/>
    <a:srgbClr val="7F7F7F"/>
    <a:srgbClr val="BC141A"/>
    <a:srgbClr val="8F297D"/>
    <a:srgbClr val="8F297C"/>
    <a:srgbClr val="003B66"/>
    <a:srgbClr val="008D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F8D06D-F340-4B04-A43B-10B611B47F28}" v="1167" dt="2019-08-02T20:49:46.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87057" autoAdjust="0"/>
  </p:normalViewPr>
  <p:slideViewPr>
    <p:cSldViewPr snapToGrid="0" snapToObjects="1">
      <p:cViewPr varScale="1">
        <p:scale>
          <a:sx n="101" d="100"/>
          <a:sy n="101" d="100"/>
        </p:scale>
        <p:origin x="138" y="306"/>
      </p:cViewPr>
      <p:guideLst>
        <p:guide orient="horz" pos="4182"/>
        <p:guide orient="horz" pos="3747"/>
        <p:guide orient="horz" pos="3977"/>
        <p:guide orient="horz" pos="3507"/>
        <p:guide orient="horz" pos="2272"/>
        <p:guide orient="horz" pos="4203"/>
        <p:guide orient="horz" pos="2498"/>
        <p:guide pos="4497"/>
        <p:guide pos="265"/>
        <p:guide pos="5719"/>
        <p:guide pos="7407"/>
        <p:guide pos="1176"/>
        <p:guide pos="2624"/>
        <p:guide pos="3837"/>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4656"/>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n Ramjee" userId="51d06809-e817-4256-a7a5-4197cc9642a7" providerId="ADAL" clId="{A5F8D06D-F340-4B04-A43B-10B611B47F28}"/>
    <pc:docChg chg="undo custSel addSld delSld modSld sldOrd">
      <pc:chgData name="Sharan Ramjee" userId="51d06809-e817-4256-a7a5-4197cc9642a7" providerId="ADAL" clId="{A5F8D06D-F340-4B04-A43B-10B611B47F28}" dt="2019-08-02T20:49:58.925" v="6134" actId="1076"/>
      <pc:docMkLst>
        <pc:docMk/>
      </pc:docMkLst>
      <pc:sldChg chg="del">
        <pc:chgData name="Sharan Ramjee" userId="51d06809-e817-4256-a7a5-4197cc9642a7" providerId="ADAL" clId="{A5F8D06D-F340-4B04-A43B-10B611B47F28}" dt="2019-08-01T22:35:20.007" v="3779" actId="2696"/>
        <pc:sldMkLst>
          <pc:docMk/>
          <pc:sldMk cId="1245525727" sldId="608"/>
        </pc:sldMkLst>
      </pc:sldChg>
      <pc:sldChg chg="modSp">
        <pc:chgData name="Sharan Ramjee" userId="51d06809-e817-4256-a7a5-4197cc9642a7" providerId="ADAL" clId="{A5F8D06D-F340-4B04-A43B-10B611B47F28}" dt="2019-08-01T21:42:00.042" v="3166" actId="20577"/>
        <pc:sldMkLst>
          <pc:docMk/>
          <pc:sldMk cId="893864109" sldId="8505"/>
        </pc:sldMkLst>
        <pc:spChg chg="mod">
          <ac:chgData name="Sharan Ramjee" userId="51d06809-e817-4256-a7a5-4197cc9642a7" providerId="ADAL" clId="{A5F8D06D-F340-4B04-A43B-10B611B47F28}" dt="2019-08-01T21:42:00.042" v="3166" actId="20577"/>
          <ac:spMkLst>
            <pc:docMk/>
            <pc:sldMk cId="893864109" sldId="8505"/>
            <ac:spMk id="3" creationId="{B09F581D-E307-4037-AC80-09534D3D67F2}"/>
          </ac:spMkLst>
        </pc:spChg>
      </pc:sldChg>
      <pc:sldChg chg="addSp delSp modSp add ord">
        <pc:chgData name="Sharan Ramjee" userId="51d06809-e817-4256-a7a5-4197cc9642a7" providerId="ADAL" clId="{A5F8D06D-F340-4B04-A43B-10B611B47F28}" dt="2019-08-01T21:52:06.157" v="3422" actId="208"/>
        <pc:sldMkLst>
          <pc:docMk/>
          <pc:sldMk cId="3853515940" sldId="8506"/>
        </pc:sldMkLst>
        <pc:spChg chg="mod">
          <ac:chgData name="Sharan Ramjee" userId="51d06809-e817-4256-a7a5-4197cc9642a7" providerId="ADAL" clId="{A5F8D06D-F340-4B04-A43B-10B611B47F28}" dt="2019-08-01T21:48:53.649" v="3420" actId="20577"/>
          <ac:spMkLst>
            <pc:docMk/>
            <pc:sldMk cId="3853515940" sldId="8506"/>
            <ac:spMk id="2" creationId="{A0162E50-4E91-4FC9-93D9-EFDBE96F94E7}"/>
          </ac:spMkLst>
        </pc:spChg>
        <pc:spChg chg="mod">
          <ac:chgData name="Sharan Ramjee" userId="51d06809-e817-4256-a7a5-4197cc9642a7" providerId="ADAL" clId="{A5F8D06D-F340-4B04-A43B-10B611B47F28}" dt="2019-08-01T20:34:42.363" v="24" actId="1076"/>
          <ac:spMkLst>
            <pc:docMk/>
            <pc:sldMk cId="3853515940" sldId="8506"/>
            <ac:spMk id="3" creationId="{661CA14D-47C5-4D39-BAB0-CA86AD9D1A62}"/>
          </ac:spMkLst>
        </pc:spChg>
        <pc:spChg chg="del">
          <ac:chgData name="Sharan Ramjee" userId="51d06809-e817-4256-a7a5-4197cc9642a7" providerId="ADAL" clId="{A5F8D06D-F340-4B04-A43B-10B611B47F28}" dt="2019-08-01T20:34:52.795" v="25" actId="478"/>
          <ac:spMkLst>
            <pc:docMk/>
            <pc:sldMk cId="3853515940" sldId="8506"/>
            <ac:spMk id="4" creationId="{1C3ED525-C293-4EE5-B382-3BB3011CDDB0}"/>
          </ac:spMkLst>
        </pc:spChg>
        <pc:spChg chg="add mod">
          <ac:chgData name="Sharan Ramjee" userId="51d06809-e817-4256-a7a5-4197cc9642a7" providerId="ADAL" clId="{A5F8D06D-F340-4B04-A43B-10B611B47F28}" dt="2019-08-01T21:52:06.157" v="3422" actId="208"/>
          <ac:spMkLst>
            <pc:docMk/>
            <pc:sldMk cId="3853515940" sldId="8506"/>
            <ac:spMk id="7" creationId="{BCF49BEC-E6B7-41F4-9657-7EDD0B46D484}"/>
          </ac:spMkLst>
        </pc:spChg>
        <pc:spChg chg="add mod">
          <ac:chgData name="Sharan Ramjee" userId="51d06809-e817-4256-a7a5-4197cc9642a7" providerId="ADAL" clId="{A5F8D06D-F340-4B04-A43B-10B611B47F28}" dt="2019-08-01T20:54:07.069" v="838" actId="1076"/>
          <ac:spMkLst>
            <pc:docMk/>
            <pc:sldMk cId="3853515940" sldId="8506"/>
            <ac:spMk id="8" creationId="{2CB5AEEE-7DD8-44F4-A6DA-04583E5510CA}"/>
          </ac:spMkLst>
        </pc:spChg>
        <pc:graphicFrameChg chg="add mod">
          <ac:chgData name="Sharan Ramjee" userId="51d06809-e817-4256-a7a5-4197cc9642a7" providerId="ADAL" clId="{A5F8D06D-F340-4B04-A43B-10B611B47F28}" dt="2019-08-01T20:46:28.732" v="666" actId="1076"/>
          <ac:graphicFrameMkLst>
            <pc:docMk/>
            <pc:sldMk cId="3853515940" sldId="8506"/>
            <ac:graphicFrameMk id="5" creationId="{B6CE4FB8-6C11-4474-919F-80747FE20AC2}"/>
          </ac:graphicFrameMkLst>
        </pc:graphicFrameChg>
        <pc:graphicFrameChg chg="add del mod">
          <ac:chgData name="Sharan Ramjee" userId="51d06809-e817-4256-a7a5-4197cc9642a7" providerId="ADAL" clId="{A5F8D06D-F340-4B04-A43B-10B611B47F28}" dt="2019-08-01T20:48:38.998" v="670" actId="478"/>
          <ac:graphicFrameMkLst>
            <pc:docMk/>
            <pc:sldMk cId="3853515940" sldId="8506"/>
            <ac:graphicFrameMk id="6" creationId="{3B0E12BF-344F-43DD-BE48-5B9571FA5687}"/>
          </ac:graphicFrameMkLst>
        </pc:graphicFrameChg>
      </pc:sldChg>
      <pc:sldChg chg="addSp delSp add del">
        <pc:chgData name="Sharan Ramjee" userId="51d06809-e817-4256-a7a5-4197cc9642a7" providerId="ADAL" clId="{A5F8D06D-F340-4B04-A43B-10B611B47F28}" dt="2019-08-01T20:58:52.422" v="1324" actId="2696"/>
        <pc:sldMkLst>
          <pc:docMk/>
          <pc:sldMk cId="2919123280" sldId="8507"/>
        </pc:sldMkLst>
        <pc:spChg chg="add del">
          <ac:chgData name="Sharan Ramjee" userId="51d06809-e817-4256-a7a5-4197cc9642a7" providerId="ADAL" clId="{A5F8D06D-F340-4B04-A43B-10B611B47F28}" dt="2019-08-01T20:58:37.919" v="1322" actId="478"/>
          <ac:spMkLst>
            <pc:docMk/>
            <pc:sldMk cId="2919123280" sldId="8507"/>
            <ac:spMk id="5" creationId="{D4CE4CD7-C0F7-4556-8348-916433230067}"/>
          </ac:spMkLst>
        </pc:spChg>
      </pc:sldChg>
      <pc:sldChg chg="addSp delSp modSp add">
        <pc:chgData name="Sharan Ramjee" userId="51d06809-e817-4256-a7a5-4197cc9642a7" providerId="ADAL" clId="{A5F8D06D-F340-4B04-A43B-10B611B47F28}" dt="2019-08-01T21:48:57.423" v="3421" actId="20577"/>
        <pc:sldMkLst>
          <pc:docMk/>
          <pc:sldMk cId="3737653793" sldId="8508"/>
        </pc:sldMkLst>
        <pc:spChg chg="mod">
          <ac:chgData name="Sharan Ramjee" userId="51d06809-e817-4256-a7a5-4197cc9642a7" providerId="ADAL" clId="{A5F8D06D-F340-4B04-A43B-10B611B47F28}" dt="2019-08-01T21:48:57.423" v="3421" actId="20577"/>
          <ac:spMkLst>
            <pc:docMk/>
            <pc:sldMk cId="3737653793" sldId="8508"/>
            <ac:spMk id="2" creationId="{A0162E50-4E91-4FC9-93D9-EFDBE96F94E7}"/>
          </ac:spMkLst>
        </pc:spChg>
        <pc:spChg chg="mod">
          <ac:chgData name="Sharan Ramjee" userId="51d06809-e817-4256-a7a5-4197cc9642a7" providerId="ADAL" clId="{A5F8D06D-F340-4B04-A43B-10B611B47F28}" dt="2019-08-01T21:40:38.962" v="3117" actId="20577"/>
          <ac:spMkLst>
            <pc:docMk/>
            <pc:sldMk cId="3737653793" sldId="8508"/>
            <ac:spMk id="3" creationId="{661CA14D-47C5-4D39-BAB0-CA86AD9D1A62}"/>
          </ac:spMkLst>
        </pc:spChg>
        <pc:spChg chg="add mod">
          <ac:chgData name="Sharan Ramjee" userId="51d06809-e817-4256-a7a5-4197cc9642a7" providerId="ADAL" clId="{A5F8D06D-F340-4B04-A43B-10B611B47F28}" dt="2019-08-01T21:38:49.917" v="3039" actId="14100"/>
          <ac:spMkLst>
            <pc:docMk/>
            <pc:sldMk cId="3737653793" sldId="8508"/>
            <ac:spMk id="6" creationId="{74FD52DF-CE97-42F9-A571-4A45259EE91C}"/>
          </ac:spMkLst>
        </pc:spChg>
        <pc:spChg chg="del">
          <ac:chgData name="Sharan Ramjee" userId="51d06809-e817-4256-a7a5-4197cc9642a7" providerId="ADAL" clId="{A5F8D06D-F340-4B04-A43B-10B611B47F28}" dt="2019-08-01T21:08:11.140" v="1699" actId="478"/>
          <ac:spMkLst>
            <pc:docMk/>
            <pc:sldMk cId="3737653793" sldId="8508"/>
            <ac:spMk id="7" creationId="{BCF49BEC-E6B7-41F4-9657-7EDD0B46D484}"/>
          </ac:spMkLst>
        </pc:spChg>
        <pc:spChg chg="del">
          <ac:chgData name="Sharan Ramjee" userId="51d06809-e817-4256-a7a5-4197cc9642a7" providerId="ADAL" clId="{A5F8D06D-F340-4B04-A43B-10B611B47F28}" dt="2019-08-01T21:08:12.865" v="1700" actId="478"/>
          <ac:spMkLst>
            <pc:docMk/>
            <pc:sldMk cId="3737653793" sldId="8508"/>
            <ac:spMk id="8" creationId="{2CB5AEEE-7DD8-44F4-A6DA-04583E5510CA}"/>
          </ac:spMkLst>
        </pc:spChg>
        <pc:spChg chg="add del mod">
          <ac:chgData name="Sharan Ramjee" userId="51d06809-e817-4256-a7a5-4197cc9642a7" providerId="ADAL" clId="{A5F8D06D-F340-4B04-A43B-10B611B47F28}" dt="2019-08-01T21:10:07.584" v="1752"/>
          <ac:spMkLst>
            <pc:docMk/>
            <pc:sldMk cId="3737653793" sldId="8508"/>
            <ac:spMk id="9" creationId="{2B764FFF-76EC-4CEE-91E5-AFC5642BAD53}"/>
          </ac:spMkLst>
        </pc:spChg>
        <pc:spChg chg="add mod">
          <ac:chgData name="Sharan Ramjee" userId="51d06809-e817-4256-a7a5-4197cc9642a7" providerId="ADAL" clId="{A5F8D06D-F340-4B04-A43B-10B611B47F28}" dt="2019-08-01T21:38:55.907" v="3055" actId="1035"/>
          <ac:spMkLst>
            <pc:docMk/>
            <pc:sldMk cId="3737653793" sldId="8508"/>
            <ac:spMk id="10" creationId="{A194F400-2FB0-4184-8164-F3D4C80EAA53}"/>
          </ac:spMkLst>
        </pc:spChg>
        <pc:spChg chg="add del mod">
          <ac:chgData name="Sharan Ramjee" userId="51d06809-e817-4256-a7a5-4197cc9642a7" providerId="ADAL" clId="{A5F8D06D-F340-4B04-A43B-10B611B47F28}" dt="2019-08-01T21:20:45.617" v="2274" actId="478"/>
          <ac:spMkLst>
            <pc:docMk/>
            <pc:sldMk cId="3737653793" sldId="8508"/>
            <ac:spMk id="11" creationId="{BB32EDFD-A5CB-430C-9D65-946934DD07FE}"/>
          </ac:spMkLst>
        </pc:spChg>
        <pc:spChg chg="add mod">
          <ac:chgData name="Sharan Ramjee" userId="51d06809-e817-4256-a7a5-4197cc9642a7" providerId="ADAL" clId="{A5F8D06D-F340-4B04-A43B-10B611B47F28}" dt="2019-08-01T21:39:21.969" v="3075" actId="1035"/>
          <ac:spMkLst>
            <pc:docMk/>
            <pc:sldMk cId="3737653793" sldId="8508"/>
            <ac:spMk id="12" creationId="{A28556FE-03AF-4929-B97B-E52FCF9732A6}"/>
          </ac:spMkLst>
        </pc:spChg>
        <pc:spChg chg="add mod">
          <ac:chgData name="Sharan Ramjee" userId="51d06809-e817-4256-a7a5-4197cc9642a7" providerId="ADAL" clId="{A5F8D06D-F340-4B04-A43B-10B611B47F28}" dt="2019-08-01T21:39:02.660" v="3056" actId="14100"/>
          <ac:spMkLst>
            <pc:docMk/>
            <pc:sldMk cId="3737653793" sldId="8508"/>
            <ac:spMk id="13" creationId="{83198A12-BA95-49B4-828A-EC5ABA9FE8ED}"/>
          </ac:spMkLst>
        </pc:spChg>
        <pc:graphicFrameChg chg="add mod">
          <ac:chgData name="Sharan Ramjee" userId="51d06809-e817-4256-a7a5-4197cc9642a7" providerId="ADAL" clId="{A5F8D06D-F340-4B04-A43B-10B611B47F28}" dt="2019-08-01T21:35:33.148" v="2800" actId="1076"/>
          <ac:graphicFrameMkLst>
            <pc:docMk/>
            <pc:sldMk cId="3737653793" sldId="8508"/>
            <ac:graphicFrameMk id="4" creationId="{EDF6034D-976F-43E7-BA6B-FA4492095B38}"/>
          </ac:graphicFrameMkLst>
        </pc:graphicFrameChg>
        <pc:graphicFrameChg chg="del mod">
          <ac:chgData name="Sharan Ramjee" userId="51d06809-e817-4256-a7a5-4197cc9642a7" providerId="ADAL" clId="{A5F8D06D-F340-4B04-A43B-10B611B47F28}" dt="2019-08-01T21:08:01.621" v="1697" actId="478"/>
          <ac:graphicFrameMkLst>
            <pc:docMk/>
            <pc:sldMk cId="3737653793" sldId="8508"/>
            <ac:graphicFrameMk id="5" creationId="{B6CE4FB8-6C11-4474-919F-80747FE20AC2}"/>
          </ac:graphicFrameMkLst>
        </pc:graphicFrameChg>
        <pc:graphicFrameChg chg="add mod">
          <ac:chgData name="Sharan Ramjee" userId="51d06809-e817-4256-a7a5-4197cc9642a7" providerId="ADAL" clId="{A5F8D06D-F340-4B04-A43B-10B611B47F28}" dt="2019-08-01T21:39:35.390" v="3083" actId="1037"/>
          <ac:graphicFrameMkLst>
            <pc:docMk/>
            <pc:sldMk cId="3737653793" sldId="8508"/>
            <ac:graphicFrameMk id="14" creationId="{47A51C9A-FEF5-4C69-97CD-0D860DFD382D}"/>
          </ac:graphicFrameMkLst>
        </pc:graphicFrameChg>
      </pc:sldChg>
      <pc:sldChg chg="addSp delSp modSp add ord">
        <pc:chgData name="Sharan Ramjee" userId="51d06809-e817-4256-a7a5-4197cc9642a7" providerId="ADAL" clId="{A5F8D06D-F340-4B04-A43B-10B611B47F28}" dt="2019-08-02T20:49:58.925" v="6134" actId="1076"/>
        <pc:sldMkLst>
          <pc:docMk/>
          <pc:sldMk cId="3055793580" sldId="8509"/>
        </pc:sldMkLst>
        <pc:spChg chg="mod">
          <ac:chgData name="Sharan Ramjee" userId="51d06809-e817-4256-a7a5-4197cc9642a7" providerId="ADAL" clId="{A5F8D06D-F340-4B04-A43B-10B611B47F28}" dt="2019-08-02T20:48:57.689" v="6121" actId="403"/>
          <ac:spMkLst>
            <pc:docMk/>
            <pc:sldMk cId="3055793580" sldId="8509"/>
            <ac:spMk id="2" creationId="{A0162E50-4E91-4FC9-93D9-EFDBE96F94E7}"/>
          </ac:spMkLst>
        </pc:spChg>
        <pc:spChg chg="mod">
          <ac:chgData name="Sharan Ramjee" userId="51d06809-e817-4256-a7a5-4197cc9642a7" providerId="ADAL" clId="{A5F8D06D-F340-4B04-A43B-10B611B47F28}" dt="2019-08-01T21:41:42.226" v="3160" actId="20577"/>
          <ac:spMkLst>
            <pc:docMk/>
            <pc:sldMk cId="3055793580" sldId="8509"/>
            <ac:spMk id="3" creationId="{661CA14D-47C5-4D39-BAB0-CA86AD9D1A62}"/>
          </ac:spMkLst>
        </pc:spChg>
        <pc:spChg chg="add del mod">
          <ac:chgData name="Sharan Ramjee" userId="51d06809-e817-4256-a7a5-4197cc9642a7" providerId="ADAL" clId="{A5F8D06D-F340-4B04-A43B-10B611B47F28}" dt="2019-08-02T20:38:09.544" v="5788" actId="478"/>
          <ac:spMkLst>
            <pc:docMk/>
            <pc:sldMk cId="3055793580" sldId="8509"/>
            <ac:spMk id="5" creationId="{989BC5B4-065B-4CAB-9D7F-DB983F1CFE65}"/>
          </ac:spMkLst>
        </pc:spChg>
        <pc:spChg chg="add mod">
          <ac:chgData name="Sharan Ramjee" userId="51d06809-e817-4256-a7a5-4197cc9642a7" providerId="ADAL" clId="{A5F8D06D-F340-4B04-A43B-10B611B47F28}" dt="2019-08-02T20:49:46.281" v="6132" actId="1035"/>
          <ac:spMkLst>
            <pc:docMk/>
            <pc:sldMk cId="3055793580" sldId="8509"/>
            <ac:spMk id="7" creationId="{83D15367-4BBA-4F5D-955D-8D14D9362535}"/>
          </ac:spMkLst>
        </pc:spChg>
        <pc:spChg chg="del">
          <ac:chgData name="Sharan Ramjee" userId="51d06809-e817-4256-a7a5-4197cc9642a7" providerId="ADAL" clId="{A5F8D06D-F340-4B04-A43B-10B611B47F28}" dt="2019-08-01T21:48:17.584" v="3410" actId="478"/>
          <ac:spMkLst>
            <pc:docMk/>
            <pc:sldMk cId="3055793580" sldId="8509"/>
            <ac:spMk id="7" creationId="{BCF49BEC-E6B7-41F4-9657-7EDD0B46D484}"/>
          </ac:spMkLst>
        </pc:spChg>
        <pc:spChg chg="del">
          <ac:chgData name="Sharan Ramjee" userId="51d06809-e817-4256-a7a5-4197cc9642a7" providerId="ADAL" clId="{A5F8D06D-F340-4B04-A43B-10B611B47F28}" dt="2019-08-01T21:48:17.584" v="3410" actId="478"/>
          <ac:spMkLst>
            <pc:docMk/>
            <pc:sldMk cId="3055793580" sldId="8509"/>
            <ac:spMk id="8" creationId="{2CB5AEEE-7DD8-44F4-A6DA-04583E5510CA}"/>
          </ac:spMkLst>
        </pc:spChg>
        <pc:spChg chg="add mod">
          <ac:chgData name="Sharan Ramjee" userId="51d06809-e817-4256-a7a5-4197cc9642a7" providerId="ADAL" clId="{A5F8D06D-F340-4B04-A43B-10B611B47F28}" dt="2019-08-02T20:49:46.281" v="6132" actId="1035"/>
          <ac:spMkLst>
            <pc:docMk/>
            <pc:sldMk cId="3055793580" sldId="8509"/>
            <ac:spMk id="8" creationId="{34A7EE68-117D-4602-AB85-7FE438130208}"/>
          </ac:spMkLst>
        </pc:spChg>
        <pc:spChg chg="add mod">
          <ac:chgData name="Sharan Ramjee" userId="51d06809-e817-4256-a7a5-4197cc9642a7" providerId="ADAL" clId="{A5F8D06D-F340-4B04-A43B-10B611B47F28}" dt="2019-08-02T20:49:46.281" v="6132" actId="1035"/>
          <ac:spMkLst>
            <pc:docMk/>
            <pc:sldMk cId="3055793580" sldId="8509"/>
            <ac:spMk id="9" creationId="{3F073883-489A-480F-9D96-FCEB5FA780B0}"/>
          </ac:spMkLst>
        </pc:spChg>
        <pc:graphicFrameChg chg="add mod">
          <ac:chgData name="Sharan Ramjee" userId="51d06809-e817-4256-a7a5-4197cc9642a7" providerId="ADAL" clId="{A5F8D06D-F340-4B04-A43B-10B611B47F28}" dt="2019-08-02T20:49:46.281" v="6132" actId="1035"/>
          <ac:graphicFrameMkLst>
            <pc:docMk/>
            <pc:sldMk cId="3055793580" sldId="8509"/>
            <ac:graphicFrameMk id="4" creationId="{93FDFD5F-068F-45EA-A5C5-B71FD16306E9}"/>
          </ac:graphicFrameMkLst>
        </pc:graphicFrameChg>
        <pc:graphicFrameChg chg="del mod">
          <ac:chgData name="Sharan Ramjee" userId="51d06809-e817-4256-a7a5-4197cc9642a7" providerId="ADAL" clId="{A5F8D06D-F340-4B04-A43B-10B611B47F28}" dt="2019-08-01T21:48:14.221" v="3409" actId="478"/>
          <ac:graphicFrameMkLst>
            <pc:docMk/>
            <pc:sldMk cId="3055793580" sldId="8509"/>
            <ac:graphicFrameMk id="5" creationId="{B6CE4FB8-6C11-4474-919F-80747FE20AC2}"/>
          </ac:graphicFrameMkLst>
        </pc:graphicFrameChg>
        <pc:picChg chg="add mod">
          <ac:chgData name="Sharan Ramjee" userId="51d06809-e817-4256-a7a5-4197cc9642a7" providerId="ADAL" clId="{A5F8D06D-F340-4B04-A43B-10B611B47F28}" dt="2019-08-02T20:49:46.281" v="6132" actId="1035"/>
          <ac:picMkLst>
            <pc:docMk/>
            <pc:sldMk cId="3055793580" sldId="8509"/>
            <ac:picMk id="6" creationId="{66B76DAF-F66C-46C5-AB83-29C928758AE6}"/>
          </ac:picMkLst>
        </pc:picChg>
        <pc:picChg chg="add mod">
          <ac:chgData name="Sharan Ramjee" userId="51d06809-e817-4256-a7a5-4197cc9642a7" providerId="ADAL" clId="{A5F8D06D-F340-4B04-A43B-10B611B47F28}" dt="2019-08-02T20:49:58.925" v="6134" actId="1076"/>
          <ac:picMkLst>
            <pc:docMk/>
            <pc:sldMk cId="3055793580" sldId="8509"/>
            <ac:picMk id="10" creationId="{87EC38B2-EAB6-4078-8FC5-6343F735EA23}"/>
          </ac:picMkLst>
        </pc:picChg>
        <pc:picChg chg="add del mod">
          <ac:chgData name="Sharan Ramjee" userId="51d06809-e817-4256-a7a5-4197cc9642a7" providerId="ADAL" clId="{A5F8D06D-F340-4B04-A43B-10B611B47F28}" dt="2019-08-02T20:26:23.304" v="5232" actId="478"/>
          <ac:picMkLst>
            <pc:docMk/>
            <pc:sldMk cId="3055793580" sldId="8509"/>
            <ac:picMk id="12" creationId="{47D8D9A2-DF69-421D-9B1D-6C87590FDE6B}"/>
          </ac:picMkLst>
        </pc:picChg>
      </pc:sldChg>
      <pc:sldChg chg="addSp delSp modSp add">
        <pc:chgData name="Sharan Ramjee" userId="51d06809-e817-4256-a7a5-4197cc9642a7" providerId="ADAL" clId="{A5F8D06D-F340-4B04-A43B-10B611B47F28}" dt="2019-08-02T20:25:34.538" v="5231" actId="20577"/>
        <pc:sldMkLst>
          <pc:docMk/>
          <pc:sldMk cId="2341600631" sldId="8510"/>
        </pc:sldMkLst>
        <pc:spChg chg="mod">
          <ac:chgData name="Sharan Ramjee" userId="51d06809-e817-4256-a7a5-4197cc9642a7" providerId="ADAL" clId="{A5F8D06D-F340-4B04-A43B-10B611B47F28}" dt="2019-08-02T20:25:34.538" v="5231" actId="20577"/>
          <ac:spMkLst>
            <pc:docMk/>
            <pc:sldMk cId="2341600631" sldId="8510"/>
            <ac:spMk id="2" creationId="{A0162E50-4E91-4FC9-93D9-EFDBE96F94E7}"/>
          </ac:spMkLst>
        </pc:spChg>
        <pc:spChg chg="mod">
          <ac:chgData name="Sharan Ramjee" userId="51d06809-e817-4256-a7a5-4197cc9642a7" providerId="ADAL" clId="{A5F8D06D-F340-4B04-A43B-10B611B47F28}" dt="2019-08-02T19:51:21.136" v="3801" actId="20577"/>
          <ac:spMkLst>
            <pc:docMk/>
            <pc:sldMk cId="2341600631" sldId="8510"/>
            <ac:spMk id="3" creationId="{661CA14D-47C5-4D39-BAB0-CA86AD9D1A62}"/>
          </ac:spMkLst>
        </pc:spChg>
        <pc:picChg chg="add mod">
          <ac:chgData name="Sharan Ramjee" userId="51d06809-e817-4256-a7a5-4197cc9642a7" providerId="ADAL" clId="{A5F8D06D-F340-4B04-A43B-10B611B47F28}" dt="2019-08-02T20:23:32.018" v="5125" actId="1076"/>
          <ac:picMkLst>
            <pc:docMk/>
            <pc:sldMk cId="2341600631" sldId="8510"/>
            <ac:picMk id="5" creationId="{1DC36209-6FA1-49AD-A846-2A807130BF71}"/>
          </ac:picMkLst>
        </pc:picChg>
        <pc:picChg chg="del">
          <ac:chgData name="Sharan Ramjee" userId="51d06809-e817-4256-a7a5-4197cc9642a7" providerId="ADAL" clId="{A5F8D06D-F340-4B04-A43B-10B611B47F28}" dt="2019-08-02T19:51:31.350" v="3802" actId="478"/>
          <ac:picMkLst>
            <pc:docMk/>
            <pc:sldMk cId="2341600631" sldId="8510"/>
            <ac:picMk id="6" creationId="{66B76DAF-F66C-46C5-AB83-29C928758AE6}"/>
          </ac:picMkLst>
        </pc:picChg>
        <pc:picChg chg="del">
          <ac:chgData name="Sharan Ramjee" userId="51d06809-e817-4256-a7a5-4197cc9642a7" providerId="ADAL" clId="{A5F8D06D-F340-4B04-A43B-10B611B47F28}" dt="2019-08-02T19:51:38.021" v="3804" actId="478"/>
          <ac:picMkLst>
            <pc:docMk/>
            <pc:sldMk cId="2341600631" sldId="8510"/>
            <ac:picMk id="10" creationId="{87EC38B2-EAB6-4078-8FC5-6343F735EA23}"/>
          </ac:picMkLst>
        </pc:picChg>
        <pc:picChg chg="del mod">
          <ac:chgData name="Sharan Ramjee" userId="51d06809-e817-4256-a7a5-4197cc9642a7" providerId="ADAL" clId="{A5F8D06D-F340-4B04-A43B-10B611B47F28}" dt="2019-08-02T19:58:25.163" v="3805" actId="478"/>
          <ac:picMkLst>
            <pc:docMk/>
            <pc:sldMk cId="2341600631" sldId="8510"/>
            <ac:picMk id="12" creationId="{47D8D9A2-DF69-421D-9B1D-6C87590FDE6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29DBB5-D6F7-4150-B234-AD110756BE8C}"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1E1A219A-55CF-43F1-8C0C-3BF9D6C259B6}">
      <dgm:prSet phldrT="[Text]"/>
      <dgm:spPr/>
      <dgm:t>
        <a:bodyPr/>
        <a:lstStyle/>
        <a:p>
          <a:r>
            <a:rPr lang="en-US" dirty="0"/>
            <a:t>Procure Data</a:t>
          </a:r>
        </a:p>
      </dgm:t>
    </dgm:pt>
    <dgm:pt modelId="{E2DCE32B-9874-4258-83E0-B78338CD9829}" type="parTrans" cxnId="{BD62D5C8-56B8-4704-BE3C-0BAFDAB5FA59}">
      <dgm:prSet/>
      <dgm:spPr/>
      <dgm:t>
        <a:bodyPr/>
        <a:lstStyle/>
        <a:p>
          <a:endParaRPr lang="en-US"/>
        </a:p>
      </dgm:t>
    </dgm:pt>
    <dgm:pt modelId="{F96C6AFC-BF4E-441C-971C-063241578265}" type="sibTrans" cxnId="{BD62D5C8-56B8-4704-BE3C-0BAFDAB5FA59}">
      <dgm:prSet/>
      <dgm:spPr/>
      <dgm:t>
        <a:bodyPr/>
        <a:lstStyle/>
        <a:p>
          <a:endParaRPr lang="en-US"/>
        </a:p>
      </dgm:t>
    </dgm:pt>
    <dgm:pt modelId="{51C1C4BB-6BF6-4CA1-8202-91FF2331A3B2}">
      <dgm:prSet phldrT="[Text]"/>
      <dgm:spPr/>
      <dgm:t>
        <a:bodyPr/>
        <a:lstStyle/>
        <a:p>
          <a:r>
            <a:rPr lang="en-US" dirty="0"/>
            <a:t>Obtain raw data using Trace32</a:t>
          </a:r>
        </a:p>
      </dgm:t>
    </dgm:pt>
    <dgm:pt modelId="{1A5A73E5-1E5C-48AE-97F3-0FA3B71CA1D3}" type="parTrans" cxnId="{8EA3D379-1A1B-42AE-A2D9-4A9D0C4D0D97}">
      <dgm:prSet/>
      <dgm:spPr/>
      <dgm:t>
        <a:bodyPr/>
        <a:lstStyle/>
        <a:p>
          <a:endParaRPr lang="en-US"/>
        </a:p>
      </dgm:t>
    </dgm:pt>
    <dgm:pt modelId="{D6327D5D-D16F-44BD-B911-CDF6F6244BB1}" type="sibTrans" cxnId="{8EA3D379-1A1B-42AE-A2D9-4A9D0C4D0D97}">
      <dgm:prSet/>
      <dgm:spPr/>
      <dgm:t>
        <a:bodyPr/>
        <a:lstStyle/>
        <a:p>
          <a:endParaRPr lang="en-US"/>
        </a:p>
      </dgm:t>
    </dgm:pt>
    <dgm:pt modelId="{8BDE6BA3-3C6C-431D-B839-461BFC15A63D}">
      <dgm:prSet phldrT="[Text]"/>
      <dgm:spPr/>
      <dgm:t>
        <a:bodyPr/>
        <a:lstStyle/>
        <a:p>
          <a:r>
            <a:rPr lang="en-US" dirty="0"/>
            <a:t>Process Data</a:t>
          </a:r>
        </a:p>
      </dgm:t>
    </dgm:pt>
    <dgm:pt modelId="{1926A95E-1457-49D5-ACC7-55DE99028D7E}" type="parTrans" cxnId="{BA9C508A-6864-424B-8BEE-039E55101F2D}">
      <dgm:prSet/>
      <dgm:spPr/>
      <dgm:t>
        <a:bodyPr/>
        <a:lstStyle/>
        <a:p>
          <a:endParaRPr lang="en-US"/>
        </a:p>
      </dgm:t>
    </dgm:pt>
    <dgm:pt modelId="{6DA377FE-2CC5-47AF-A696-D68F64CBDFE9}" type="sibTrans" cxnId="{BA9C508A-6864-424B-8BEE-039E55101F2D}">
      <dgm:prSet/>
      <dgm:spPr/>
      <dgm:t>
        <a:bodyPr/>
        <a:lstStyle/>
        <a:p>
          <a:endParaRPr lang="en-US"/>
        </a:p>
      </dgm:t>
    </dgm:pt>
    <dgm:pt modelId="{F15C4322-7994-4B3A-AF4E-5EFF4B270394}">
      <dgm:prSet phldrT="[Text]"/>
      <dgm:spPr/>
      <dgm:t>
        <a:bodyPr/>
        <a:lstStyle/>
        <a:p>
          <a:r>
            <a:rPr lang="en-US" dirty="0"/>
            <a:t>Obtain atid files using QTF</a:t>
          </a:r>
        </a:p>
      </dgm:t>
    </dgm:pt>
    <dgm:pt modelId="{D69E33DE-4B2B-4488-BA6A-A0908C07BF9C}" type="parTrans" cxnId="{B1DE9E53-156D-40C5-9BA5-55FB6ACC15DC}">
      <dgm:prSet/>
      <dgm:spPr/>
      <dgm:t>
        <a:bodyPr/>
        <a:lstStyle/>
        <a:p>
          <a:endParaRPr lang="en-US"/>
        </a:p>
      </dgm:t>
    </dgm:pt>
    <dgm:pt modelId="{AC8602B7-26D0-46E6-AE3C-D7ACFFC814E5}" type="sibTrans" cxnId="{B1DE9E53-156D-40C5-9BA5-55FB6ACC15DC}">
      <dgm:prSet/>
      <dgm:spPr/>
      <dgm:t>
        <a:bodyPr/>
        <a:lstStyle/>
        <a:p>
          <a:endParaRPr lang="en-US"/>
        </a:p>
      </dgm:t>
    </dgm:pt>
    <dgm:pt modelId="{87A94573-D52D-4211-B58E-9948972C9BCA}">
      <dgm:prSet phldrT="[Text]"/>
      <dgm:spPr/>
      <dgm:t>
        <a:bodyPr/>
        <a:lstStyle/>
        <a:p>
          <a:r>
            <a:rPr lang="en-US" dirty="0"/>
            <a:t>Parse Data</a:t>
          </a:r>
        </a:p>
      </dgm:t>
    </dgm:pt>
    <dgm:pt modelId="{95CADD56-58D0-4C4A-8ECC-D1E243281306}" type="parTrans" cxnId="{243374EA-5E0D-4F3A-A613-392F709ED737}">
      <dgm:prSet/>
      <dgm:spPr/>
      <dgm:t>
        <a:bodyPr/>
        <a:lstStyle/>
        <a:p>
          <a:endParaRPr lang="en-US"/>
        </a:p>
      </dgm:t>
    </dgm:pt>
    <dgm:pt modelId="{F84C4F71-BA64-48A9-A42B-5C60D1B6E5D1}" type="sibTrans" cxnId="{243374EA-5E0D-4F3A-A613-392F709ED737}">
      <dgm:prSet/>
      <dgm:spPr/>
      <dgm:t>
        <a:bodyPr/>
        <a:lstStyle/>
        <a:p>
          <a:endParaRPr lang="en-US"/>
        </a:p>
      </dgm:t>
    </dgm:pt>
    <dgm:pt modelId="{FC144C36-CB54-4B53-8204-AA7A0AFA24C2}">
      <dgm:prSet phldrT="[Text]"/>
      <dgm:spPr/>
      <dgm:t>
        <a:bodyPr/>
        <a:lstStyle/>
        <a:p>
          <a:r>
            <a:rPr lang="en-US" dirty="0"/>
            <a:t>Obtain CSV files parsed using perl scripts</a:t>
          </a:r>
        </a:p>
      </dgm:t>
    </dgm:pt>
    <dgm:pt modelId="{20DD6534-3BAB-4CEF-A0F4-FA4986222104}" type="parTrans" cxnId="{D5AA7A82-39D8-4341-89AE-E5F886D198C8}">
      <dgm:prSet/>
      <dgm:spPr/>
      <dgm:t>
        <a:bodyPr/>
        <a:lstStyle/>
        <a:p>
          <a:endParaRPr lang="en-US"/>
        </a:p>
      </dgm:t>
    </dgm:pt>
    <dgm:pt modelId="{9B830ABF-FE1D-4887-97FD-17417FECAFFC}" type="sibTrans" cxnId="{D5AA7A82-39D8-4341-89AE-E5F886D198C8}">
      <dgm:prSet/>
      <dgm:spPr/>
      <dgm:t>
        <a:bodyPr/>
        <a:lstStyle/>
        <a:p>
          <a:endParaRPr lang="en-US"/>
        </a:p>
      </dgm:t>
    </dgm:pt>
    <dgm:pt modelId="{8B721BF5-12A8-4393-B6F3-7089E74417B7}" type="pres">
      <dgm:prSet presAssocID="{5529DBB5-D6F7-4150-B234-AD110756BE8C}" presName="linearFlow" presStyleCnt="0">
        <dgm:presLayoutVars>
          <dgm:dir/>
          <dgm:animLvl val="lvl"/>
          <dgm:resizeHandles val="exact"/>
        </dgm:presLayoutVars>
      </dgm:prSet>
      <dgm:spPr/>
    </dgm:pt>
    <dgm:pt modelId="{DFAF4BDA-1191-436E-84C0-AD6A0FEA0780}" type="pres">
      <dgm:prSet presAssocID="{1E1A219A-55CF-43F1-8C0C-3BF9D6C259B6}" presName="composite" presStyleCnt="0"/>
      <dgm:spPr/>
    </dgm:pt>
    <dgm:pt modelId="{6A3FF7B9-56F6-4934-A407-EE2618EADFEB}" type="pres">
      <dgm:prSet presAssocID="{1E1A219A-55CF-43F1-8C0C-3BF9D6C259B6}" presName="parTx" presStyleLbl="node1" presStyleIdx="0" presStyleCnt="3">
        <dgm:presLayoutVars>
          <dgm:chMax val="0"/>
          <dgm:chPref val="0"/>
          <dgm:bulletEnabled val="1"/>
        </dgm:presLayoutVars>
      </dgm:prSet>
      <dgm:spPr/>
    </dgm:pt>
    <dgm:pt modelId="{FA033F44-164D-49B2-BFCE-16D6B1108A68}" type="pres">
      <dgm:prSet presAssocID="{1E1A219A-55CF-43F1-8C0C-3BF9D6C259B6}" presName="parSh" presStyleLbl="node1" presStyleIdx="0" presStyleCnt="3"/>
      <dgm:spPr/>
    </dgm:pt>
    <dgm:pt modelId="{8F9F1CF5-3543-4E51-98B3-5A3C5916C69E}" type="pres">
      <dgm:prSet presAssocID="{1E1A219A-55CF-43F1-8C0C-3BF9D6C259B6}" presName="desTx" presStyleLbl="fgAcc1" presStyleIdx="0" presStyleCnt="3">
        <dgm:presLayoutVars>
          <dgm:bulletEnabled val="1"/>
        </dgm:presLayoutVars>
      </dgm:prSet>
      <dgm:spPr/>
    </dgm:pt>
    <dgm:pt modelId="{FD4D634A-4A27-4C42-8238-67BF24A49B69}" type="pres">
      <dgm:prSet presAssocID="{F96C6AFC-BF4E-441C-971C-063241578265}" presName="sibTrans" presStyleLbl="sibTrans2D1" presStyleIdx="0" presStyleCnt="2"/>
      <dgm:spPr/>
    </dgm:pt>
    <dgm:pt modelId="{C8E57648-0545-4F56-B955-A96BEFEDBE14}" type="pres">
      <dgm:prSet presAssocID="{F96C6AFC-BF4E-441C-971C-063241578265}" presName="connTx" presStyleLbl="sibTrans2D1" presStyleIdx="0" presStyleCnt="2"/>
      <dgm:spPr/>
    </dgm:pt>
    <dgm:pt modelId="{94BF16B7-BE52-48E5-B5D6-62D3A91065F9}" type="pres">
      <dgm:prSet presAssocID="{8BDE6BA3-3C6C-431D-B839-461BFC15A63D}" presName="composite" presStyleCnt="0"/>
      <dgm:spPr/>
    </dgm:pt>
    <dgm:pt modelId="{D4B08F5E-6989-47CD-B948-F6065A44EDFA}" type="pres">
      <dgm:prSet presAssocID="{8BDE6BA3-3C6C-431D-B839-461BFC15A63D}" presName="parTx" presStyleLbl="node1" presStyleIdx="0" presStyleCnt="3">
        <dgm:presLayoutVars>
          <dgm:chMax val="0"/>
          <dgm:chPref val="0"/>
          <dgm:bulletEnabled val="1"/>
        </dgm:presLayoutVars>
      </dgm:prSet>
      <dgm:spPr/>
    </dgm:pt>
    <dgm:pt modelId="{7051C6D2-F794-44A7-B935-7F1423FE2DDE}" type="pres">
      <dgm:prSet presAssocID="{8BDE6BA3-3C6C-431D-B839-461BFC15A63D}" presName="parSh" presStyleLbl="node1" presStyleIdx="1" presStyleCnt="3"/>
      <dgm:spPr/>
    </dgm:pt>
    <dgm:pt modelId="{AF90E5F8-C452-462B-ADF6-7FB36998B557}" type="pres">
      <dgm:prSet presAssocID="{8BDE6BA3-3C6C-431D-B839-461BFC15A63D}" presName="desTx" presStyleLbl="fgAcc1" presStyleIdx="1" presStyleCnt="3">
        <dgm:presLayoutVars>
          <dgm:bulletEnabled val="1"/>
        </dgm:presLayoutVars>
      </dgm:prSet>
      <dgm:spPr/>
    </dgm:pt>
    <dgm:pt modelId="{97A676D3-3A11-402F-B8E9-A577CADCB744}" type="pres">
      <dgm:prSet presAssocID="{6DA377FE-2CC5-47AF-A696-D68F64CBDFE9}" presName="sibTrans" presStyleLbl="sibTrans2D1" presStyleIdx="1" presStyleCnt="2"/>
      <dgm:spPr/>
    </dgm:pt>
    <dgm:pt modelId="{A046EC4C-F9FC-472F-ADDB-5D3116FF47CB}" type="pres">
      <dgm:prSet presAssocID="{6DA377FE-2CC5-47AF-A696-D68F64CBDFE9}" presName="connTx" presStyleLbl="sibTrans2D1" presStyleIdx="1" presStyleCnt="2"/>
      <dgm:spPr/>
    </dgm:pt>
    <dgm:pt modelId="{F311E3E0-9E1B-49C2-A1FA-ADCEE2DE1380}" type="pres">
      <dgm:prSet presAssocID="{87A94573-D52D-4211-B58E-9948972C9BCA}" presName="composite" presStyleCnt="0"/>
      <dgm:spPr/>
    </dgm:pt>
    <dgm:pt modelId="{48499967-C3D4-4457-AFB7-BBAA95BE947B}" type="pres">
      <dgm:prSet presAssocID="{87A94573-D52D-4211-B58E-9948972C9BCA}" presName="parTx" presStyleLbl="node1" presStyleIdx="1" presStyleCnt="3">
        <dgm:presLayoutVars>
          <dgm:chMax val="0"/>
          <dgm:chPref val="0"/>
          <dgm:bulletEnabled val="1"/>
        </dgm:presLayoutVars>
      </dgm:prSet>
      <dgm:spPr/>
    </dgm:pt>
    <dgm:pt modelId="{53BAF447-FA21-4149-B214-CB6496DB4C4B}" type="pres">
      <dgm:prSet presAssocID="{87A94573-D52D-4211-B58E-9948972C9BCA}" presName="parSh" presStyleLbl="node1" presStyleIdx="2" presStyleCnt="3"/>
      <dgm:spPr/>
    </dgm:pt>
    <dgm:pt modelId="{F7D8B786-68B1-4E00-9EC0-C899BC5FE7C8}" type="pres">
      <dgm:prSet presAssocID="{87A94573-D52D-4211-B58E-9948972C9BCA}" presName="desTx" presStyleLbl="fgAcc1" presStyleIdx="2" presStyleCnt="3">
        <dgm:presLayoutVars>
          <dgm:bulletEnabled val="1"/>
        </dgm:presLayoutVars>
      </dgm:prSet>
      <dgm:spPr/>
    </dgm:pt>
  </dgm:ptLst>
  <dgm:cxnLst>
    <dgm:cxn modelId="{E490B80C-BB19-4ECE-AF78-97AA7855B3C9}" type="presOf" srcId="{FC144C36-CB54-4B53-8204-AA7A0AFA24C2}" destId="{F7D8B786-68B1-4E00-9EC0-C899BC5FE7C8}" srcOrd="0" destOrd="0" presId="urn:microsoft.com/office/officeart/2005/8/layout/process3"/>
    <dgm:cxn modelId="{80CB7222-2B16-4296-8898-3B44C56C428F}" type="presOf" srcId="{1E1A219A-55CF-43F1-8C0C-3BF9D6C259B6}" destId="{6A3FF7B9-56F6-4934-A407-EE2618EADFEB}" srcOrd="0" destOrd="0" presId="urn:microsoft.com/office/officeart/2005/8/layout/process3"/>
    <dgm:cxn modelId="{65B8186C-B91E-4DC4-A359-34CE9767FF60}" type="presOf" srcId="{51C1C4BB-6BF6-4CA1-8202-91FF2331A3B2}" destId="{8F9F1CF5-3543-4E51-98B3-5A3C5916C69E}" srcOrd="0" destOrd="0" presId="urn:microsoft.com/office/officeart/2005/8/layout/process3"/>
    <dgm:cxn modelId="{B1DE9E53-156D-40C5-9BA5-55FB6ACC15DC}" srcId="{8BDE6BA3-3C6C-431D-B839-461BFC15A63D}" destId="{F15C4322-7994-4B3A-AF4E-5EFF4B270394}" srcOrd="0" destOrd="0" parTransId="{D69E33DE-4B2B-4488-BA6A-A0908C07BF9C}" sibTransId="{AC8602B7-26D0-46E6-AE3C-D7ACFFC814E5}"/>
    <dgm:cxn modelId="{723FD258-5A02-4D82-A4E5-9A9994D084CB}" type="presOf" srcId="{F15C4322-7994-4B3A-AF4E-5EFF4B270394}" destId="{AF90E5F8-C452-462B-ADF6-7FB36998B557}" srcOrd="0" destOrd="0" presId="urn:microsoft.com/office/officeart/2005/8/layout/process3"/>
    <dgm:cxn modelId="{8EA3D379-1A1B-42AE-A2D9-4A9D0C4D0D97}" srcId="{1E1A219A-55CF-43F1-8C0C-3BF9D6C259B6}" destId="{51C1C4BB-6BF6-4CA1-8202-91FF2331A3B2}" srcOrd="0" destOrd="0" parTransId="{1A5A73E5-1E5C-48AE-97F3-0FA3B71CA1D3}" sibTransId="{D6327D5D-D16F-44BD-B911-CDF6F6244BB1}"/>
    <dgm:cxn modelId="{4938A180-C9C3-43A1-AA0B-7084F312BFF6}" type="presOf" srcId="{6DA377FE-2CC5-47AF-A696-D68F64CBDFE9}" destId="{97A676D3-3A11-402F-B8E9-A577CADCB744}" srcOrd="0" destOrd="0" presId="urn:microsoft.com/office/officeart/2005/8/layout/process3"/>
    <dgm:cxn modelId="{D5AA7A82-39D8-4341-89AE-E5F886D198C8}" srcId="{87A94573-D52D-4211-B58E-9948972C9BCA}" destId="{FC144C36-CB54-4B53-8204-AA7A0AFA24C2}" srcOrd="0" destOrd="0" parTransId="{20DD6534-3BAB-4CEF-A0F4-FA4986222104}" sibTransId="{9B830ABF-FE1D-4887-97FD-17417FECAFFC}"/>
    <dgm:cxn modelId="{9EA75F8A-D9D4-42EC-A357-CD775E765097}" type="presOf" srcId="{8BDE6BA3-3C6C-431D-B839-461BFC15A63D}" destId="{7051C6D2-F794-44A7-B935-7F1423FE2DDE}" srcOrd="1" destOrd="0" presId="urn:microsoft.com/office/officeart/2005/8/layout/process3"/>
    <dgm:cxn modelId="{BA9C508A-6864-424B-8BEE-039E55101F2D}" srcId="{5529DBB5-D6F7-4150-B234-AD110756BE8C}" destId="{8BDE6BA3-3C6C-431D-B839-461BFC15A63D}" srcOrd="1" destOrd="0" parTransId="{1926A95E-1457-49D5-ACC7-55DE99028D7E}" sibTransId="{6DA377FE-2CC5-47AF-A696-D68F64CBDFE9}"/>
    <dgm:cxn modelId="{E87C2B90-C01B-4CF5-9908-65D834EA6976}" type="presOf" srcId="{8BDE6BA3-3C6C-431D-B839-461BFC15A63D}" destId="{D4B08F5E-6989-47CD-B948-F6065A44EDFA}" srcOrd="0" destOrd="0" presId="urn:microsoft.com/office/officeart/2005/8/layout/process3"/>
    <dgm:cxn modelId="{FC72EC95-1C68-43B9-BDA7-4BA52E33A907}" type="presOf" srcId="{5529DBB5-D6F7-4150-B234-AD110756BE8C}" destId="{8B721BF5-12A8-4393-B6F3-7089E74417B7}" srcOrd="0" destOrd="0" presId="urn:microsoft.com/office/officeart/2005/8/layout/process3"/>
    <dgm:cxn modelId="{FB008AAD-5A41-4323-924A-0287BC03F099}" type="presOf" srcId="{6DA377FE-2CC5-47AF-A696-D68F64CBDFE9}" destId="{A046EC4C-F9FC-472F-ADDB-5D3116FF47CB}" srcOrd="1" destOrd="0" presId="urn:microsoft.com/office/officeart/2005/8/layout/process3"/>
    <dgm:cxn modelId="{399058B1-B442-433B-B4A2-CC174D990724}" type="presOf" srcId="{F96C6AFC-BF4E-441C-971C-063241578265}" destId="{FD4D634A-4A27-4C42-8238-67BF24A49B69}" srcOrd="0" destOrd="0" presId="urn:microsoft.com/office/officeart/2005/8/layout/process3"/>
    <dgm:cxn modelId="{55DB02B6-6AAD-424D-A385-3DBFC9A831DD}" type="presOf" srcId="{87A94573-D52D-4211-B58E-9948972C9BCA}" destId="{48499967-C3D4-4457-AFB7-BBAA95BE947B}" srcOrd="0" destOrd="0" presId="urn:microsoft.com/office/officeart/2005/8/layout/process3"/>
    <dgm:cxn modelId="{BD62D5C8-56B8-4704-BE3C-0BAFDAB5FA59}" srcId="{5529DBB5-D6F7-4150-B234-AD110756BE8C}" destId="{1E1A219A-55CF-43F1-8C0C-3BF9D6C259B6}" srcOrd="0" destOrd="0" parTransId="{E2DCE32B-9874-4258-83E0-B78338CD9829}" sibTransId="{F96C6AFC-BF4E-441C-971C-063241578265}"/>
    <dgm:cxn modelId="{39B4D8DD-C759-4CBB-93EE-07C2BA98BFE5}" type="presOf" srcId="{1E1A219A-55CF-43F1-8C0C-3BF9D6C259B6}" destId="{FA033F44-164D-49B2-BFCE-16D6B1108A68}" srcOrd="1" destOrd="0" presId="urn:microsoft.com/office/officeart/2005/8/layout/process3"/>
    <dgm:cxn modelId="{243374EA-5E0D-4F3A-A613-392F709ED737}" srcId="{5529DBB5-D6F7-4150-B234-AD110756BE8C}" destId="{87A94573-D52D-4211-B58E-9948972C9BCA}" srcOrd="2" destOrd="0" parTransId="{95CADD56-58D0-4C4A-8ECC-D1E243281306}" sibTransId="{F84C4F71-BA64-48A9-A42B-5C60D1B6E5D1}"/>
    <dgm:cxn modelId="{902142ED-7DB2-4A37-BDEF-40916803B2FA}" type="presOf" srcId="{F96C6AFC-BF4E-441C-971C-063241578265}" destId="{C8E57648-0545-4F56-B955-A96BEFEDBE14}" srcOrd="1" destOrd="0" presId="urn:microsoft.com/office/officeart/2005/8/layout/process3"/>
    <dgm:cxn modelId="{B07B50ED-5C03-4B64-B590-0F84640314E4}" type="presOf" srcId="{87A94573-D52D-4211-B58E-9948972C9BCA}" destId="{53BAF447-FA21-4149-B214-CB6496DB4C4B}" srcOrd="1" destOrd="0" presId="urn:microsoft.com/office/officeart/2005/8/layout/process3"/>
    <dgm:cxn modelId="{7D8463F6-35C7-41EC-B09E-B369CB9B6A7B}" type="presParOf" srcId="{8B721BF5-12A8-4393-B6F3-7089E74417B7}" destId="{DFAF4BDA-1191-436E-84C0-AD6A0FEA0780}" srcOrd="0" destOrd="0" presId="urn:microsoft.com/office/officeart/2005/8/layout/process3"/>
    <dgm:cxn modelId="{76A210D8-1CEE-4DB8-9E56-5090FC2EC829}" type="presParOf" srcId="{DFAF4BDA-1191-436E-84C0-AD6A0FEA0780}" destId="{6A3FF7B9-56F6-4934-A407-EE2618EADFEB}" srcOrd="0" destOrd="0" presId="urn:microsoft.com/office/officeart/2005/8/layout/process3"/>
    <dgm:cxn modelId="{01E3E1D6-8386-4F22-89FB-CFFFFE838B28}" type="presParOf" srcId="{DFAF4BDA-1191-436E-84C0-AD6A0FEA0780}" destId="{FA033F44-164D-49B2-BFCE-16D6B1108A68}" srcOrd="1" destOrd="0" presId="urn:microsoft.com/office/officeart/2005/8/layout/process3"/>
    <dgm:cxn modelId="{E1C463E6-F412-40DC-8BE4-1179638B8080}" type="presParOf" srcId="{DFAF4BDA-1191-436E-84C0-AD6A0FEA0780}" destId="{8F9F1CF5-3543-4E51-98B3-5A3C5916C69E}" srcOrd="2" destOrd="0" presId="urn:microsoft.com/office/officeart/2005/8/layout/process3"/>
    <dgm:cxn modelId="{458F1E07-978F-4659-94CF-11B67F0E8954}" type="presParOf" srcId="{8B721BF5-12A8-4393-B6F3-7089E74417B7}" destId="{FD4D634A-4A27-4C42-8238-67BF24A49B69}" srcOrd="1" destOrd="0" presId="urn:microsoft.com/office/officeart/2005/8/layout/process3"/>
    <dgm:cxn modelId="{E33B431F-02CE-45B3-A504-528B3D9512B1}" type="presParOf" srcId="{FD4D634A-4A27-4C42-8238-67BF24A49B69}" destId="{C8E57648-0545-4F56-B955-A96BEFEDBE14}" srcOrd="0" destOrd="0" presId="urn:microsoft.com/office/officeart/2005/8/layout/process3"/>
    <dgm:cxn modelId="{1D3DE88C-7835-4610-AB31-0DD520F8B7BD}" type="presParOf" srcId="{8B721BF5-12A8-4393-B6F3-7089E74417B7}" destId="{94BF16B7-BE52-48E5-B5D6-62D3A91065F9}" srcOrd="2" destOrd="0" presId="urn:microsoft.com/office/officeart/2005/8/layout/process3"/>
    <dgm:cxn modelId="{C57EA5B6-FDBC-496F-8056-9B6F696B5754}" type="presParOf" srcId="{94BF16B7-BE52-48E5-B5D6-62D3A91065F9}" destId="{D4B08F5E-6989-47CD-B948-F6065A44EDFA}" srcOrd="0" destOrd="0" presId="urn:microsoft.com/office/officeart/2005/8/layout/process3"/>
    <dgm:cxn modelId="{5BB09D7F-19EB-48A8-930A-F5C8B701DEC1}" type="presParOf" srcId="{94BF16B7-BE52-48E5-B5D6-62D3A91065F9}" destId="{7051C6D2-F794-44A7-B935-7F1423FE2DDE}" srcOrd="1" destOrd="0" presId="urn:microsoft.com/office/officeart/2005/8/layout/process3"/>
    <dgm:cxn modelId="{643DFCC7-0E77-48AA-896E-95E3CB67C6E1}" type="presParOf" srcId="{94BF16B7-BE52-48E5-B5D6-62D3A91065F9}" destId="{AF90E5F8-C452-462B-ADF6-7FB36998B557}" srcOrd="2" destOrd="0" presId="urn:microsoft.com/office/officeart/2005/8/layout/process3"/>
    <dgm:cxn modelId="{310FBCFE-9CD6-4174-9B89-A392F40FD68E}" type="presParOf" srcId="{8B721BF5-12A8-4393-B6F3-7089E74417B7}" destId="{97A676D3-3A11-402F-B8E9-A577CADCB744}" srcOrd="3" destOrd="0" presId="urn:microsoft.com/office/officeart/2005/8/layout/process3"/>
    <dgm:cxn modelId="{F62AEF9F-1385-4868-95B0-8134091AA3AE}" type="presParOf" srcId="{97A676D3-3A11-402F-B8E9-A577CADCB744}" destId="{A046EC4C-F9FC-472F-ADDB-5D3116FF47CB}" srcOrd="0" destOrd="0" presId="urn:microsoft.com/office/officeart/2005/8/layout/process3"/>
    <dgm:cxn modelId="{4AC6E8D3-E86F-43BC-ADC3-D810B21426F6}" type="presParOf" srcId="{8B721BF5-12A8-4393-B6F3-7089E74417B7}" destId="{F311E3E0-9E1B-49C2-A1FA-ADCEE2DE1380}" srcOrd="4" destOrd="0" presId="urn:microsoft.com/office/officeart/2005/8/layout/process3"/>
    <dgm:cxn modelId="{093273D5-0C20-4952-84AF-4977D43EB735}" type="presParOf" srcId="{F311E3E0-9E1B-49C2-A1FA-ADCEE2DE1380}" destId="{48499967-C3D4-4457-AFB7-BBAA95BE947B}" srcOrd="0" destOrd="0" presId="urn:microsoft.com/office/officeart/2005/8/layout/process3"/>
    <dgm:cxn modelId="{591C3F98-0002-411C-A7DE-61BE868586B1}" type="presParOf" srcId="{F311E3E0-9E1B-49C2-A1FA-ADCEE2DE1380}" destId="{53BAF447-FA21-4149-B214-CB6496DB4C4B}" srcOrd="1" destOrd="0" presId="urn:microsoft.com/office/officeart/2005/8/layout/process3"/>
    <dgm:cxn modelId="{CF5A0E28-37F9-4EEF-91BE-C32D2FAC1C8B}" type="presParOf" srcId="{F311E3E0-9E1B-49C2-A1FA-ADCEE2DE1380}" destId="{F7D8B786-68B1-4E00-9EC0-C899BC5FE7C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29DE0-FF8F-4CC3-9F19-9185A9FA255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643EAD5A-C784-408B-8CEB-861BA973BF0A}">
      <dgm:prSet phldrT="[Text]"/>
      <dgm:spPr/>
      <dgm:t>
        <a:bodyPr/>
        <a:lstStyle/>
        <a:p>
          <a:r>
            <a:rPr lang="en-US" dirty="0"/>
            <a:t>Clean Up</a:t>
          </a:r>
        </a:p>
      </dgm:t>
    </dgm:pt>
    <dgm:pt modelId="{A467318C-D37A-4F6B-8564-CCF278DA2469}" type="parTrans" cxnId="{187F6120-6FDA-4243-AB29-A18B47BDA471}">
      <dgm:prSet/>
      <dgm:spPr/>
      <dgm:t>
        <a:bodyPr/>
        <a:lstStyle/>
        <a:p>
          <a:endParaRPr lang="en-US"/>
        </a:p>
      </dgm:t>
    </dgm:pt>
    <dgm:pt modelId="{CD55172B-4182-4FA6-AD6D-9E7C110C0F70}" type="sibTrans" cxnId="{187F6120-6FDA-4243-AB29-A18B47BDA471}">
      <dgm:prSet/>
      <dgm:spPr/>
      <dgm:t>
        <a:bodyPr/>
        <a:lstStyle/>
        <a:p>
          <a:endParaRPr lang="en-US"/>
        </a:p>
      </dgm:t>
    </dgm:pt>
    <dgm:pt modelId="{B6842D6C-92CA-4FDE-9362-740E52D3DDE5}">
      <dgm:prSet phldrT="[Text]"/>
      <dgm:spPr/>
      <dgm:t>
        <a:bodyPr/>
        <a:lstStyle/>
        <a:p>
          <a:r>
            <a:rPr lang="en-US" dirty="0"/>
            <a:t>Discard features that are not optimized over</a:t>
          </a:r>
        </a:p>
      </dgm:t>
    </dgm:pt>
    <dgm:pt modelId="{DD0F3AE2-1552-4236-91EB-CB9432D879B6}" type="parTrans" cxnId="{7CA7AF67-99D8-4DF7-84DD-90CB6E8DE8C5}">
      <dgm:prSet/>
      <dgm:spPr/>
      <dgm:t>
        <a:bodyPr/>
        <a:lstStyle/>
        <a:p>
          <a:endParaRPr lang="en-US"/>
        </a:p>
      </dgm:t>
    </dgm:pt>
    <dgm:pt modelId="{82182EF2-63D8-40AA-82B3-7B74F26D4B9A}" type="sibTrans" cxnId="{7CA7AF67-99D8-4DF7-84DD-90CB6E8DE8C5}">
      <dgm:prSet/>
      <dgm:spPr/>
      <dgm:t>
        <a:bodyPr/>
        <a:lstStyle/>
        <a:p>
          <a:endParaRPr lang="en-US"/>
        </a:p>
      </dgm:t>
    </dgm:pt>
    <dgm:pt modelId="{1D474484-7B68-489E-8280-9A5189C774B4}">
      <dgm:prSet phldrT="[Text]"/>
      <dgm:spPr/>
      <dgm:t>
        <a:bodyPr/>
        <a:lstStyle/>
        <a:p>
          <a:r>
            <a:rPr lang="en-US" dirty="0"/>
            <a:t>Convert remaining features to correct format (e.g., convert latency values from cycles to nanoseconds)</a:t>
          </a:r>
        </a:p>
      </dgm:t>
    </dgm:pt>
    <dgm:pt modelId="{71E05DDF-4CC4-43C9-91ED-1D77DDAB3E21}" type="parTrans" cxnId="{A9B0DB31-9E86-424A-9E31-70177E1CCACD}">
      <dgm:prSet/>
      <dgm:spPr/>
      <dgm:t>
        <a:bodyPr/>
        <a:lstStyle/>
        <a:p>
          <a:endParaRPr lang="en-US"/>
        </a:p>
      </dgm:t>
    </dgm:pt>
    <dgm:pt modelId="{F6525D03-C194-4A66-B7CE-3B6505DFBA1C}" type="sibTrans" cxnId="{A9B0DB31-9E86-424A-9E31-70177E1CCACD}">
      <dgm:prSet/>
      <dgm:spPr/>
      <dgm:t>
        <a:bodyPr/>
        <a:lstStyle/>
        <a:p>
          <a:endParaRPr lang="en-US"/>
        </a:p>
      </dgm:t>
    </dgm:pt>
    <dgm:pt modelId="{A8649747-9073-4ABE-8304-7F62A60BEAC1}">
      <dgm:prSet phldrT="[Text]"/>
      <dgm:spPr/>
      <dgm:t>
        <a:bodyPr/>
        <a:lstStyle/>
        <a:p>
          <a:r>
            <a:rPr lang="en-US" dirty="0"/>
            <a:t>Normalization</a:t>
          </a:r>
        </a:p>
      </dgm:t>
    </dgm:pt>
    <dgm:pt modelId="{394AD1FD-AA5C-4847-8A3D-65B917EFACB6}" type="parTrans" cxnId="{75525DFE-D9DF-49C0-88AC-B5A0F7206C7C}">
      <dgm:prSet/>
      <dgm:spPr/>
      <dgm:t>
        <a:bodyPr/>
        <a:lstStyle/>
        <a:p>
          <a:endParaRPr lang="en-US"/>
        </a:p>
      </dgm:t>
    </dgm:pt>
    <dgm:pt modelId="{201E9B60-0588-4853-9592-C6E069A2575B}" type="sibTrans" cxnId="{75525DFE-D9DF-49C0-88AC-B5A0F7206C7C}">
      <dgm:prSet/>
      <dgm:spPr/>
      <dgm:t>
        <a:bodyPr/>
        <a:lstStyle/>
        <a:p>
          <a:endParaRPr lang="en-US"/>
        </a:p>
      </dgm:t>
    </dgm:pt>
    <dgm:pt modelId="{1B0C0279-2C1E-4BE6-99C1-4323938BD850}">
      <dgm:prSet phldrT="[Text]"/>
      <dgm:spPr/>
      <dgm:t>
        <a:bodyPr/>
        <a:lstStyle/>
        <a:p>
          <a:r>
            <a:rPr lang="en-US" dirty="0"/>
            <a:t>Need to optimize equally over all use cases</a:t>
          </a:r>
        </a:p>
      </dgm:t>
    </dgm:pt>
    <dgm:pt modelId="{1A37C6F4-DAED-4025-972D-BB7FD303275B}" type="parTrans" cxnId="{6852CA52-E76A-4EDE-8313-D967FFA08A7D}">
      <dgm:prSet/>
      <dgm:spPr/>
      <dgm:t>
        <a:bodyPr/>
        <a:lstStyle/>
        <a:p>
          <a:endParaRPr lang="en-US"/>
        </a:p>
      </dgm:t>
    </dgm:pt>
    <dgm:pt modelId="{6F7A8F43-DB33-47CE-A630-8DE223DA03E7}" type="sibTrans" cxnId="{6852CA52-E76A-4EDE-8313-D967FFA08A7D}">
      <dgm:prSet/>
      <dgm:spPr/>
      <dgm:t>
        <a:bodyPr/>
        <a:lstStyle/>
        <a:p>
          <a:endParaRPr lang="en-US"/>
        </a:p>
      </dgm:t>
    </dgm:pt>
    <dgm:pt modelId="{2D0A1DE6-AFCD-4F22-B7B9-C2027A1AD805}">
      <dgm:prSet phldrT="[Text]"/>
      <dgm:spPr/>
      <dgm:t>
        <a:bodyPr/>
        <a:lstStyle/>
        <a:p>
          <a:r>
            <a:rPr lang="en-US" dirty="0"/>
            <a:t>Need to optimize equally over all features</a:t>
          </a:r>
        </a:p>
      </dgm:t>
    </dgm:pt>
    <dgm:pt modelId="{F9F2391C-4E16-490E-A9D8-CF599A38C033}" type="parTrans" cxnId="{AAC3251D-143B-4EB7-BC78-84282BED423E}">
      <dgm:prSet/>
      <dgm:spPr/>
      <dgm:t>
        <a:bodyPr/>
        <a:lstStyle/>
        <a:p>
          <a:endParaRPr lang="en-US"/>
        </a:p>
      </dgm:t>
    </dgm:pt>
    <dgm:pt modelId="{18AF6260-D05C-4532-A297-EEB653B85B8E}" type="sibTrans" cxnId="{AAC3251D-143B-4EB7-BC78-84282BED423E}">
      <dgm:prSet/>
      <dgm:spPr/>
      <dgm:t>
        <a:bodyPr/>
        <a:lstStyle/>
        <a:p>
          <a:endParaRPr lang="en-US"/>
        </a:p>
      </dgm:t>
    </dgm:pt>
    <dgm:pt modelId="{8AE652C6-DD95-4DD6-BCBD-B21112CE3BF6}" type="pres">
      <dgm:prSet presAssocID="{40F29DE0-FF8F-4CC3-9F19-9185A9FA2556}" presName="linearFlow" presStyleCnt="0">
        <dgm:presLayoutVars>
          <dgm:dir/>
          <dgm:animLvl val="lvl"/>
          <dgm:resizeHandles val="exact"/>
        </dgm:presLayoutVars>
      </dgm:prSet>
      <dgm:spPr/>
    </dgm:pt>
    <dgm:pt modelId="{E5B6736F-FE5E-4768-A23B-84D3C13E6098}" type="pres">
      <dgm:prSet presAssocID="{643EAD5A-C784-408B-8CEB-861BA973BF0A}" presName="composite" presStyleCnt="0"/>
      <dgm:spPr/>
    </dgm:pt>
    <dgm:pt modelId="{F57E5CA9-09B9-46C7-BE8F-2FC7DE501B17}" type="pres">
      <dgm:prSet presAssocID="{643EAD5A-C784-408B-8CEB-861BA973BF0A}" presName="parentText" presStyleLbl="alignNode1" presStyleIdx="0" presStyleCnt="2">
        <dgm:presLayoutVars>
          <dgm:chMax val="1"/>
          <dgm:bulletEnabled val="1"/>
        </dgm:presLayoutVars>
      </dgm:prSet>
      <dgm:spPr/>
    </dgm:pt>
    <dgm:pt modelId="{8DB20A29-EAB7-47FA-84CE-E000F2C71A22}" type="pres">
      <dgm:prSet presAssocID="{643EAD5A-C784-408B-8CEB-861BA973BF0A}" presName="descendantText" presStyleLbl="alignAcc1" presStyleIdx="0" presStyleCnt="2">
        <dgm:presLayoutVars>
          <dgm:bulletEnabled val="1"/>
        </dgm:presLayoutVars>
      </dgm:prSet>
      <dgm:spPr/>
    </dgm:pt>
    <dgm:pt modelId="{009D4F21-AAF6-4DA7-B6EF-5815CE0324CD}" type="pres">
      <dgm:prSet presAssocID="{CD55172B-4182-4FA6-AD6D-9E7C110C0F70}" presName="sp" presStyleCnt="0"/>
      <dgm:spPr/>
    </dgm:pt>
    <dgm:pt modelId="{1DC1AC84-5A63-4134-BC30-527A85B98E9D}" type="pres">
      <dgm:prSet presAssocID="{A8649747-9073-4ABE-8304-7F62A60BEAC1}" presName="composite" presStyleCnt="0"/>
      <dgm:spPr/>
    </dgm:pt>
    <dgm:pt modelId="{11017927-72E7-4BE2-9108-8FEB9D79BCF7}" type="pres">
      <dgm:prSet presAssocID="{A8649747-9073-4ABE-8304-7F62A60BEAC1}" presName="parentText" presStyleLbl="alignNode1" presStyleIdx="1" presStyleCnt="2">
        <dgm:presLayoutVars>
          <dgm:chMax val="1"/>
          <dgm:bulletEnabled val="1"/>
        </dgm:presLayoutVars>
      </dgm:prSet>
      <dgm:spPr/>
    </dgm:pt>
    <dgm:pt modelId="{D8572EF8-16C3-4335-BF97-A7F325898344}" type="pres">
      <dgm:prSet presAssocID="{A8649747-9073-4ABE-8304-7F62A60BEAC1}" presName="descendantText" presStyleLbl="alignAcc1" presStyleIdx="1" presStyleCnt="2">
        <dgm:presLayoutVars>
          <dgm:bulletEnabled val="1"/>
        </dgm:presLayoutVars>
      </dgm:prSet>
      <dgm:spPr/>
    </dgm:pt>
  </dgm:ptLst>
  <dgm:cxnLst>
    <dgm:cxn modelId="{AAC3251D-143B-4EB7-BC78-84282BED423E}" srcId="{A8649747-9073-4ABE-8304-7F62A60BEAC1}" destId="{2D0A1DE6-AFCD-4F22-B7B9-C2027A1AD805}" srcOrd="1" destOrd="0" parTransId="{F9F2391C-4E16-490E-A9D8-CF599A38C033}" sibTransId="{18AF6260-D05C-4532-A297-EEB653B85B8E}"/>
    <dgm:cxn modelId="{187F6120-6FDA-4243-AB29-A18B47BDA471}" srcId="{40F29DE0-FF8F-4CC3-9F19-9185A9FA2556}" destId="{643EAD5A-C784-408B-8CEB-861BA973BF0A}" srcOrd="0" destOrd="0" parTransId="{A467318C-D37A-4F6B-8564-CCF278DA2469}" sibTransId="{CD55172B-4182-4FA6-AD6D-9E7C110C0F70}"/>
    <dgm:cxn modelId="{2B8AC029-BC93-40F6-AB40-C91BBA59F010}" type="presOf" srcId="{40F29DE0-FF8F-4CC3-9F19-9185A9FA2556}" destId="{8AE652C6-DD95-4DD6-BCBD-B21112CE3BF6}" srcOrd="0" destOrd="0" presId="urn:microsoft.com/office/officeart/2005/8/layout/chevron2"/>
    <dgm:cxn modelId="{A9B0DB31-9E86-424A-9E31-70177E1CCACD}" srcId="{643EAD5A-C784-408B-8CEB-861BA973BF0A}" destId="{1D474484-7B68-489E-8280-9A5189C774B4}" srcOrd="1" destOrd="0" parTransId="{71E05DDF-4CC4-43C9-91ED-1D77DDAB3E21}" sibTransId="{F6525D03-C194-4A66-B7CE-3B6505DFBA1C}"/>
    <dgm:cxn modelId="{74E8293E-AFD9-44D7-8AB0-1461A45640EB}" type="presOf" srcId="{A8649747-9073-4ABE-8304-7F62A60BEAC1}" destId="{11017927-72E7-4BE2-9108-8FEB9D79BCF7}" srcOrd="0" destOrd="0" presId="urn:microsoft.com/office/officeart/2005/8/layout/chevron2"/>
    <dgm:cxn modelId="{F32AD25E-7E6D-4A80-80DE-12852C106458}" type="presOf" srcId="{2D0A1DE6-AFCD-4F22-B7B9-C2027A1AD805}" destId="{D8572EF8-16C3-4335-BF97-A7F325898344}" srcOrd="0" destOrd="1" presId="urn:microsoft.com/office/officeart/2005/8/layout/chevron2"/>
    <dgm:cxn modelId="{7CA7AF67-99D8-4DF7-84DD-90CB6E8DE8C5}" srcId="{643EAD5A-C784-408B-8CEB-861BA973BF0A}" destId="{B6842D6C-92CA-4FDE-9362-740E52D3DDE5}" srcOrd="0" destOrd="0" parTransId="{DD0F3AE2-1552-4236-91EB-CB9432D879B6}" sibTransId="{82182EF2-63D8-40AA-82B3-7B74F26D4B9A}"/>
    <dgm:cxn modelId="{0A30DD70-C546-44D9-B3DF-A883C4B7D9F7}" type="presOf" srcId="{643EAD5A-C784-408B-8CEB-861BA973BF0A}" destId="{F57E5CA9-09B9-46C7-BE8F-2FC7DE501B17}" srcOrd="0" destOrd="0" presId="urn:microsoft.com/office/officeart/2005/8/layout/chevron2"/>
    <dgm:cxn modelId="{6852CA52-E76A-4EDE-8313-D967FFA08A7D}" srcId="{A8649747-9073-4ABE-8304-7F62A60BEAC1}" destId="{1B0C0279-2C1E-4BE6-99C1-4323938BD850}" srcOrd="0" destOrd="0" parTransId="{1A37C6F4-DAED-4025-972D-BB7FD303275B}" sibTransId="{6F7A8F43-DB33-47CE-A630-8DE223DA03E7}"/>
    <dgm:cxn modelId="{874AE1AE-4D8F-4D57-97F0-F34066D2CF42}" type="presOf" srcId="{1B0C0279-2C1E-4BE6-99C1-4323938BD850}" destId="{D8572EF8-16C3-4335-BF97-A7F325898344}" srcOrd="0" destOrd="0" presId="urn:microsoft.com/office/officeart/2005/8/layout/chevron2"/>
    <dgm:cxn modelId="{6F4A82D5-D0CE-4645-82B3-0049564E4AAF}" type="presOf" srcId="{B6842D6C-92CA-4FDE-9362-740E52D3DDE5}" destId="{8DB20A29-EAB7-47FA-84CE-E000F2C71A22}" srcOrd="0" destOrd="0" presId="urn:microsoft.com/office/officeart/2005/8/layout/chevron2"/>
    <dgm:cxn modelId="{1DE355F3-EDF7-425B-9689-B6673704A920}" type="presOf" srcId="{1D474484-7B68-489E-8280-9A5189C774B4}" destId="{8DB20A29-EAB7-47FA-84CE-E000F2C71A22}" srcOrd="0" destOrd="1" presId="urn:microsoft.com/office/officeart/2005/8/layout/chevron2"/>
    <dgm:cxn modelId="{75525DFE-D9DF-49C0-88AC-B5A0F7206C7C}" srcId="{40F29DE0-FF8F-4CC3-9F19-9185A9FA2556}" destId="{A8649747-9073-4ABE-8304-7F62A60BEAC1}" srcOrd="1" destOrd="0" parTransId="{394AD1FD-AA5C-4847-8A3D-65B917EFACB6}" sibTransId="{201E9B60-0588-4853-9592-C6E069A2575B}"/>
    <dgm:cxn modelId="{711347D5-4300-4965-A093-ABD9AF1988A4}" type="presParOf" srcId="{8AE652C6-DD95-4DD6-BCBD-B21112CE3BF6}" destId="{E5B6736F-FE5E-4768-A23B-84D3C13E6098}" srcOrd="0" destOrd="0" presId="urn:microsoft.com/office/officeart/2005/8/layout/chevron2"/>
    <dgm:cxn modelId="{C8287ECD-2D72-4C48-9CAB-81CC9608DA2F}" type="presParOf" srcId="{E5B6736F-FE5E-4768-A23B-84D3C13E6098}" destId="{F57E5CA9-09B9-46C7-BE8F-2FC7DE501B17}" srcOrd="0" destOrd="0" presId="urn:microsoft.com/office/officeart/2005/8/layout/chevron2"/>
    <dgm:cxn modelId="{42EEC605-3157-462D-94BA-BA7E3418D723}" type="presParOf" srcId="{E5B6736F-FE5E-4768-A23B-84D3C13E6098}" destId="{8DB20A29-EAB7-47FA-84CE-E000F2C71A22}" srcOrd="1" destOrd="0" presId="urn:microsoft.com/office/officeart/2005/8/layout/chevron2"/>
    <dgm:cxn modelId="{C40AA9B4-A520-4C71-8641-631087B0DEEF}" type="presParOf" srcId="{8AE652C6-DD95-4DD6-BCBD-B21112CE3BF6}" destId="{009D4F21-AAF6-4DA7-B6EF-5815CE0324CD}" srcOrd="1" destOrd="0" presId="urn:microsoft.com/office/officeart/2005/8/layout/chevron2"/>
    <dgm:cxn modelId="{1658DA67-7328-4CC5-B4C7-A03836547AA5}" type="presParOf" srcId="{8AE652C6-DD95-4DD6-BCBD-B21112CE3BF6}" destId="{1DC1AC84-5A63-4134-BC30-527A85B98E9D}" srcOrd="2" destOrd="0" presId="urn:microsoft.com/office/officeart/2005/8/layout/chevron2"/>
    <dgm:cxn modelId="{EAFAD2BA-48DF-45C6-815A-3868EA7042C7}" type="presParOf" srcId="{1DC1AC84-5A63-4134-BC30-527A85B98E9D}" destId="{11017927-72E7-4BE2-9108-8FEB9D79BCF7}" srcOrd="0" destOrd="0" presId="urn:microsoft.com/office/officeart/2005/8/layout/chevron2"/>
    <dgm:cxn modelId="{BF6F41FE-5A23-4D1E-93E6-50BEFB9730FE}" type="presParOf" srcId="{1DC1AC84-5A63-4134-BC30-527A85B98E9D}" destId="{D8572EF8-16C3-4335-BF97-A7F32589834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EB3B32-206B-4995-86E1-13E246F1EEBA}"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4F09FAA3-A7DA-4A15-89BD-8EE184C5C0EB}">
      <dgm:prSet phldrT="[Text]"/>
      <dgm:spPr/>
      <dgm:t>
        <a:bodyPr/>
        <a:lstStyle/>
        <a:p>
          <a:r>
            <a:rPr lang="en-US" dirty="0"/>
            <a:t>Features with lower ranges</a:t>
          </a:r>
        </a:p>
      </dgm:t>
    </dgm:pt>
    <dgm:pt modelId="{8041A267-06F0-473C-98C1-046108962E2C}" type="parTrans" cxnId="{D43321FD-167B-46E9-A937-78EC67EA06D0}">
      <dgm:prSet/>
      <dgm:spPr/>
      <dgm:t>
        <a:bodyPr/>
        <a:lstStyle/>
        <a:p>
          <a:endParaRPr lang="en-US"/>
        </a:p>
      </dgm:t>
    </dgm:pt>
    <dgm:pt modelId="{B892A13C-355A-476F-B92C-0236849B7170}" type="sibTrans" cxnId="{D43321FD-167B-46E9-A937-78EC67EA06D0}">
      <dgm:prSet/>
      <dgm:spPr/>
      <dgm:t>
        <a:bodyPr/>
        <a:lstStyle/>
        <a:p>
          <a:endParaRPr lang="en-US"/>
        </a:p>
      </dgm:t>
    </dgm:pt>
    <dgm:pt modelId="{E9425737-1724-47A7-8B1D-EAA94985E9A0}">
      <dgm:prSet phldrT="[Text]"/>
      <dgm:spPr/>
      <dgm:t>
        <a:bodyPr/>
        <a:lstStyle/>
        <a:p>
          <a:r>
            <a:rPr lang="en-US" dirty="0"/>
            <a:t>fps</a:t>
          </a:r>
        </a:p>
      </dgm:t>
    </dgm:pt>
    <dgm:pt modelId="{99B6D20D-9870-4E78-B408-4C00E1AC09B2}" type="parTrans" cxnId="{214B53C5-1A06-45BC-95CB-43484203CAA6}">
      <dgm:prSet/>
      <dgm:spPr/>
      <dgm:t>
        <a:bodyPr/>
        <a:lstStyle/>
        <a:p>
          <a:endParaRPr lang="en-US"/>
        </a:p>
      </dgm:t>
    </dgm:pt>
    <dgm:pt modelId="{2AF5EF1A-9A9B-4175-B209-2888FB42799E}" type="sibTrans" cxnId="{214B53C5-1A06-45BC-95CB-43484203CAA6}">
      <dgm:prSet/>
      <dgm:spPr/>
      <dgm:t>
        <a:bodyPr/>
        <a:lstStyle/>
        <a:p>
          <a:endParaRPr lang="en-US"/>
        </a:p>
      </dgm:t>
    </dgm:pt>
    <dgm:pt modelId="{A828326C-BB12-4D48-B5C8-F4082D166C0A}">
      <dgm:prSet phldrT="[Text]"/>
      <dgm:spPr/>
      <dgm:t>
        <a:bodyPr/>
        <a:lstStyle/>
        <a:p>
          <a:r>
            <a:rPr lang="en-US" dirty="0"/>
            <a:t>voltage</a:t>
          </a:r>
        </a:p>
      </dgm:t>
    </dgm:pt>
    <dgm:pt modelId="{BD1FB716-6723-4F98-9C81-77A26E310263}" type="parTrans" cxnId="{4A1847AD-E17F-432A-BB29-FD586A6FE9C7}">
      <dgm:prSet/>
      <dgm:spPr/>
      <dgm:t>
        <a:bodyPr/>
        <a:lstStyle/>
        <a:p>
          <a:endParaRPr lang="en-US"/>
        </a:p>
      </dgm:t>
    </dgm:pt>
    <dgm:pt modelId="{9850B087-A519-4F6E-86E4-B4E29B89F94C}" type="sibTrans" cxnId="{4A1847AD-E17F-432A-BB29-FD586A6FE9C7}">
      <dgm:prSet/>
      <dgm:spPr/>
      <dgm:t>
        <a:bodyPr/>
        <a:lstStyle/>
        <a:p>
          <a:endParaRPr lang="en-US"/>
        </a:p>
      </dgm:t>
    </dgm:pt>
    <dgm:pt modelId="{027CA2A8-3F46-4D77-9B2D-F60B14B1F526}">
      <dgm:prSet phldrT="[Text]"/>
      <dgm:spPr/>
      <dgm:t>
        <a:bodyPr/>
        <a:lstStyle/>
        <a:p>
          <a:r>
            <a:rPr lang="en-US" dirty="0"/>
            <a:t>Features with higher ranges</a:t>
          </a:r>
        </a:p>
      </dgm:t>
    </dgm:pt>
    <dgm:pt modelId="{1E2E6E1C-7880-4F09-8121-93E76A31024A}" type="parTrans" cxnId="{163E0FB5-B556-4B6C-A021-B67463C5798E}">
      <dgm:prSet/>
      <dgm:spPr/>
      <dgm:t>
        <a:bodyPr/>
        <a:lstStyle/>
        <a:p>
          <a:endParaRPr lang="en-US"/>
        </a:p>
      </dgm:t>
    </dgm:pt>
    <dgm:pt modelId="{931390B0-B2CD-4B55-9005-075575057BA6}" type="sibTrans" cxnId="{163E0FB5-B556-4B6C-A021-B67463C5798E}">
      <dgm:prSet/>
      <dgm:spPr/>
      <dgm:t>
        <a:bodyPr/>
        <a:lstStyle/>
        <a:p>
          <a:endParaRPr lang="en-US"/>
        </a:p>
      </dgm:t>
    </dgm:pt>
    <dgm:pt modelId="{3C2DBD9A-9002-48B8-A74C-743322622D75}">
      <dgm:prSet phldrT="[Text]"/>
      <dgm:spPr/>
      <dgm:t>
        <a:bodyPr/>
        <a:lstStyle/>
        <a:p>
          <a:r>
            <a:rPr lang="en-US" dirty="0"/>
            <a:t>mdsp max latency</a:t>
          </a:r>
        </a:p>
      </dgm:t>
    </dgm:pt>
    <dgm:pt modelId="{A9B42C32-59B0-4E0D-9220-1843EC99E6B3}" type="parTrans" cxnId="{E9203E84-0B64-4CC4-82AF-677EA09E2034}">
      <dgm:prSet/>
      <dgm:spPr/>
      <dgm:t>
        <a:bodyPr/>
        <a:lstStyle/>
        <a:p>
          <a:endParaRPr lang="en-US"/>
        </a:p>
      </dgm:t>
    </dgm:pt>
    <dgm:pt modelId="{90F89014-A3BC-46E8-8F37-50D8FFACE8F2}" type="sibTrans" cxnId="{E9203E84-0B64-4CC4-82AF-677EA09E2034}">
      <dgm:prSet/>
      <dgm:spPr/>
      <dgm:t>
        <a:bodyPr/>
        <a:lstStyle/>
        <a:p>
          <a:endParaRPr lang="en-US"/>
        </a:p>
      </dgm:t>
    </dgm:pt>
    <dgm:pt modelId="{0517F209-6B9F-4824-BF3B-6953EEB92CD0}">
      <dgm:prSet phldrT="[Text]"/>
      <dgm:spPr/>
      <dgm:t>
        <a:bodyPr/>
        <a:lstStyle/>
        <a:p>
          <a:r>
            <a:rPr lang="en-US" dirty="0"/>
            <a:t>s3 average</a:t>
          </a:r>
        </a:p>
      </dgm:t>
    </dgm:pt>
    <dgm:pt modelId="{CEC2FFCD-40CB-40DB-A70E-AA164E0DE475}" type="sibTrans" cxnId="{D628E266-8990-4050-A87D-CC717DA23FC1}">
      <dgm:prSet/>
      <dgm:spPr/>
      <dgm:t>
        <a:bodyPr/>
        <a:lstStyle/>
        <a:p>
          <a:endParaRPr lang="en-US"/>
        </a:p>
      </dgm:t>
    </dgm:pt>
    <dgm:pt modelId="{0FE56F43-71B8-4BE4-BFD1-A0C415DF3A56}" type="parTrans" cxnId="{D628E266-8990-4050-A87D-CC717DA23FC1}">
      <dgm:prSet/>
      <dgm:spPr/>
      <dgm:t>
        <a:bodyPr/>
        <a:lstStyle/>
        <a:p>
          <a:endParaRPr lang="en-US"/>
        </a:p>
      </dgm:t>
    </dgm:pt>
    <dgm:pt modelId="{51534C6D-4925-4312-B9AC-FB0E88A488B7}">
      <dgm:prSet phldrT="[Text]" phldr="1"/>
      <dgm:spPr>
        <a:noFill/>
      </dgm:spPr>
      <dgm:t>
        <a:bodyPr/>
        <a:lstStyle/>
        <a:p>
          <a:endParaRPr lang="en-US" dirty="0"/>
        </a:p>
      </dgm:t>
    </dgm:pt>
    <dgm:pt modelId="{1E928470-33B5-49BD-A71A-158578E65D75}" type="sibTrans" cxnId="{249ACEAA-E432-43D7-95D4-55D87EC6E309}">
      <dgm:prSet/>
      <dgm:spPr/>
      <dgm:t>
        <a:bodyPr/>
        <a:lstStyle/>
        <a:p>
          <a:endParaRPr lang="en-US"/>
        </a:p>
      </dgm:t>
    </dgm:pt>
    <dgm:pt modelId="{BED263EF-CF99-4365-9530-FD56BD9311C2}" type="parTrans" cxnId="{249ACEAA-E432-43D7-95D4-55D87EC6E309}">
      <dgm:prSet/>
      <dgm:spPr/>
      <dgm:t>
        <a:bodyPr/>
        <a:lstStyle/>
        <a:p>
          <a:endParaRPr lang="en-US"/>
        </a:p>
      </dgm:t>
    </dgm:pt>
    <dgm:pt modelId="{96EEA4DA-B599-487E-BE6C-96027BF60970}" type="pres">
      <dgm:prSet presAssocID="{44EB3B32-206B-4995-86E1-13E246F1EEBA}" presName="outerComposite" presStyleCnt="0">
        <dgm:presLayoutVars>
          <dgm:chMax val="2"/>
          <dgm:animLvl val="lvl"/>
          <dgm:resizeHandles val="exact"/>
        </dgm:presLayoutVars>
      </dgm:prSet>
      <dgm:spPr/>
    </dgm:pt>
    <dgm:pt modelId="{105255DC-EEDC-4261-8920-4F6ACE97B455}" type="pres">
      <dgm:prSet presAssocID="{44EB3B32-206B-4995-86E1-13E246F1EEBA}" presName="dummyMaxCanvas" presStyleCnt="0"/>
      <dgm:spPr/>
    </dgm:pt>
    <dgm:pt modelId="{338B2CF1-365A-4505-AA12-EDCD95C94997}" type="pres">
      <dgm:prSet presAssocID="{44EB3B32-206B-4995-86E1-13E246F1EEBA}" presName="parentComposite" presStyleCnt="0"/>
      <dgm:spPr/>
    </dgm:pt>
    <dgm:pt modelId="{F87D9964-2FDE-4FC3-8119-D71CB7BEB926}" type="pres">
      <dgm:prSet presAssocID="{44EB3B32-206B-4995-86E1-13E246F1EEBA}" presName="parent1" presStyleLbl="alignAccFollowNode1" presStyleIdx="0" presStyleCnt="4">
        <dgm:presLayoutVars>
          <dgm:chMax val="4"/>
        </dgm:presLayoutVars>
      </dgm:prSet>
      <dgm:spPr/>
    </dgm:pt>
    <dgm:pt modelId="{8BC6464E-51E4-4DC0-A5C3-82746EB34306}" type="pres">
      <dgm:prSet presAssocID="{44EB3B32-206B-4995-86E1-13E246F1EEBA}" presName="parent2" presStyleLbl="alignAccFollowNode1" presStyleIdx="1" presStyleCnt="4">
        <dgm:presLayoutVars>
          <dgm:chMax val="4"/>
        </dgm:presLayoutVars>
      </dgm:prSet>
      <dgm:spPr/>
    </dgm:pt>
    <dgm:pt modelId="{5389F4FB-DFFA-49C3-AD0E-F3B5FC50C660}" type="pres">
      <dgm:prSet presAssocID="{44EB3B32-206B-4995-86E1-13E246F1EEBA}" presName="childrenComposite" presStyleCnt="0"/>
      <dgm:spPr/>
    </dgm:pt>
    <dgm:pt modelId="{23B51AC9-FB18-4606-9CD4-985C5F0459C5}" type="pres">
      <dgm:prSet presAssocID="{44EB3B32-206B-4995-86E1-13E246F1EEBA}" presName="dummyMaxCanvas_ChildArea" presStyleCnt="0"/>
      <dgm:spPr/>
    </dgm:pt>
    <dgm:pt modelId="{7DD6E4EB-9FEF-4D22-90AF-0E832397477F}" type="pres">
      <dgm:prSet presAssocID="{44EB3B32-206B-4995-86E1-13E246F1EEBA}" presName="fulcrum" presStyleLbl="alignAccFollowNode1" presStyleIdx="2" presStyleCnt="4"/>
      <dgm:spPr/>
    </dgm:pt>
    <dgm:pt modelId="{729BB1DB-14ED-4A93-BF60-200679361065}" type="pres">
      <dgm:prSet presAssocID="{44EB3B32-206B-4995-86E1-13E246F1EEBA}" presName="balance_23" presStyleLbl="alignAccFollowNode1" presStyleIdx="3" presStyleCnt="4">
        <dgm:presLayoutVars>
          <dgm:bulletEnabled val="1"/>
        </dgm:presLayoutVars>
      </dgm:prSet>
      <dgm:spPr/>
    </dgm:pt>
    <dgm:pt modelId="{6E4B3A6D-0757-4BC8-94A7-6E00F7AEFC7C}" type="pres">
      <dgm:prSet presAssocID="{44EB3B32-206B-4995-86E1-13E246F1EEBA}" presName="right_23_1" presStyleLbl="node1" presStyleIdx="0" presStyleCnt="5">
        <dgm:presLayoutVars>
          <dgm:bulletEnabled val="1"/>
        </dgm:presLayoutVars>
      </dgm:prSet>
      <dgm:spPr/>
    </dgm:pt>
    <dgm:pt modelId="{58CEA4B1-7DD9-444E-8CA4-D1AD1CB79542}" type="pres">
      <dgm:prSet presAssocID="{44EB3B32-206B-4995-86E1-13E246F1EEBA}" presName="right_23_2" presStyleLbl="node1" presStyleIdx="1" presStyleCnt="5">
        <dgm:presLayoutVars>
          <dgm:bulletEnabled val="1"/>
        </dgm:presLayoutVars>
      </dgm:prSet>
      <dgm:spPr/>
    </dgm:pt>
    <dgm:pt modelId="{354FBC47-1C78-4D79-B742-6C778A9F8411}" type="pres">
      <dgm:prSet presAssocID="{44EB3B32-206B-4995-86E1-13E246F1EEBA}" presName="right_23_3" presStyleLbl="node1" presStyleIdx="2" presStyleCnt="5" custLinFactX="-39487" custLinFactNeighborX="-100000" custLinFactNeighborY="-18839">
        <dgm:presLayoutVars>
          <dgm:bulletEnabled val="1"/>
        </dgm:presLayoutVars>
      </dgm:prSet>
      <dgm:spPr/>
    </dgm:pt>
    <dgm:pt modelId="{7CFB8950-1FE0-4264-9DD9-DA83C713F3D5}" type="pres">
      <dgm:prSet presAssocID="{44EB3B32-206B-4995-86E1-13E246F1EEBA}" presName="left_23_1" presStyleLbl="node1" presStyleIdx="3" presStyleCnt="5">
        <dgm:presLayoutVars>
          <dgm:bulletEnabled val="1"/>
        </dgm:presLayoutVars>
      </dgm:prSet>
      <dgm:spPr/>
    </dgm:pt>
    <dgm:pt modelId="{FC758972-E025-472F-A4AA-50DF1A737B9D}" type="pres">
      <dgm:prSet presAssocID="{44EB3B32-206B-4995-86E1-13E246F1EEBA}" presName="left_23_2" presStyleLbl="node1" presStyleIdx="4" presStyleCnt="5" custLinFactNeighborY="1233">
        <dgm:presLayoutVars>
          <dgm:bulletEnabled val="1"/>
        </dgm:presLayoutVars>
      </dgm:prSet>
      <dgm:spPr/>
    </dgm:pt>
  </dgm:ptLst>
  <dgm:cxnLst>
    <dgm:cxn modelId="{659CFE0D-CEFF-464D-8B65-F4C785EF7C45}" type="presOf" srcId="{4F09FAA3-A7DA-4A15-89BD-8EE184C5C0EB}" destId="{F87D9964-2FDE-4FC3-8119-D71CB7BEB926}" srcOrd="0" destOrd="0" presId="urn:microsoft.com/office/officeart/2005/8/layout/balance1"/>
    <dgm:cxn modelId="{9129FA20-F6C5-47E6-8F52-6C4585F14676}" type="presOf" srcId="{44EB3B32-206B-4995-86E1-13E246F1EEBA}" destId="{96EEA4DA-B599-487E-BE6C-96027BF60970}" srcOrd="0" destOrd="0" presId="urn:microsoft.com/office/officeart/2005/8/layout/balance1"/>
    <dgm:cxn modelId="{9310362C-A806-45CA-9F96-F877C7A188A6}" type="presOf" srcId="{A828326C-BB12-4D48-B5C8-F4082D166C0A}" destId="{FC758972-E025-472F-A4AA-50DF1A737B9D}" srcOrd="0" destOrd="0" presId="urn:microsoft.com/office/officeart/2005/8/layout/balance1"/>
    <dgm:cxn modelId="{95841D2F-ACDC-406B-A59B-08E38668B632}" type="presOf" srcId="{E9425737-1724-47A7-8B1D-EAA94985E9A0}" destId="{7CFB8950-1FE0-4264-9DD9-DA83C713F3D5}" srcOrd="0" destOrd="0" presId="urn:microsoft.com/office/officeart/2005/8/layout/balance1"/>
    <dgm:cxn modelId="{DFD4143A-4A52-4DE9-9EB7-E66FEF5079EF}" type="presOf" srcId="{51534C6D-4925-4312-B9AC-FB0E88A488B7}" destId="{58CEA4B1-7DD9-444E-8CA4-D1AD1CB79542}" srcOrd="0" destOrd="0" presId="urn:microsoft.com/office/officeart/2005/8/layout/balance1"/>
    <dgm:cxn modelId="{D628E266-8990-4050-A87D-CC717DA23FC1}" srcId="{027CA2A8-3F46-4D77-9B2D-F60B14B1F526}" destId="{0517F209-6B9F-4824-BF3B-6953EEB92CD0}" srcOrd="2" destOrd="0" parTransId="{0FE56F43-71B8-4BE4-BFD1-A0C415DF3A56}" sibTransId="{CEC2FFCD-40CB-40DB-A70E-AA164E0DE475}"/>
    <dgm:cxn modelId="{630A607F-440C-42BD-8CFA-10E0996DD8A9}" type="presOf" srcId="{3C2DBD9A-9002-48B8-A74C-743322622D75}" destId="{6E4B3A6D-0757-4BC8-94A7-6E00F7AEFC7C}" srcOrd="0" destOrd="0" presId="urn:microsoft.com/office/officeart/2005/8/layout/balance1"/>
    <dgm:cxn modelId="{E9203E84-0B64-4CC4-82AF-677EA09E2034}" srcId="{027CA2A8-3F46-4D77-9B2D-F60B14B1F526}" destId="{3C2DBD9A-9002-48B8-A74C-743322622D75}" srcOrd="0" destOrd="0" parTransId="{A9B42C32-59B0-4E0D-9220-1843EC99E6B3}" sibTransId="{90F89014-A3BC-46E8-8F37-50D8FFACE8F2}"/>
    <dgm:cxn modelId="{6EDB798E-D11B-4991-8CDE-5868FCF28A37}" type="presOf" srcId="{0517F209-6B9F-4824-BF3B-6953EEB92CD0}" destId="{354FBC47-1C78-4D79-B742-6C778A9F8411}" srcOrd="0" destOrd="0" presId="urn:microsoft.com/office/officeart/2005/8/layout/balance1"/>
    <dgm:cxn modelId="{CFD853A8-7F7C-4FE6-83F2-04AC232E49DF}" type="presOf" srcId="{027CA2A8-3F46-4D77-9B2D-F60B14B1F526}" destId="{8BC6464E-51E4-4DC0-A5C3-82746EB34306}" srcOrd="0" destOrd="0" presId="urn:microsoft.com/office/officeart/2005/8/layout/balance1"/>
    <dgm:cxn modelId="{249ACEAA-E432-43D7-95D4-55D87EC6E309}" srcId="{027CA2A8-3F46-4D77-9B2D-F60B14B1F526}" destId="{51534C6D-4925-4312-B9AC-FB0E88A488B7}" srcOrd="1" destOrd="0" parTransId="{BED263EF-CF99-4365-9530-FD56BD9311C2}" sibTransId="{1E928470-33B5-49BD-A71A-158578E65D75}"/>
    <dgm:cxn modelId="{4A1847AD-E17F-432A-BB29-FD586A6FE9C7}" srcId="{4F09FAA3-A7DA-4A15-89BD-8EE184C5C0EB}" destId="{A828326C-BB12-4D48-B5C8-F4082D166C0A}" srcOrd="1" destOrd="0" parTransId="{BD1FB716-6723-4F98-9C81-77A26E310263}" sibTransId="{9850B087-A519-4F6E-86E4-B4E29B89F94C}"/>
    <dgm:cxn modelId="{163E0FB5-B556-4B6C-A021-B67463C5798E}" srcId="{44EB3B32-206B-4995-86E1-13E246F1EEBA}" destId="{027CA2A8-3F46-4D77-9B2D-F60B14B1F526}" srcOrd="1" destOrd="0" parTransId="{1E2E6E1C-7880-4F09-8121-93E76A31024A}" sibTransId="{931390B0-B2CD-4B55-9005-075575057BA6}"/>
    <dgm:cxn modelId="{214B53C5-1A06-45BC-95CB-43484203CAA6}" srcId="{4F09FAA3-A7DA-4A15-89BD-8EE184C5C0EB}" destId="{E9425737-1724-47A7-8B1D-EAA94985E9A0}" srcOrd="0" destOrd="0" parTransId="{99B6D20D-9870-4E78-B408-4C00E1AC09B2}" sibTransId="{2AF5EF1A-9A9B-4175-B209-2888FB42799E}"/>
    <dgm:cxn modelId="{D43321FD-167B-46E9-A937-78EC67EA06D0}" srcId="{44EB3B32-206B-4995-86E1-13E246F1EEBA}" destId="{4F09FAA3-A7DA-4A15-89BD-8EE184C5C0EB}" srcOrd="0" destOrd="0" parTransId="{8041A267-06F0-473C-98C1-046108962E2C}" sibTransId="{B892A13C-355A-476F-B92C-0236849B7170}"/>
    <dgm:cxn modelId="{77DFD9D8-C853-4813-A018-1B611EA1353D}" type="presParOf" srcId="{96EEA4DA-B599-487E-BE6C-96027BF60970}" destId="{105255DC-EEDC-4261-8920-4F6ACE97B455}" srcOrd="0" destOrd="0" presId="urn:microsoft.com/office/officeart/2005/8/layout/balance1"/>
    <dgm:cxn modelId="{450B560A-724D-42A3-9511-4E2969FF1C88}" type="presParOf" srcId="{96EEA4DA-B599-487E-BE6C-96027BF60970}" destId="{338B2CF1-365A-4505-AA12-EDCD95C94997}" srcOrd="1" destOrd="0" presId="urn:microsoft.com/office/officeart/2005/8/layout/balance1"/>
    <dgm:cxn modelId="{2055E698-F3C8-48B4-8C14-5F1BBF42BD75}" type="presParOf" srcId="{338B2CF1-365A-4505-AA12-EDCD95C94997}" destId="{F87D9964-2FDE-4FC3-8119-D71CB7BEB926}" srcOrd="0" destOrd="0" presId="urn:microsoft.com/office/officeart/2005/8/layout/balance1"/>
    <dgm:cxn modelId="{3D5BA528-7974-4EA4-811E-49CA018B1999}" type="presParOf" srcId="{338B2CF1-365A-4505-AA12-EDCD95C94997}" destId="{8BC6464E-51E4-4DC0-A5C3-82746EB34306}" srcOrd="1" destOrd="0" presId="urn:microsoft.com/office/officeart/2005/8/layout/balance1"/>
    <dgm:cxn modelId="{FE43724E-98A1-40A6-865A-4C7B42D0296D}" type="presParOf" srcId="{96EEA4DA-B599-487E-BE6C-96027BF60970}" destId="{5389F4FB-DFFA-49C3-AD0E-F3B5FC50C660}" srcOrd="2" destOrd="0" presId="urn:microsoft.com/office/officeart/2005/8/layout/balance1"/>
    <dgm:cxn modelId="{366278AD-1ACB-4E4F-A23D-EE382FBB68C4}" type="presParOf" srcId="{5389F4FB-DFFA-49C3-AD0E-F3B5FC50C660}" destId="{23B51AC9-FB18-4606-9CD4-985C5F0459C5}" srcOrd="0" destOrd="0" presId="urn:microsoft.com/office/officeart/2005/8/layout/balance1"/>
    <dgm:cxn modelId="{BD1E17B3-B564-486F-8E8D-916070EA3319}" type="presParOf" srcId="{5389F4FB-DFFA-49C3-AD0E-F3B5FC50C660}" destId="{7DD6E4EB-9FEF-4D22-90AF-0E832397477F}" srcOrd="1" destOrd="0" presId="urn:microsoft.com/office/officeart/2005/8/layout/balance1"/>
    <dgm:cxn modelId="{5627EEE9-4FF1-4161-882A-EF5D079847D3}" type="presParOf" srcId="{5389F4FB-DFFA-49C3-AD0E-F3B5FC50C660}" destId="{729BB1DB-14ED-4A93-BF60-200679361065}" srcOrd="2" destOrd="0" presId="urn:microsoft.com/office/officeart/2005/8/layout/balance1"/>
    <dgm:cxn modelId="{C2A3AC94-D517-4DCC-B31C-F812FEA6F21F}" type="presParOf" srcId="{5389F4FB-DFFA-49C3-AD0E-F3B5FC50C660}" destId="{6E4B3A6D-0757-4BC8-94A7-6E00F7AEFC7C}" srcOrd="3" destOrd="0" presId="urn:microsoft.com/office/officeart/2005/8/layout/balance1"/>
    <dgm:cxn modelId="{D70E8FC1-2F5A-4724-90B3-2197E3335DF0}" type="presParOf" srcId="{5389F4FB-DFFA-49C3-AD0E-F3B5FC50C660}" destId="{58CEA4B1-7DD9-444E-8CA4-D1AD1CB79542}" srcOrd="4" destOrd="0" presId="urn:microsoft.com/office/officeart/2005/8/layout/balance1"/>
    <dgm:cxn modelId="{5C2E2865-B042-4154-8F4B-417E8A45CDD7}" type="presParOf" srcId="{5389F4FB-DFFA-49C3-AD0E-F3B5FC50C660}" destId="{354FBC47-1C78-4D79-B742-6C778A9F8411}" srcOrd="5" destOrd="0" presId="urn:microsoft.com/office/officeart/2005/8/layout/balance1"/>
    <dgm:cxn modelId="{0F90D56D-86E5-40B6-B147-B92666903D4A}" type="presParOf" srcId="{5389F4FB-DFFA-49C3-AD0E-F3B5FC50C660}" destId="{7CFB8950-1FE0-4264-9DD9-DA83C713F3D5}" srcOrd="6" destOrd="0" presId="urn:microsoft.com/office/officeart/2005/8/layout/balance1"/>
    <dgm:cxn modelId="{6366E1FA-5898-4302-8C76-B2FBDFC4CA1E}" type="presParOf" srcId="{5389F4FB-DFFA-49C3-AD0E-F3B5FC50C660}" destId="{FC758972-E025-472F-A4AA-50DF1A737B9D}" srcOrd="7" destOrd="0" presId="urn:microsoft.com/office/officeart/2005/8/layout/balanc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5BDDCA-F981-477C-A301-8984766985DD}"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B406F183-54F5-4D4C-BC46-A4AE4CB2DC86}">
      <dgm:prSet phldrT="[Text]"/>
      <dgm:spPr/>
      <dgm:t>
        <a:bodyPr/>
        <a:lstStyle/>
        <a:p>
          <a:r>
            <a:rPr lang="en-US" dirty="0"/>
            <a:t> </a:t>
          </a:r>
        </a:p>
      </dgm:t>
    </dgm:pt>
    <dgm:pt modelId="{21A8E496-889E-459C-B843-8A18E8EA1D60}" type="parTrans" cxnId="{8C176124-4FEE-4D04-BABA-79EA5A905951}">
      <dgm:prSet/>
      <dgm:spPr/>
      <dgm:t>
        <a:bodyPr/>
        <a:lstStyle/>
        <a:p>
          <a:endParaRPr lang="en-US"/>
        </a:p>
      </dgm:t>
    </dgm:pt>
    <dgm:pt modelId="{266D842D-236C-45F3-8DE4-C5C9D65A672F}" type="sibTrans" cxnId="{8C176124-4FEE-4D04-BABA-79EA5A905951}">
      <dgm:prSet/>
      <dgm:spPr/>
      <dgm:t>
        <a:bodyPr/>
        <a:lstStyle/>
        <a:p>
          <a:endParaRPr lang="en-US"/>
        </a:p>
      </dgm:t>
    </dgm:pt>
    <dgm:pt modelId="{3D5302A1-B06E-4D0A-8F9D-FAD91070B06B}">
      <dgm:prSet phldrT="[Text]" custT="1"/>
      <dgm:spPr/>
      <dgm:t>
        <a:bodyPr/>
        <a:lstStyle/>
        <a:p>
          <a:r>
            <a:rPr lang="en-US" sz="1400" dirty="0"/>
            <a:t>Priority 1</a:t>
          </a:r>
        </a:p>
      </dgm:t>
    </dgm:pt>
    <dgm:pt modelId="{5C008BB5-42B2-485C-902C-4DB274ED66AF}" type="parTrans" cxnId="{3EE38027-78EF-4013-930C-ADC2A21729D1}">
      <dgm:prSet/>
      <dgm:spPr/>
      <dgm:t>
        <a:bodyPr/>
        <a:lstStyle/>
        <a:p>
          <a:endParaRPr lang="en-US"/>
        </a:p>
      </dgm:t>
    </dgm:pt>
    <dgm:pt modelId="{AC94C63D-0AAF-44C5-85F2-A0CE02745A63}" type="sibTrans" cxnId="{3EE38027-78EF-4013-930C-ADC2A21729D1}">
      <dgm:prSet/>
      <dgm:spPr/>
      <dgm:t>
        <a:bodyPr/>
        <a:lstStyle/>
        <a:p>
          <a:endParaRPr lang="en-US"/>
        </a:p>
      </dgm:t>
    </dgm:pt>
    <dgm:pt modelId="{13295BD2-3563-4B02-A3ED-8654C3229E2E}">
      <dgm:prSet phldrT="[Text]" custT="1"/>
      <dgm:spPr/>
      <dgm:t>
        <a:bodyPr/>
        <a:lstStyle/>
        <a:p>
          <a:r>
            <a:rPr lang="en-US" sz="1400" dirty="0"/>
            <a:t>Priority 2</a:t>
          </a:r>
        </a:p>
      </dgm:t>
    </dgm:pt>
    <dgm:pt modelId="{A2388ACB-DF67-4D65-BD1F-940129BA2FD6}" type="parTrans" cxnId="{690F82C4-97ED-41C2-A7B7-1BB59436E87E}">
      <dgm:prSet/>
      <dgm:spPr/>
      <dgm:t>
        <a:bodyPr/>
        <a:lstStyle/>
        <a:p>
          <a:endParaRPr lang="en-US"/>
        </a:p>
      </dgm:t>
    </dgm:pt>
    <dgm:pt modelId="{E55B31DE-CF15-43E7-927B-A0023F856817}" type="sibTrans" cxnId="{690F82C4-97ED-41C2-A7B7-1BB59436E87E}">
      <dgm:prSet/>
      <dgm:spPr/>
      <dgm:t>
        <a:bodyPr/>
        <a:lstStyle/>
        <a:p>
          <a:endParaRPr lang="en-US"/>
        </a:p>
      </dgm:t>
    </dgm:pt>
    <dgm:pt modelId="{4892B01D-6C6C-41C8-9EFB-2EEA52EB09E8}">
      <dgm:prSet phldrT="[Text]" custT="1"/>
      <dgm:spPr/>
      <dgm:t>
        <a:bodyPr/>
        <a:lstStyle/>
        <a:p>
          <a:r>
            <a:rPr lang="en-US" sz="1400" dirty="0"/>
            <a:t>Priority n</a:t>
          </a:r>
        </a:p>
      </dgm:t>
    </dgm:pt>
    <dgm:pt modelId="{AE4C6938-31E1-4968-AE7E-727D009B3A64}" type="parTrans" cxnId="{0E270A2C-2013-46B9-8C99-B6D829DAE031}">
      <dgm:prSet/>
      <dgm:spPr/>
      <dgm:t>
        <a:bodyPr/>
        <a:lstStyle/>
        <a:p>
          <a:endParaRPr lang="en-US"/>
        </a:p>
      </dgm:t>
    </dgm:pt>
    <dgm:pt modelId="{E395DE15-580A-4FA6-9815-1D56BF6F1452}" type="sibTrans" cxnId="{0E270A2C-2013-46B9-8C99-B6D829DAE031}">
      <dgm:prSet/>
      <dgm:spPr/>
      <dgm:t>
        <a:bodyPr/>
        <a:lstStyle/>
        <a:p>
          <a:endParaRPr lang="en-US"/>
        </a:p>
      </dgm:t>
    </dgm:pt>
    <dgm:pt modelId="{81F18D22-F5D3-4EA9-809C-88C924D0B965}" type="pres">
      <dgm:prSet presAssocID="{5B5BDDCA-F981-477C-A301-8984766985DD}" presName="Name0" presStyleCnt="0">
        <dgm:presLayoutVars>
          <dgm:chMax/>
          <dgm:chPref val="1"/>
          <dgm:dir/>
          <dgm:animOne val="branch"/>
          <dgm:animLvl val="lvl"/>
          <dgm:resizeHandles/>
        </dgm:presLayoutVars>
      </dgm:prSet>
      <dgm:spPr/>
    </dgm:pt>
    <dgm:pt modelId="{B1075520-EB3E-4296-A0E8-D303ACBD5A92}" type="pres">
      <dgm:prSet presAssocID="{B406F183-54F5-4D4C-BC46-A4AE4CB2DC86}" presName="composite" presStyleCnt="0"/>
      <dgm:spPr/>
    </dgm:pt>
    <dgm:pt modelId="{992DCF9E-EA17-423E-8DBC-661A8F261F26}" type="pres">
      <dgm:prSet presAssocID="{B406F183-54F5-4D4C-BC46-A4AE4CB2DC86}" presName="ParentAccent1" presStyleLbl="alignNode1" presStyleIdx="0" presStyleCnt="34"/>
      <dgm:spPr/>
    </dgm:pt>
    <dgm:pt modelId="{E8F24D1D-D759-4A0D-A3F2-1A5BEC14A41B}" type="pres">
      <dgm:prSet presAssocID="{B406F183-54F5-4D4C-BC46-A4AE4CB2DC86}" presName="ParentAccent2" presStyleLbl="alignNode1" presStyleIdx="1" presStyleCnt="34"/>
      <dgm:spPr/>
    </dgm:pt>
    <dgm:pt modelId="{4B96370A-F61B-4332-9376-4FEB2414CC0B}" type="pres">
      <dgm:prSet presAssocID="{B406F183-54F5-4D4C-BC46-A4AE4CB2DC86}" presName="ParentAccent3" presStyleLbl="alignNode1" presStyleIdx="2" presStyleCnt="34"/>
      <dgm:spPr/>
    </dgm:pt>
    <dgm:pt modelId="{B83C4043-42CE-46E5-B260-E97EEE864CAC}" type="pres">
      <dgm:prSet presAssocID="{B406F183-54F5-4D4C-BC46-A4AE4CB2DC86}" presName="ParentAccent4" presStyleLbl="alignNode1" presStyleIdx="3" presStyleCnt="34"/>
      <dgm:spPr/>
    </dgm:pt>
    <dgm:pt modelId="{38664EAE-81CD-4AD8-8F49-8CE8EE706206}" type="pres">
      <dgm:prSet presAssocID="{B406F183-54F5-4D4C-BC46-A4AE4CB2DC86}" presName="ParentAccent5" presStyleLbl="alignNode1" presStyleIdx="4" presStyleCnt="34"/>
      <dgm:spPr/>
    </dgm:pt>
    <dgm:pt modelId="{88B3C405-C0D5-46C2-BE6A-4698CBF12B68}" type="pres">
      <dgm:prSet presAssocID="{B406F183-54F5-4D4C-BC46-A4AE4CB2DC86}" presName="ParentAccent6" presStyleLbl="alignNode1" presStyleIdx="5" presStyleCnt="34"/>
      <dgm:spPr/>
    </dgm:pt>
    <dgm:pt modelId="{2B93F8AC-22B3-4E9A-B6D3-3322413CD39C}" type="pres">
      <dgm:prSet presAssocID="{B406F183-54F5-4D4C-BC46-A4AE4CB2DC86}" presName="ParentAccent7" presStyleLbl="alignNode1" presStyleIdx="6" presStyleCnt="34"/>
      <dgm:spPr/>
    </dgm:pt>
    <dgm:pt modelId="{BDBF0E37-269B-4CF8-B9CE-0AD7FE6DF31B}" type="pres">
      <dgm:prSet presAssocID="{B406F183-54F5-4D4C-BC46-A4AE4CB2DC86}" presName="ParentAccent8" presStyleLbl="alignNode1" presStyleIdx="7" presStyleCnt="34"/>
      <dgm:spPr/>
    </dgm:pt>
    <dgm:pt modelId="{B1121BC0-A2B0-405F-A31F-1F0E1F8048CD}" type="pres">
      <dgm:prSet presAssocID="{B406F183-54F5-4D4C-BC46-A4AE4CB2DC86}" presName="ParentAccent9" presStyleLbl="alignNode1" presStyleIdx="8" presStyleCnt="34"/>
      <dgm:spPr/>
    </dgm:pt>
    <dgm:pt modelId="{2593AF04-B837-42CF-8E5E-186F95B5E52E}" type="pres">
      <dgm:prSet presAssocID="{B406F183-54F5-4D4C-BC46-A4AE4CB2DC86}" presName="ParentAccent10" presStyleLbl="alignNode1" presStyleIdx="9" presStyleCnt="34"/>
      <dgm:spPr/>
    </dgm:pt>
    <dgm:pt modelId="{990DBD6C-92DE-4735-B017-C8D6C1CA215B}" type="pres">
      <dgm:prSet presAssocID="{B406F183-54F5-4D4C-BC46-A4AE4CB2DC86}" presName="Parent" presStyleLbl="alignNode1" presStyleIdx="10" presStyleCnt="34">
        <dgm:presLayoutVars>
          <dgm:chMax val="5"/>
          <dgm:chPref val="3"/>
          <dgm:bulletEnabled val="1"/>
        </dgm:presLayoutVars>
      </dgm:prSet>
      <dgm:spPr/>
    </dgm:pt>
    <dgm:pt modelId="{BD898739-41DF-4241-B866-C7C8A8E061F2}" type="pres">
      <dgm:prSet presAssocID="{3D5302A1-B06E-4D0A-8F9D-FAD91070B06B}" presName="Child1Accent1" presStyleLbl="alignNode1" presStyleIdx="11" presStyleCnt="34"/>
      <dgm:spPr/>
    </dgm:pt>
    <dgm:pt modelId="{BD0DA499-537E-414A-A384-BD95937BF591}" type="pres">
      <dgm:prSet presAssocID="{3D5302A1-B06E-4D0A-8F9D-FAD91070B06B}" presName="Child1Accent2" presStyleLbl="alignNode1" presStyleIdx="12" presStyleCnt="34"/>
      <dgm:spPr/>
    </dgm:pt>
    <dgm:pt modelId="{7DB83DF6-E7D6-43AF-98BF-7FFB77D3D1E4}" type="pres">
      <dgm:prSet presAssocID="{3D5302A1-B06E-4D0A-8F9D-FAD91070B06B}" presName="Child1Accent3" presStyleLbl="alignNode1" presStyleIdx="13" presStyleCnt="34"/>
      <dgm:spPr/>
    </dgm:pt>
    <dgm:pt modelId="{5F84B8A9-0ACB-4493-AB8E-C0C04A42D8FA}" type="pres">
      <dgm:prSet presAssocID="{3D5302A1-B06E-4D0A-8F9D-FAD91070B06B}" presName="Child1Accent4" presStyleLbl="alignNode1" presStyleIdx="14" presStyleCnt="34"/>
      <dgm:spPr/>
    </dgm:pt>
    <dgm:pt modelId="{38DECDB4-ABDB-4567-AB27-45CD04E62D99}" type="pres">
      <dgm:prSet presAssocID="{3D5302A1-B06E-4D0A-8F9D-FAD91070B06B}" presName="Child1Accent5" presStyleLbl="alignNode1" presStyleIdx="15" presStyleCnt="34"/>
      <dgm:spPr/>
    </dgm:pt>
    <dgm:pt modelId="{31BFCD0B-1D13-4E9D-AC80-A3E49ABBEFB9}" type="pres">
      <dgm:prSet presAssocID="{3D5302A1-B06E-4D0A-8F9D-FAD91070B06B}" presName="Child1Accent6" presStyleLbl="alignNode1" presStyleIdx="16" presStyleCnt="34"/>
      <dgm:spPr/>
    </dgm:pt>
    <dgm:pt modelId="{E531A178-9B46-493D-806D-4585931F9B91}" type="pres">
      <dgm:prSet presAssocID="{3D5302A1-B06E-4D0A-8F9D-FAD91070B06B}" presName="Child1Accent7" presStyleLbl="alignNode1" presStyleIdx="17" presStyleCnt="34"/>
      <dgm:spPr/>
    </dgm:pt>
    <dgm:pt modelId="{13544D65-6871-4C9E-B115-92D23ED6A829}" type="pres">
      <dgm:prSet presAssocID="{3D5302A1-B06E-4D0A-8F9D-FAD91070B06B}" presName="Child1Accent8" presStyleLbl="alignNode1" presStyleIdx="18" presStyleCnt="34"/>
      <dgm:spPr/>
    </dgm:pt>
    <dgm:pt modelId="{054A6548-3B13-4101-9AB6-2F47CC10EB39}" type="pres">
      <dgm:prSet presAssocID="{3D5302A1-B06E-4D0A-8F9D-FAD91070B06B}" presName="Child1Accent9" presStyleLbl="alignNode1" presStyleIdx="19" presStyleCnt="34"/>
      <dgm:spPr/>
    </dgm:pt>
    <dgm:pt modelId="{4C535B38-6AA5-4484-88B2-BD29F837C87A}" type="pres">
      <dgm:prSet presAssocID="{3D5302A1-B06E-4D0A-8F9D-FAD91070B06B}" presName="Child1" presStyleLbl="revTx" presStyleIdx="0" presStyleCnt="3">
        <dgm:presLayoutVars>
          <dgm:chMax/>
          <dgm:chPref val="0"/>
          <dgm:bulletEnabled val="1"/>
        </dgm:presLayoutVars>
      </dgm:prSet>
      <dgm:spPr/>
    </dgm:pt>
    <dgm:pt modelId="{1D796AC8-AAB0-4381-B09A-325BF39005DB}" type="pres">
      <dgm:prSet presAssocID="{13295BD2-3563-4B02-A3ED-8654C3229E2E}" presName="Child2Accent1" presStyleLbl="alignNode1" presStyleIdx="20" presStyleCnt="34"/>
      <dgm:spPr/>
    </dgm:pt>
    <dgm:pt modelId="{A3F04692-B7AA-4D52-8FCC-7377759C569A}" type="pres">
      <dgm:prSet presAssocID="{13295BD2-3563-4B02-A3ED-8654C3229E2E}" presName="Child2Accent2" presStyleLbl="alignNode1" presStyleIdx="21" presStyleCnt="34"/>
      <dgm:spPr/>
    </dgm:pt>
    <dgm:pt modelId="{CC53B29F-71AF-4D0D-8E42-623D72295730}" type="pres">
      <dgm:prSet presAssocID="{13295BD2-3563-4B02-A3ED-8654C3229E2E}" presName="Child2Accent3" presStyleLbl="alignNode1" presStyleIdx="22" presStyleCnt="34"/>
      <dgm:spPr/>
    </dgm:pt>
    <dgm:pt modelId="{11DDEE09-C2CB-456B-B942-DCE16BF71DF4}" type="pres">
      <dgm:prSet presAssocID="{13295BD2-3563-4B02-A3ED-8654C3229E2E}" presName="Child2Accent4" presStyleLbl="alignNode1" presStyleIdx="23" presStyleCnt="34"/>
      <dgm:spPr/>
    </dgm:pt>
    <dgm:pt modelId="{FCCBC49A-D9C1-4735-8F4C-0124BF80FAAC}" type="pres">
      <dgm:prSet presAssocID="{13295BD2-3563-4B02-A3ED-8654C3229E2E}" presName="Child2Accent5" presStyleLbl="alignNode1" presStyleIdx="24" presStyleCnt="34"/>
      <dgm:spPr/>
    </dgm:pt>
    <dgm:pt modelId="{71ED217D-9112-497F-BCA1-4238EC121D90}" type="pres">
      <dgm:prSet presAssocID="{13295BD2-3563-4B02-A3ED-8654C3229E2E}" presName="Child2Accent6" presStyleLbl="alignNode1" presStyleIdx="25" presStyleCnt="34"/>
      <dgm:spPr/>
    </dgm:pt>
    <dgm:pt modelId="{95D9D2FC-60F4-4EC4-B0FF-287AC083C09F}" type="pres">
      <dgm:prSet presAssocID="{13295BD2-3563-4B02-A3ED-8654C3229E2E}" presName="Child2Accent7" presStyleLbl="alignNode1" presStyleIdx="26" presStyleCnt="34"/>
      <dgm:spPr/>
    </dgm:pt>
    <dgm:pt modelId="{CE132F51-EB8C-4C7F-820E-688295FE2BD4}" type="pres">
      <dgm:prSet presAssocID="{13295BD2-3563-4B02-A3ED-8654C3229E2E}" presName="Child2" presStyleLbl="revTx" presStyleIdx="1" presStyleCnt="3">
        <dgm:presLayoutVars>
          <dgm:chMax/>
          <dgm:chPref val="0"/>
          <dgm:bulletEnabled val="1"/>
        </dgm:presLayoutVars>
      </dgm:prSet>
      <dgm:spPr/>
    </dgm:pt>
    <dgm:pt modelId="{93198EA0-56AA-4C25-B91F-9D3FAE40A986}" type="pres">
      <dgm:prSet presAssocID="{4892B01D-6C6C-41C8-9EFB-2EEA52EB09E8}" presName="Child3Accent1" presStyleLbl="alignNode1" presStyleIdx="27" presStyleCnt="34"/>
      <dgm:spPr/>
    </dgm:pt>
    <dgm:pt modelId="{D295DD47-A4C5-4CEB-9621-5D05D79BCFF4}" type="pres">
      <dgm:prSet presAssocID="{4892B01D-6C6C-41C8-9EFB-2EEA52EB09E8}" presName="Child3Accent2" presStyleLbl="alignNode1" presStyleIdx="28" presStyleCnt="34"/>
      <dgm:spPr/>
    </dgm:pt>
    <dgm:pt modelId="{AFBB9D33-E265-467D-A8E8-E99BC86AEE7A}" type="pres">
      <dgm:prSet presAssocID="{4892B01D-6C6C-41C8-9EFB-2EEA52EB09E8}" presName="Child3Accent3" presStyleLbl="alignNode1" presStyleIdx="29" presStyleCnt="34"/>
      <dgm:spPr/>
    </dgm:pt>
    <dgm:pt modelId="{F42A35CD-AA9F-4AC2-AADE-146491C0255A}" type="pres">
      <dgm:prSet presAssocID="{4892B01D-6C6C-41C8-9EFB-2EEA52EB09E8}" presName="Child3Accent4" presStyleLbl="alignNode1" presStyleIdx="30" presStyleCnt="34"/>
      <dgm:spPr/>
    </dgm:pt>
    <dgm:pt modelId="{C72D56A3-1A61-47FA-80A9-BC348ED2F521}" type="pres">
      <dgm:prSet presAssocID="{4892B01D-6C6C-41C8-9EFB-2EEA52EB09E8}" presName="Child3Accent5" presStyleLbl="alignNode1" presStyleIdx="31" presStyleCnt="34"/>
      <dgm:spPr/>
    </dgm:pt>
    <dgm:pt modelId="{CFCB22C7-DF0E-4F85-9B32-7085D3F38A8E}" type="pres">
      <dgm:prSet presAssocID="{4892B01D-6C6C-41C8-9EFB-2EEA52EB09E8}" presName="Child3Accent6" presStyleLbl="alignNode1" presStyleIdx="32" presStyleCnt="34"/>
      <dgm:spPr/>
    </dgm:pt>
    <dgm:pt modelId="{8A2AA270-850A-4022-B5CA-3C7F664133B7}" type="pres">
      <dgm:prSet presAssocID="{4892B01D-6C6C-41C8-9EFB-2EEA52EB09E8}" presName="Child3Accent7" presStyleLbl="alignNode1" presStyleIdx="33" presStyleCnt="34"/>
      <dgm:spPr/>
    </dgm:pt>
    <dgm:pt modelId="{49EE1CD5-AAB1-4A32-A9C2-0219F2B9AD5E}" type="pres">
      <dgm:prSet presAssocID="{4892B01D-6C6C-41C8-9EFB-2EEA52EB09E8}" presName="Child3" presStyleLbl="revTx" presStyleIdx="2" presStyleCnt="3">
        <dgm:presLayoutVars>
          <dgm:chMax/>
          <dgm:chPref val="0"/>
          <dgm:bulletEnabled val="1"/>
        </dgm:presLayoutVars>
      </dgm:prSet>
      <dgm:spPr/>
    </dgm:pt>
  </dgm:ptLst>
  <dgm:cxnLst>
    <dgm:cxn modelId="{6682B90E-C9FF-4D38-A1EC-321E5F5E9761}" type="presOf" srcId="{B406F183-54F5-4D4C-BC46-A4AE4CB2DC86}" destId="{990DBD6C-92DE-4735-B017-C8D6C1CA215B}" srcOrd="0" destOrd="0" presId="urn:microsoft.com/office/officeart/2011/layout/ConvergingText"/>
    <dgm:cxn modelId="{8C176124-4FEE-4D04-BABA-79EA5A905951}" srcId="{5B5BDDCA-F981-477C-A301-8984766985DD}" destId="{B406F183-54F5-4D4C-BC46-A4AE4CB2DC86}" srcOrd="0" destOrd="0" parTransId="{21A8E496-889E-459C-B843-8A18E8EA1D60}" sibTransId="{266D842D-236C-45F3-8DE4-C5C9D65A672F}"/>
    <dgm:cxn modelId="{3EE38027-78EF-4013-930C-ADC2A21729D1}" srcId="{B406F183-54F5-4D4C-BC46-A4AE4CB2DC86}" destId="{3D5302A1-B06E-4D0A-8F9D-FAD91070B06B}" srcOrd="0" destOrd="0" parTransId="{5C008BB5-42B2-485C-902C-4DB274ED66AF}" sibTransId="{AC94C63D-0AAF-44C5-85F2-A0CE02745A63}"/>
    <dgm:cxn modelId="{0E270A2C-2013-46B9-8C99-B6D829DAE031}" srcId="{B406F183-54F5-4D4C-BC46-A4AE4CB2DC86}" destId="{4892B01D-6C6C-41C8-9EFB-2EEA52EB09E8}" srcOrd="2" destOrd="0" parTransId="{AE4C6938-31E1-4968-AE7E-727D009B3A64}" sibTransId="{E395DE15-580A-4FA6-9815-1D56BF6F1452}"/>
    <dgm:cxn modelId="{F103EC65-1343-4301-9E21-FA469B07480B}" type="presOf" srcId="{3D5302A1-B06E-4D0A-8F9D-FAD91070B06B}" destId="{4C535B38-6AA5-4484-88B2-BD29F837C87A}" srcOrd="0" destOrd="0" presId="urn:microsoft.com/office/officeart/2011/layout/ConvergingText"/>
    <dgm:cxn modelId="{04B6B355-1DEB-4516-9DE6-E35319A7A020}" type="presOf" srcId="{13295BD2-3563-4B02-A3ED-8654C3229E2E}" destId="{CE132F51-EB8C-4C7F-820E-688295FE2BD4}" srcOrd="0" destOrd="0" presId="urn:microsoft.com/office/officeart/2011/layout/ConvergingText"/>
    <dgm:cxn modelId="{0A875088-132B-401D-AC4C-FA6DF84348D0}" type="presOf" srcId="{5B5BDDCA-F981-477C-A301-8984766985DD}" destId="{81F18D22-F5D3-4EA9-809C-88C924D0B965}" srcOrd="0" destOrd="0" presId="urn:microsoft.com/office/officeart/2011/layout/ConvergingText"/>
    <dgm:cxn modelId="{690F82C4-97ED-41C2-A7B7-1BB59436E87E}" srcId="{B406F183-54F5-4D4C-BC46-A4AE4CB2DC86}" destId="{13295BD2-3563-4B02-A3ED-8654C3229E2E}" srcOrd="1" destOrd="0" parTransId="{A2388ACB-DF67-4D65-BD1F-940129BA2FD6}" sibTransId="{E55B31DE-CF15-43E7-927B-A0023F856817}"/>
    <dgm:cxn modelId="{A7EC49DC-DFC6-433F-8638-CB12A80A4761}" type="presOf" srcId="{4892B01D-6C6C-41C8-9EFB-2EEA52EB09E8}" destId="{49EE1CD5-AAB1-4A32-A9C2-0219F2B9AD5E}" srcOrd="0" destOrd="0" presId="urn:microsoft.com/office/officeart/2011/layout/ConvergingText"/>
    <dgm:cxn modelId="{1C85CE7F-F39C-44DE-958E-0B8EF98E5F21}" type="presParOf" srcId="{81F18D22-F5D3-4EA9-809C-88C924D0B965}" destId="{B1075520-EB3E-4296-A0E8-D303ACBD5A92}" srcOrd="0" destOrd="0" presId="urn:microsoft.com/office/officeart/2011/layout/ConvergingText"/>
    <dgm:cxn modelId="{A7D30376-A247-48AE-9051-6A74BAB59453}" type="presParOf" srcId="{B1075520-EB3E-4296-A0E8-D303ACBD5A92}" destId="{992DCF9E-EA17-423E-8DBC-661A8F261F26}" srcOrd="0" destOrd="0" presId="urn:microsoft.com/office/officeart/2011/layout/ConvergingText"/>
    <dgm:cxn modelId="{11297B04-A200-4AF4-8D26-700C86F4682C}" type="presParOf" srcId="{B1075520-EB3E-4296-A0E8-D303ACBD5A92}" destId="{E8F24D1D-D759-4A0D-A3F2-1A5BEC14A41B}" srcOrd="1" destOrd="0" presId="urn:microsoft.com/office/officeart/2011/layout/ConvergingText"/>
    <dgm:cxn modelId="{4BD559F9-D57F-4227-B0FE-85A80BC7900D}" type="presParOf" srcId="{B1075520-EB3E-4296-A0E8-D303ACBD5A92}" destId="{4B96370A-F61B-4332-9376-4FEB2414CC0B}" srcOrd="2" destOrd="0" presId="urn:microsoft.com/office/officeart/2011/layout/ConvergingText"/>
    <dgm:cxn modelId="{F24E7FF5-95B7-44FE-B5DF-14BC1ACF52CF}" type="presParOf" srcId="{B1075520-EB3E-4296-A0E8-D303ACBD5A92}" destId="{B83C4043-42CE-46E5-B260-E97EEE864CAC}" srcOrd="3" destOrd="0" presId="urn:microsoft.com/office/officeart/2011/layout/ConvergingText"/>
    <dgm:cxn modelId="{3FAD7211-0824-4425-BEEA-0B61F08C35DC}" type="presParOf" srcId="{B1075520-EB3E-4296-A0E8-D303ACBD5A92}" destId="{38664EAE-81CD-4AD8-8F49-8CE8EE706206}" srcOrd="4" destOrd="0" presId="urn:microsoft.com/office/officeart/2011/layout/ConvergingText"/>
    <dgm:cxn modelId="{CD3EED52-B336-46E6-BBC5-6A94B1AB685B}" type="presParOf" srcId="{B1075520-EB3E-4296-A0E8-D303ACBD5A92}" destId="{88B3C405-C0D5-46C2-BE6A-4698CBF12B68}" srcOrd="5" destOrd="0" presId="urn:microsoft.com/office/officeart/2011/layout/ConvergingText"/>
    <dgm:cxn modelId="{EF5B25B7-9B70-46C6-9CF7-CC9220A6F0FD}" type="presParOf" srcId="{B1075520-EB3E-4296-A0E8-D303ACBD5A92}" destId="{2B93F8AC-22B3-4E9A-B6D3-3322413CD39C}" srcOrd="6" destOrd="0" presId="urn:microsoft.com/office/officeart/2011/layout/ConvergingText"/>
    <dgm:cxn modelId="{7059CA97-3829-4A42-842B-12FF976A64DA}" type="presParOf" srcId="{B1075520-EB3E-4296-A0E8-D303ACBD5A92}" destId="{BDBF0E37-269B-4CF8-B9CE-0AD7FE6DF31B}" srcOrd="7" destOrd="0" presId="urn:microsoft.com/office/officeart/2011/layout/ConvergingText"/>
    <dgm:cxn modelId="{5F9590DB-13BC-4083-9949-36593FF5A9A5}" type="presParOf" srcId="{B1075520-EB3E-4296-A0E8-D303ACBD5A92}" destId="{B1121BC0-A2B0-405F-A31F-1F0E1F8048CD}" srcOrd="8" destOrd="0" presId="urn:microsoft.com/office/officeart/2011/layout/ConvergingText"/>
    <dgm:cxn modelId="{9AE66BBD-833E-4903-B195-AFC80417CC12}" type="presParOf" srcId="{B1075520-EB3E-4296-A0E8-D303ACBD5A92}" destId="{2593AF04-B837-42CF-8E5E-186F95B5E52E}" srcOrd="9" destOrd="0" presId="urn:microsoft.com/office/officeart/2011/layout/ConvergingText"/>
    <dgm:cxn modelId="{24072B60-815A-4FDC-99D5-D2FB81021B9B}" type="presParOf" srcId="{B1075520-EB3E-4296-A0E8-D303ACBD5A92}" destId="{990DBD6C-92DE-4735-B017-C8D6C1CA215B}" srcOrd="10" destOrd="0" presId="urn:microsoft.com/office/officeart/2011/layout/ConvergingText"/>
    <dgm:cxn modelId="{C373A960-20A3-4E9A-84F4-1932011FC309}" type="presParOf" srcId="{B1075520-EB3E-4296-A0E8-D303ACBD5A92}" destId="{BD898739-41DF-4241-B866-C7C8A8E061F2}" srcOrd="11" destOrd="0" presId="urn:microsoft.com/office/officeart/2011/layout/ConvergingText"/>
    <dgm:cxn modelId="{2FEE1ED6-1D3A-4FFC-9712-9250E08E12B9}" type="presParOf" srcId="{B1075520-EB3E-4296-A0E8-D303ACBD5A92}" destId="{BD0DA499-537E-414A-A384-BD95937BF591}" srcOrd="12" destOrd="0" presId="urn:microsoft.com/office/officeart/2011/layout/ConvergingText"/>
    <dgm:cxn modelId="{2D5915A3-8643-4EBA-BA0A-EEC0BACEDF29}" type="presParOf" srcId="{B1075520-EB3E-4296-A0E8-D303ACBD5A92}" destId="{7DB83DF6-E7D6-43AF-98BF-7FFB77D3D1E4}" srcOrd="13" destOrd="0" presId="urn:microsoft.com/office/officeart/2011/layout/ConvergingText"/>
    <dgm:cxn modelId="{D11DF2AF-B4FD-46BD-8390-8DDB5C146762}" type="presParOf" srcId="{B1075520-EB3E-4296-A0E8-D303ACBD5A92}" destId="{5F84B8A9-0ACB-4493-AB8E-C0C04A42D8FA}" srcOrd="14" destOrd="0" presId="urn:microsoft.com/office/officeart/2011/layout/ConvergingText"/>
    <dgm:cxn modelId="{740D3B72-B748-4E08-B7F5-8F2713546CFB}" type="presParOf" srcId="{B1075520-EB3E-4296-A0E8-D303ACBD5A92}" destId="{38DECDB4-ABDB-4567-AB27-45CD04E62D99}" srcOrd="15" destOrd="0" presId="urn:microsoft.com/office/officeart/2011/layout/ConvergingText"/>
    <dgm:cxn modelId="{B51E39A8-772D-4474-858E-EDE959482C21}" type="presParOf" srcId="{B1075520-EB3E-4296-A0E8-D303ACBD5A92}" destId="{31BFCD0B-1D13-4E9D-AC80-A3E49ABBEFB9}" srcOrd="16" destOrd="0" presId="urn:microsoft.com/office/officeart/2011/layout/ConvergingText"/>
    <dgm:cxn modelId="{5C74429A-CC49-4850-B4DF-4B5010F16113}" type="presParOf" srcId="{B1075520-EB3E-4296-A0E8-D303ACBD5A92}" destId="{E531A178-9B46-493D-806D-4585931F9B91}" srcOrd="17" destOrd="0" presId="urn:microsoft.com/office/officeart/2011/layout/ConvergingText"/>
    <dgm:cxn modelId="{D6D5851C-0DAE-48AB-A407-B533A7503484}" type="presParOf" srcId="{B1075520-EB3E-4296-A0E8-D303ACBD5A92}" destId="{13544D65-6871-4C9E-B115-92D23ED6A829}" srcOrd="18" destOrd="0" presId="urn:microsoft.com/office/officeart/2011/layout/ConvergingText"/>
    <dgm:cxn modelId="{5348BBA4-2C90-4A8B-88BD-9F0B3EAD9AF8}" type="presParOf" srcId="{B1075520-EB3E-4296-A0E8-D303ACBD5A92}" destId="{054A6548-3B13-4101-9AB6-2F47CC10EB39}" srcOrd="19" destOrd="0" presId="urn:microsoft.com/office/officeart/2011/layout/ConvergingText"/>
    <dgm:cxn modelId="{66BCDA99-2D73-49E0-B468-343AB035186E}" type="presParOf" srcId="{B1075520-EB3E-4296-A0E8-D303ACBD5A92}" destId="{4C535B38-6AA5-4484-88B2-BD29F837C87A}" srcOrd="20" destOrd="0" presId="urn:microsoft.com/office/officeart/2011/layout/ConvergingText"/>
    <dgm:cxn modelId="{ECD3DC3B-8862-4CA5-A988-10143F1A4C69}" type="presParOf" srcId="{B1075520-EB3E-4296-A0E8-D303ACBD5A92}" destId="{1D796AC8-AAB0-4381-B09A-325BF39005DB}" srcOrd="21" destOrd="0" presId="urn:microsoft.com/office/officeart/2011/layout/ConvergingText"/>
    <dgm:cxn modelId="{2357A85A-ECCB-4547-9BFE-81A5EE012FE2}" type="presParOf" srcId="{B1075520-EB3E-4296-A0E8-D303ACBD5A92}" destId="{A3F04692-B7AA-4D52-8FCC-7377759C569A}" srcOrd="22" destOrd="0" presId="urn:microsoft.com/office/officeart/2011/layout/ConvergingText"/>
    <dgm:cxn modelId="{D12F976A-78E7-4CE8-BFC2-75C8B102BD7E}" type="presParOf" srcId="{B1075520-EB3E-4296-A0E8-D303ACBD5A92}" destId="{CC53B29F-71AF-4D0D-8E42-623D72295730}" srcOrd="23" destOrd="0" presId="urn:microsoft.com/office/officeart/2011/layout/ConvergingText"/>
    <dgm:cxn modelId="{704225EF-6ECB-482F-8347-31D21EA60A9D}" type="presParOf" srcId="{B1075520-EB3E-4296-A0E8-D303ACBD5A92}" destId="{11DDEE09-C2CB-456B-B942-DCE16BF71DF4}" srcOrd="24" destOrd="0" presId="urn:microsoft.com/office/officeart/2011/layout/ConvergingText"/>
    <dgm:cxn modelId="{3E7B85CD-14EA-4D25-B63F-D626392F4115}" type="presParOf" srcId="{B1075520-EB3E-4296-A0E8-D303ACBD5A92}" destId="{FCCBC49A-D9C1-4735-8F4C-0124BF80FAAC}" srcOrd="25" destOrd="0" presId="urn:microsoft.com/office/officeart/2011/layout/ConvergingText"/>
    <dgm:cxn modelId="{12073B67-D4B5-4378-A20A-41C969D4DD71}" type="presParOf" srcId="{B1075520-EB3E-4296-A0E8-D303ACBD5A92}" destId="{71ED217D-9112-497F-BCA1-4238EC121D90}" srcOrd="26" destOrd="0" presId="urn:microsoft.com/office/officeart/2011/layout/ConvergingText"/>
    <dgm:cxn modelId="{DF8B39AD-A452-44F2-B0F4-8D8DF2E1513F}" type="presParOf" srcId="{B1075520-EB3E-4296-A0E8-D303ACBD5A92}" destId="{95D9D2FC-60F4-4EC4-B0FF-287AC083C09F}" srcOrd="27" destOrd="0" presId="urn:microsoft.com/office/officeart/2011/layout/ConvergingText"/>
    <dgm:cxn modelId="{557313C6-2949-4AF4-9610-06D869D266D5}" type="presParOf" srcId="{B1075520-EB3E-4296-A0E8-D303ACBD5A92}" destId="{CE132F51-EB8C-4C7F-820E-688295FE2BD4}" srcOrd="28" destOrd="0" presId="urn:microsoft.com/office/officeart/2011/layout/ConvergingText"/>
    <dgm:cxn modelId="{715BCAE2-D6F7-4840-B491-8A9A98F2D909}" type="presParOf" srcId="{B1075520-EB3E-4296-A0E8-D303ACBD5A92}" destId="{93198EA0-56AA-4C25-B91F-9D3FAE40A986}" srcOrd="29" destOrd="0" presId="urn:microsoft.com/office/officeart/2011/layout/ConvergingText"/>
    <dgm:cxn modelId="{EE7C0A60-6F63-44E6-B296-79DC47D16576}" type="presParOf" srcId="{B1075520-EB3E-4296-A0E8-D303ACBD5A92}" destId="{D295DD47-A4C5-4CEB-9621-5D05D79BCFF4}" srcOrd="30" destOrd="0" presId="urn:microsoft.com/office/officeart/2011/layout/ConvergingText"/>
    <dgm:cxn modelId="{8472AC50-0C75-404C-A065-71AD0FB9B062}" type="presParOf" srcId="{B1075520-EB3E-4296-A0E8-D303ACBD5A92}" destId="{AFBB9D33-E265-467D-A8E8-E99BC86AEE7A}" srcOrd="31" destOrd="0" presId="urn:microsoft.com/office/officeart/2011/layout/ConvergingText"/>
    <dgm:cxn modelId="{56928538-A73D-4095-9AAB-5E1A06507BF9}" type="presParOf" srcId="{B1075520-EB3E-4296-A0E8-D303ACBD5A92}" destId="{F42A35CD-AA9F-4AC2-AADE-146491C0255A}" srcOrd="32" destOrd="0" presId="urn:microsoft.com/office/officeart/2011/layout/ConvergingText"/>
    <dgm:cxn modelId="{CF49FAE4-D4E3-4123-9D63-F965A912D23C}" type="presParOf" srcId="{B1075520-EB3E-4296-A0E8-D303ACBD5A92}" destId="{C72D56A3-1A61-47FA-80A9-BC348ED2F521}" srcOrd="33" destOrd="0" presId="urn:microsoft.com/office/officeart/2011/layout/ConvergingText"/>
    <dgm:cxn modelId="{0CD3F0D9-9372-4789-8BFC-5E471C6ED425}" type="presParOf" srcId="{B1075520-EB3E-4296-A0E8-D303ACBD5A92}" destId="{CFCB22C7-DF0E-4F85-9B32-7085D3F38A8E}" srcOrd="34" destOrd="0" presId="urn:microsoft.com/office/officeart/2011/layout/ConvergingText"/>
    <dgm:cxn modelId="{AEFAD97C-8853-45B8-B713-FA9703B75A08}" type="presParOf" srcId="{B1075520-EB3E-4296-A0E8-D303ACBD5A92}" destId="{8A2AA270-850A-4022-B5CA-3C7F664133B7}" srcOrd="35" destOrd="0" presId="urn:microsoft.com/office/officeart/2011/layout/ConvergingText"/>
    <dgm:cxn modelId="{3006EF23-8798-4880-B698-5B31F67B7B16}" type="presParOf" srcId="{B1075520-EB3E-4296-A0E8-D303ACBD5A92}" destId="{49EE1CD5-AAB1-4A32-A9C2-0219F2B9AD5E}" srcOrd="36" destOrd="0" presId="urn:microsoft.com/office/officeart/2011/layout/ConvergingTex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33F44-164D-49B2-BFCE-16D6B1108A68}">
      <dsp:nvSpPr>
        <dsp:cNvPr id="0" name=""/>
        <dsp:cNvSpPr/>
      </dsp:nvSpPr>
      <dsp:spPr>
        <a:xfrm>
          <a:off x="4819" y="117750"/>
          <a:ext cx="2191329" cy="7775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Procure Data</a:t>
          </a:r>
        </a:p>
      </dsp:txBody>
      <dsp:txXfrm>
        <a:off x="4819" y="117750"/>
        <a:ext cx="2191329" cy="518400"/>
      </dsp:txXfrm>
    </dsp:sp>
    <dsp:sp modelId="{8F9F1CF5-3543-4E51-98B3-5A3C5916C69E}">
      <dsp:nvSpPr>
        <dsp:cNvPr id="0" name=""/>
        <dsp:cNvSpPr/>
      </dsp:nvSpPr>
      <dsp:spPr>
        <a:xfrm>
          <a:off x="453646" y="636150"/>
          <a:ext cx="2191329" cy="103680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Obtain raw data using Trace32</a:t>
          </a:r>
        </a:p>
      </dsp:txBody>
      <dsp:txXfrm>
        <a:off x="484013" y="666517"/>
        <a:ext cx="2130595" cy="976066"/>
      </dsp:txXfrm>
    </dsp:sp>
    <dsp:sp modelId="{FD4D634A-4A27-4C42-8238-67BF24A49B69}">
      <dsp:nvSpPr>
        <dsp:cNvPr id="0" name=""/>
        <dsp:cNvSpPr/>
      </dsp:nvSpPr>
      <dsp:spPr>
        <a:xfrm>
          <a:off x="2528347" y="104161"/>
          <a:ext cx="704259" cy="5455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528347" y="213276"/>
        <a:ext cx="540586" cy="327347"/>
      </dsp:txXfrm>
    </dsp:sp>
    <dsp:sp modelId="{7051C6D2-F794-44A7-B935-7F1423FE2DDE}">
      <dsp:nvSpPr>
        <dsp:cNvPr id="0" name=""/>
        <dsp:cNvSpPr/>
      </dsp:nvSpPr>
      <dsp:spPr>
        <a:xfrm>
          <a:off x="3524940" y="117750"/>
          <a:ext cx="2191329" cy="7775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Process Data</a:t>
          </a:r>
        </a:p>
      </dsp:txBody>
      <dsp:txXfrm>
        <a:off x="3524940" y="117750"/>
        <a:ext cx="2191329" cy="518400"/>
      </dsp:txXfrm>
    </dsp:sp>
    <dsp:sp modelId="{AF90E5F8-C452-462B-ADF6-7FB36998B557}">
      <dsp:nvSpPr>
        <dsp:cNvPr id="0" name=""/>
        <dsp:cNvSpPr/>
      </dsp:nvSpPr>
      <dsp:spPr>
        <a:xfrm>
          <a:off x="3973766" y="636150"/>
          <a:ext cx="2191329" cy="103680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Obtain atid files using QTF</a:t>
          </a:r>
        </a:p>
      </dsp:txBody>
      <dsp:txXfrm>
        <a:off x="4004133" y="666517"/>
        <a:ext cx="2130595" cy="976066"/>
      </dsp:txXfrm>
    </dsp:sp>
    <dsp:sp modelId="{97A676D3-3A11-402F-B8E9-A577CADCB744}">
      <dsp:nvSpPr>
        <dsp:cNvPr id="0" name=""/>
        <dsp:cNvSpPr/>
      </dsp:nvSpPr>
      <dsp:spPr>
        <a:xfrm>
          <a:off x="6048467" y="104161"/>
          <a:ext cx="704259" cy="5455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48467" y="213276"/>
        <a:ext cx="540586" cy="327347"/>
      </dsp:txXfrm>
    </dsp:sp>
    <dsp:sp modelId="{53BAF447-FA21-4149-B214-CB6496DB4C4B}">
      <dsp:nvSpPr>
        <dsp:cNvPr id="0" name=""/>
        <dsp:cNvSpPr/>
      </dsp:nvSpPr>
      <dsp:spPr>
        <a:xfrm>
          <a:off x="7045060" y="117750"/>
          <a:ext cx="2191329" cy="7775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Parse Data</a:t>
          </a:r>
        </a:p>
      </dsp:txBody>
      <dsp:txXfrm>
        <a:off x="7045060" y="117750"/>
        <a:ext cx="2191329" cy="518400"/>
      </dsp:txXfrm>
    </dsp:sp>
    <dsp:sp modelId="{F7D8B786-68B1-4E00-9EC0-C899BC5FE7C8}">
      <dsp:nvSpPr>
        <dsp:cNvPr id="0" name=""/>
        <dsp:cNvSpPr/>
      </dsp:nvSpPr>
      <dsp:spPr>
        <a:xfrm>
          <a:off x="7493887" y="636150"/>
          <a:ext cx="2191329" cy="103680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Obtain CSV files parsed using perl scripts</a:t>
          </a:r>
        </a:p>
      </dsp:txBody>
      <dsp:txXfrm>
        <a:off x="7524254" y="666517"/>
        <a:ext cx="2130595" cy="9760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E5CA9-09B9-46C7-BE8F-2FC7DE501B17}">
      <dsp:nvSpPr>
        <dsp:cNvPr id="0" name=""/>
        <dsp:cNvSpPr/>
      </dsp:nvSpPr>
      <dsp:spPr>
        <a:xfrm rot="5400000">
          <a:off x="-209099" y="209246"/>
          <a:ext cx="1393998" cy="975799"/>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Clean Up</a:t>
          </a:r>
        </a:p>
      </dsp:txBody>
      <dsp:txXfrm rot="-5400000">
        <a:off x="1" y="488047"/>
        <a:ext cx="975799" cy="418199"/>
      </dsp:txXfrm>
    </dsp:sp>
    <dsp:sp modelId="{8DB20A29-EAB7-47FA-84CE-E000F2C71A22}">
      <dsp:nvSpPr>
        <dsp:cNvPr id="0" name=""/>
        <dsp:cNvSpPr/>
      </dsp:nvSpPr>
      <dsp:spPr>
        <a:xfrm rot="5400000">
          <a:off x="2766905" y="-1790960"/>
          <a:ext cx="906099" cy="4488311"/>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Discard features that are not optimized over</a:t>
          </a:r>
        </a:p>
        <a:p>
          <a:pPr marL="114300" lvl="1" indent="-114300" algn="l" defTabSz="622300">
            <a:lnSpc>
              <a:spcPct val="90000"/>
            </a:lnSpc>
            <a:spcBef>
              <a:spcPct val="0"/>
            </a:spcBef>
            <a:spcAft>
              <a:spcPct val="15000"/>
            </a:spcAft>
            <a:buChar char="•"/>
          </a:pPr>
          <a:r>
            <a:rPr lang="en-US" sz="1400" kern="1200" dirty="0"/>
            <a:t>Convert remaining features to correct format (e.g., convert latency values from cycles to nanoseconds)</a:t>
          </a:r>
        </a:p>
      </dsp:txBody>
      <dsp:txXfrm rot="-5400000">
        <a:off x="975799" y="44378"/>
        <a:ext cx="4444079" cy="817635"/>
      </dsp:txXfrm>
    </dsp:sp>
    <dsp:sp modelId="{11017927-72E7-4BE2-9108-8FEB9D79BCF7}">
      <dsp:nvSpPr>
        <dsp:cNvPr id="0" name=""/>
        <dsp:cNvSpPr/>
      </dsp:nvSpPr>
      <dsp:spPr>
        <a:xfrm rot="5400000">
          <a:off x="-209099" y="1310504"/>
          <a:ext cx="1393998" cy="975799"/>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Normalization</a:t>
          </a:r>
        </a:p>
      </dsp:txBody>
      <dsp:txXfrm rot="-5400000">
        <a:off x="1" y="1589305"/>
        <a:ext cx="975799" cy="418199"/>
      </dsp:txXfrm>
    </dsp:sp>
    <dsp:sp modelId="{D8572EF8-16C3-4335-BF97-A7F325898344}">
      <dsp:nvSpPr>
        <dsp:cNvPr id="0" name=""/>
        <dsp:cNvSpPr/>
      </dsp:nvSpPr>
      <dsp:spPr>
        <a:xfrm rot="5400000">
          <a:off x="2766905" y="-689701"/>
          <a:ext cx="906099" cy="4488311"/>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Need to optimize equally over all use cases</a:t>
          </a:r>
        </a:p>
        <a:p>
          <a:pPr marL="114300" lvl="1" indent="-114300" algn="l" defTabSz="622300">
            <a:lnSpc>
              <a:spcPct val="90000"/>
            </a:lnSpc>
            <a:spcBef>
              <a:spcPct val="0"/>
            </a:spcBef>
            <a:spcAft>
              <a:spcPct val="15000"/>
            </a:spcAft>
            <a:buChar char="•"/>
          </a:pPr>
          <a:r>
            <a:rPr lang="en-US" sz="1400" kern="1200" dirty="0"/>
            <a:t>Need to optimize equally over all features</a:t>
          </a:r>
        </a:p>
      </dsp:txBody>
      <dsp:txXfrm rot="-5400000">
        <a:off x="975799" y="1145637"/>
        <a:ext cx="4444079" cy="8176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D9964-2FDE-4FC3-8119-D71CB7BEB926}">
      <dsp:nvSpPr>
        <dsp:cNvPr id="0" name=""/>
        <dsp:cNvSpPr/>
      </dsp:nvSpPr>
      <dsp:spPr>
        <a:xfrm>
          <a:off x="585838" y="0"/>
          <a:ext cx="1265051" cy="702806"/>
        </a:xfrm>
        <a:prstGeom prst="roundRect">
          <a:avLst>
            <a:gd name="adj" fmla="val 1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Features with lower ranges</a:t>
          </a:r>
        </a:p>
      </dsp:txBody>
      <dsp:txXfrm>
        <a:off x="606422" y="20584"/>
        <a:ext cx="1223883" cy="661638"/>
      </dsp:txXfrm>
    </dsp:sp>
    <dsp:sp modelId="{8BC6464E-51E4-4DC0-A5C3-82746EB34306}">
      <dsp:nvSpPr>
        <dsp:cNvPr id="0" name=""/>
        <dsp:cNvSpPr/>
      </dsp:nvSpPr>
      <dsp:spPr>
        <a:xfrm>
          <a:off x="2413134" y="0"/>
          <a:ext cx="1265051" cy="702806"/>
        </a:xfrm>
        <a:prstGeom prst="roundRect">
          <a:avLst>
            <a:gd name="adj" fmla="val 1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Features with higher ranges</a:t>
          </a:r>
        </a:p>
      </dsp:txBody>
      <dsp:txXfrm>
        <a:off x="2433718" y="20584"/>
        <a:ext cx="1223883" cy="661638"/>
      </dsp:txXfrm>
    </dsp:sp>
    <dsp:sp modelId="{7DD6E4EB-9FEF-4D22-90AF-0E832397477F}">
      <dsp:nvSpPr>
        <dsp:cNvPr id="0" name=""/>
        <dsp:cNvSpPr/>
      </dsp:nvSpPr>
      <dsp:spPr>
        <a:xfrm>
          <a:off x="1868460" y="2986926"/>
          <a:ext cx="527104" cy="527104"/>
        </a:xfrm>
        <a:prstGeom prst="triangle">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9BB1DB-14ED-4A93-BF60-200679361065}">
      <dsp:nvSpPr>
        <dsp:cNvPr id="0" name=""/>
        <dsp:cNvSpPr/>
      </dsp:nvSpPr>
      <dsp:spPr>
        <a:xfrm rot="240000">
          <a:off x="550215" y="2761056"/>
          <a:ext cx="3163593" cy="2212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4B3A6D-0757-4BC8-94A7-6E00F7AEFC7C}">
      <dsp:nvSpPr>
        <dsp:cNvPr id="0" name=""/>
        <dsp:cNvSpPr/>
      </dsp:nvSpPr>
      <dsp:spPr>
        <a:xfrm rot="240000">
          <a:off x="2449678" y="2207951"/>
          <a:ext cx="1262244" cy="5880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mdsp max latency</a:t>
          </a:r>
        </a:p>
      </dsp:txBody>
      <dsp:txXfrm>
        <a:off x="2478386" y="2236659"/>
        <a:ext cx="1204828" cy="530660"/>
      </dsp:txXfrm>
    </dsp:sp>
    <dsp:sp modelId="{58CEA4B1-7DD9-444E-8CA4-D1AD1CB79542}">
      <dsp:nvSpPr>
        <dsp:cNvPr id="0" name=""/>
        <dsp:cNvSpPr/>
      </dsp:nvSpPr>
      <dsp:spPr>
        <a:xfrm rot="240000">
          <a:off x="2495361" y="1575426"/>
          <a:ext cx="1262244" cy="588076"/>
        </a:xfrm>
        <a:prstGeom prst="roundRect">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2524069" y="1604134"/>
        <a:ext cx="1204828" cy="530660"/>
      </dsp:txXfrm>
    </dsp:sp>
    <dsp:sp modelId="{354FBC47-1C78-4D79-B742-6C778A9F8411}">
      <dsp:nvSpPr>
        <dsp:cNvPr id="0" name=""/>
        <dsp:cNvSpPr/>
      </dsp:nvSpPr>
      <dsp:spPr>
        <a:xfrm rot="240000">
          <a:off x="727445" y="829851"/>
          <a:ext cx="1262244" cy="5880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s3 average</a:t>
          </a:r>
        </a:p>
      </dsp:txBody>
      <dsp:txXfrm>
        <a:off x="756153" y="858559"/>
        <a:ext cx="1204828" cy="530660"/>
      </dsp:txXfrm>
    </dsp:sp>
    <dsp:sp modelId="{7CFB8950-1FE0-4264-9DD9-DA83C713F3D5}">
      <dsp:nvSpPr>
        <dsp:cNvPr id="0" name=""/>
        <dsp:cNvSpPr/>
      </dsp:nvSpPr>
      <dsp:spPr>
        <a:xfrm rot="240000">
          <a:off x="639952" y="2081446"/>
          <a:ext cx="1262244" cy="5880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fps</a:t>
          </a:r>
        </a:p>
      </dsp:txBody>
      <dsp:txXfrm>
        <a:off x="668660" y="2110154"/>
        <a:ext cx="1204828" cy="530660"/>
      </dsp:txXfrm>
    </dsp:sp>
    <dsp:sp modelId="{FC758972-E025-472F-A4AA-50DF1A737B9D}">
      <dsp:nvSpPr>
        <dsp:cNvPr id="0" name=""/>
        <dsp:cNvSpPr/>
      </dsp:nvSpPr>
      <dsp:spPr>
        <a:xfrm rot="240000">
          <a:off x="685635" y="1457239"/>
          <a:ext cx="1262244" cy="5880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voltage</a:t>
          </a:r>
        </a:p>
      </dsp:txBody>
      <dsp:txXfrm>
        <a:off x="714343" y="1485947"/>
        <a:ext cx="1204828" cy="530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DCF9E-EA17-423E-8DBC-661A8F261F26}">
      <dsp:nvSpPr>
        <dsp:cNvPr id="0" name=""/>
        <dsp:cNvSpPr/>
      </dsp:nvSpPr>
      <dsp:spPr>
        <a:xfrm>
          <a:off x="3983255" y="1004416"/>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F24D1D-D759-4A0D-A3F2-1A5BEC14A41B}">
      <dsp:nvSpPr>
        <dsp:cNvPr id="0" name=""/>
        <dsp:cNvSpPr/>
      </dsp:nvSpPr>
      <dsp:spPr>
        <a:xfrm>
          <a:off x="3780161" y="1004416"/>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6370A-F61B-4332-9376-4FEB2414CC0B}">
      <dsp:nvSpPr>
        <dsp:cNvPr id="0" name=""/>
        <dsp:cNvSpPr/>
      </dsp:nvSpPr>
      <dsp:spPr>
        <a:xfrm>
          <a:off x="3577066" y="1004416"/>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3C4043-42CE-46E5-B260-E97EEE864CAC}">
      <dsp:nvSpPr>
        <dsp:cNvPr id="0" name=""/>
        <dsp:cNvSpPr/>
      </dsp:nvSpPr>
      <dsp:spPr>
        <a:xfrm>
          <a:off x="3374358" y="1004416"/>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664EAE-81CD-4AD8-8F49-8CE8EE706206}">
      <dsp:nvSpPr>
        <dsp:cNvPr id="0" name=""/>
        <dsp:cNvSpPr/>
      </dsp:nvSpPr>
      <dsp:spPr>
        <a:xfrm>
          <a:off x="3171264" y="1004416"/>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B3C405-C0D5-46C2-BE6A-4698CBF12B68}">
      <dsp:nvSpPr>
        <dsp:cNvPr id="0" name=""/>
        <dsp:cNvSpPr/>
      </dsp:nvSpPr>
      <dsp:spPr>
        <a:xfrm>
          <a:off x="2857356" y="949010"/>
          <a:ext cx="221627" cy="221806"/>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93F8AC-22B3-4E9A-B6D3-3322413CD39C}">
      <dsp:nvSpPr>
        <dsp:cNvPr id="0" name=""/>
        <dsp:cNvSpPr/>
      </dsp:nvSpPr>
      <dsp:spPr>
        <a:xfrm>
          <a:off x="3802555" y="775501"/>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BF0E37-269B-4CF8-B9CE-0AD7FE6DF31B}">
      <dsp:nvSpPr>
        <dsp:cNvPr id="0" name=""/>
        <dsp:cNvSpPr/>
      </dsp:nvSpPr>
      <dsp:spPr>
        <a:xfrm>
          <a:off x="3802555" y="1234970"/>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121BC0-A2B0-405F-A31F-1F0E1F8048CD}">
      <dsp:nvSpPr>
        <dsp:cNvPr id="0" name=""/>
        <dsp:cNvSpPr/>
      </dsp:nvSpPr>
      <dsp:spPr>
        <a:xfrm>
          <a:off x="3901399" y="875013"/>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93AF04-B837-42CF-8E5E-186F95B5E52E}">
      <dsp:nvSpPr>
        <dsp:cNvPr id="0" name=""/>
        <dsp:cNvSpPr/>
      </dsp:nvSpPr>
      <dsp:spPr>
        <a:xfrm>
          <a:off x="3907963" y="1136005"/>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DBD6C-92DE-4735-B017-C8D6C1CA215B}">
      <dsp:nvSpPr>
        <dsp:cNvPr id="0" name=""/>
        <dsp:cNvSpPr/>
      </dsp:nvSpPr>
      <dsp:spPr>
        <a:xfrm>
          <a:off x="1643425" y="498836"/>
          <a:ext cx="1122037" cy="1122153"/>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r>
            <a:rPr lang="en-US" sz="5100" kern="1200" dirty="0"/>
            <a:t> </a:t>
          </a:r>
        </a:p>
      </dsp:txBody>
      <dsp:txXfrm>
        <a:off x="1807744" y="663172"/>
        <a:ext cx="793399" cy="793481"/>
      </dsp:txXfrm>
    </dsp:sp>
    <dsp:sp modelId="{BD898739-41DF-4241-B866-C7C8A8E061F2}">
      <dsp:nvSpPr>
        <dsp:cNvPr id="0" name=""/>
        <dsp:cNvSpPr/>
      </dsp:nvSpPr>
      <dsp:spPr>
        <a:xfrm>
          <a:off x="1559639" y="402969"/>
          <a:ext cx="221627" cy="221806"/>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0DA499-537E-414A-A384-BD95937BF591}">
      <dsp:nvSpPr>
        <dsp:cNvPr id="0" name=""/>
        <dsp:cNvSpPr/>
      </dsp:nvSpPr>
      <dsp:spPr>
        <a:xfrm>
          <a:off x="1417550" y="285960"/>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83DF6-E7D6-43AF-98BF-7FFB77D3D1E4}">
      <dsp:nvSpPr>
        <dsp:cNvPr id="0" name=""/>
        <dsp:cNvSpPr/>
      </dsp:nvSpPr>
      <dsp:spPr>
        <a:xfrm>
          <a:off x="1180864" y="285960"/>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4B8A9-0ACB-4493-AB8E-C0C04A42D8FA}">
      <dsp:nvSpPr>
        <dsp:cNvPr id="0" name=""/>
        <dsp:cNvSpPr/>
      </dsp:nvSpPr>
      <dsp:spPr>
        <a:xfrm>
          <a:off x="944178" y="285960"/>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DECDB4-ABDB-4567-AB27-45CD04E62D99}">
      <dsp:nvSpPr>
        <dsp:cNvPr id="0" name=""/>
        <dsp:cNvSpPr/>
      </dsp:nvSpPr>
      <dsp:spPr>
        <a:xfrm>
          <a:off x="707492" y="285960"/>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BFCD0B-1D13-4E9D-AC80-A3E49ABBEFB9}">
      <dsp:nvSpPr>
        <dsp:cNvPr id="0" name=""/>
        <dsp:cNvSpPr/>
      </dsp:nvSpPr>
      <dsp:spPr>
        <a:xfrm>
          <a:off x="470420" y="285960"/>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31A178-9B46-493D-806D-4585931F9B91}">
      <dsp:nvSpPr>
        <dsp:cNvPr id="0" name=""/>
        <dsp:cNvSpPr/>
      </dsp:nvSpPr>
      <dsp:spPr>
        <a:xfrm>
          <a:off x="233735" y="285960"/>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535B38-6AA5-4484-88B2-BD29F837C87A}">
      <dsp:nvSpPr>
        <dsp:cNvPr id="0" name=""/>
        <dsp:cNvSpPr/>
      </dsp:nvSpPr>
      <dsp:spPr>
        <a:xfrm>
          <a:off x="232962" y="0"/>
          <a:ext cx="1298876" cy="28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1400" kern="1200" dirty="0"/>
            <a:t>Priority 1</a:t>
          </a:r>
        </a:p>
      </dsp:txBody>
      <dsp:txXfrm>
        <a:off x="232962" y="0"/>
        <a:ext cx="1298876" cy="285049"/>
      </dsp:txXfrm>
    </dsp:sp>
    <dsp:sp modelId="{1D796AC8-AAB0-4381-B09A-325BF39005DB}">
      <dsp:nvSpPr>
        <dsp:cNvPr id="0" name=""/>
        <dsp:cNvSpPr/>
      </dsp:nvSpPr>
      <dsp:spPr>
        <a:xfrm>
          <a:off x="1329517" y="949010"/>
          <a:ext cx="221627" cy="221806"/>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F04692-B7AA-4D52-8FCC-7377759C569A}">
      <dsp:nvSpPr>
        <dsp:cNvPr id="0" name=""/>
        <dsp:cNvSpPr/>
      </dsp:nvSpPr>
      <dsp:spPr>
        <a:xfrm>
          <a:off x="1110206" y="1004416"/>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53B29F-71AF-4D0D-8E42-623D72295730}">
      <dsp:nvSpPr>
        <dsp:cNvPr id="0" name=""/>
        <dsp:cNvSpPr/>
      </dsp:nvSpPr>
      <dsp:spPr>
        <a:xfrm>
          <a:off x="891281" y="1004416"/>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DDEE09-C2CB-456B-B942-DCE16BF71DF4}">
      <dsp:nvSpPr>
        <dsp:cNvPr id="0" name=""/>
        <dsp:cNvSpPr/>
      </dsp:nvSpPr>
      <dsp:spPr>
        <a:xfrm>
          <a:off x="671970" y="1004416"/>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BC49A-D9C1-4735-8F4C-0124BF80FAAC}">
      <dsp:nvSpPr>
        <dsp:cNvPr id="0" name=""/>
        <dsp:cNvSpPr/>
      </dsp:nvSpPr>
      <dsp:spPr>
        <a:xfrm>
          <a:off x="453046" y="1004416"/>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ED217D-9112-497F-BCA1-4238EC121D90}">
      <dsp:nvSpPr>
        <dsp:cNvPr id="0" name=""/>
        <dsp:cNvSpPr/>
      </dsp:nvSpPr>
      <dsp:spPr>
        <a:xfrm>
          <a:off x="233735" y="1004416"/>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32F51-EB8C-4C7F-820E-688295FE2BD4}">
      <dsp:nvSpPr>
        <dsp:cNvPr id="0" name=""/>
        <dsp:cNvSpPr/>
      </dsp:nvSpPr>
      <dsp:spPr>
        <a:xfrm>
          <a:off x="232962" y="720824"/>
          <a:ext cx="982265" cy="28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1400" kern="1200" dirty="0"/>
            <a:t>Priority 2</a:t>
          </a:r>
        </a:p>
      </dsp:txBody>
      <dsp:txXfrm>
        <a:off x="232962" y="720824"/>
        <a:ext cx="982265" cy="285049"/>
      </dsp:txXfrm>
    </dsp:sp>
    <dsp:sp modelId="{93198EA0-56AA-4C25-B91F-9D3FAE40A986}">
      <dsp:nvSpPr>
        <dsp:cNvPr id="0" name=""/>
        <dsp:cNvSpPr/>
      </dsp:nvSpPr>
      <dsp:spPr>
        <a:xfrm>
          <a:off x="1559639" y="1485938"/>
          <a:ext cx="221627" cy="221806"/>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95DD47-A4C5-4CEB-9621-5D05D79BCFF4}">
      <dsp:nvSpPr>
        <dsp:cNvPr id="0" name=""/>
        <dsp:cNvSpPr/>
      </dsp:nvSpPr>
      <dsp:spPr>
        <a:xfrm>
          <a:off x="1417550" y="1711753"/>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B9D33-E265-467D-A8E8-E99BC86AEE7A}">
      <dsp:nvSpPr>
        <dsp:cNvPr id="0" name=""/>
        <dsp:cNvSpPr/>
      </dsp:nvSpPr>
      <dsp:spPr>
        <a:xfrm>
          <a:off x="1180864" y="1711753"/>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2A35CD-AA9F-4AC2-AADE-146491C0255A}">
      <dsp:nvSpPr>
        <dsp:cNvPr id="0" name=""/>
        <dsp:cNvSpPr/>
      </dsp:nvSpPr>
      <dsp:spPr>
        <a:xfrm>
          <a:off x="944178" y="1711753"/>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2D56A3-1A61-47FA-80A9-BC348ED2F521}">
      <dsp:nvSpPr>
        <dsp:cNvPr id="0" name=""/>
        <dsp:cNvSpPr/>
      </dsp:nvSpPr>
      <dsp:spPr>
        <a:xfrm>
          <a:off x="707492" y="1711753"/>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B22C7-DF0E-4F85-9B32-7085D3F38A8E}">
      <dsp:nvSpPr>
        <dsp:cNvPr id="0" name=""/>
        <dsp:cNvSpPr/>
      </dsp:nvSpPr>
      <dsp:spPr>
        <a:xfrm>
          <a:off x="470420" y="1711753"/>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2AA270-850A-4022-B5CA-3C7F664133B7}">
      <dsp:nvSpPr>
        <dsp:cNvPr id="0" name=""/>
        <dsp:cNvSpPr/>
      </dsp:nvSpPr>
      <dsp:spPr>
        <a:xfrm>
          <a:off x="233735" y="1711753"/>
          <a:ext cx="110813" cy="110812"/>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EE1CD5-AAB1-4A32-A9C2-0219F2B9AD5E}">
      <dsp:nvSpPr>
        <dsp:cNvPr id="0" name=""/>
        <dsp:cNvSpPr/>
      </dsp:nvSpPr>
      <dsp:spPr>
        <a:xfrm>
          <a:off x="232962" y="1425611"/>
          <a:ext cx="1298876" cy="285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1400" kern="1200" dirty="0"/>
            <a:t>Priority n</a:t>
          </a:r>
        </a:p>
      </dsp:txBody>
      <dsp:txXfrm>
        <a:off x="232962" y="1425611"/>
        <a:ext cx="1298876" cy="2850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265809" y="0"/>
            <a:ext cx="4028440" cy="739140"/>
          </a:xfrm>
          <a:prstGeom prst="rect">
            <a:avLst/>
          </a:prstGeom>
        </p:spPr>
        <p:txBody>
          <a:bodyPr vert="horz" lIns="137585" tIns="68793" rIns="137585" bIns="68793" rtlCol="0"/>
          <a:lstStyle>
            <a:lvl1pPr algn="r">
              <a:defRPr sz="1800"/>
            </a:lvl1pPr>
          </a:lstStyle>
          <a:p>
            <a:fld id="{3A2B4C68-02D4-43B7-82D0-CC0F31ADA7D5}" type="datetimeFigureOut">
              <a:rPr lang="en-US" smtClean="0">
                <a:latin typeface="Qualcomm Office Regular" pitchFamily="34" charset="0"/>
              </a:rPr>
              <a:t>8/2/2019</a:t>
            </a:fld>
            <a:endParaRPr lang="en-US" dirty="0">
              <a:latin typeface="Qualcomm Office Regular" pitchFamily="34" charset="0"/>
            </a:endParaRPr>
          </a:p>
        </p:txBody>
      </p:sp>
      <p:sp>
        <p:nvSpPr>
          <p:cNvPr id="4" name="Footer Placeholder 3"/>
          <p:cNvSpPr>
            <a:spLocks noGrp="1"/>
          </p:cNvSpPr>
          <p:nvPr>
            <p:ph type="ftr" sz="quarter" idx="2"/>
          </p:nvPr>
        </p:nvSpPr>
        <p:spPr>
          <a:xfrm>
            <a:off x="0" y="14041095"/>
            <a:ext cx="4028440" cy="739140"/>
          </a:xfrm>
          <a:prstGeom prst="rect">
            <a:avLst/>
          </a:prstGeom>
        </p:spPr>
        <p:txBody>
          <a:bodyPr vert="horz" lIns="137585" tIns="68793" rIns="137585" bIns="68793" rtlCol="0" anchor="b"/>
          <a:lstStyle>
            <a:lvl1pPr algn="l">
              <a:defRPr sz="18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5265809" y="14041095"/>
            <a:ext cx="4028440" cy="739140"/>
          </a:xfrm>
          <a:prstGeom prst="rect">
            <a:avLst/>
          </a:prstGeom>
        </p:spPr>
        <p:txBody>
          <a:bodyPr vert="horz" lIns="137585" tIns="68793" rIns="137585" bIns="68793" rtlCol="0" anchor="b"/>
          <a:lstStyle>
            <a:lvl1pPr algn="r">
              <a:defRPr sz="18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670849" y="13581037"/>
            <a:ext cx="1328609" cy="335051"/>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79400" y="1108075"/>
            <a:ext cx="9855200" cy="5543550"/>
          </a:xfrm>
          <a:prstGeom prst="rect">
            <a:avLst/>
          </a:prstGeom>
          <a:noFill/>
          <a:ln w="12700">
            <a:solidFill>
              <a:prstClr val="black"/>
            </a:solidFill>
          </a:ln>
        </p:spPr>
        <p:txBody>
          <a:bodyPr vert="horz" lIns="137585" tIns="68793" rIns="137585" bIns="68793" rtlCol="0" anchor="ctr"/>
          <a:lstStyle/>
          <a:p>
            <a:endParaRPr lang="en-US" dirty="0"/>
          </a:p>
        </p:txBody>
      </p:sp>
      <p:sp>
        <p:nvSpPr>
          <p:cNvPr id="5" name="Notes Placeholder 4"/>
          <p:cNvSpPr>
            <a:spLocks noGrp="1"/>
          </p:cNvSpPr>
          <p:nvPr>
            <p:ph type="body" sz="quarter" idx="3"/>
          </p:nvPr>
        </p:nvSpPr>
        <p:spPr>
          <a:xfrm>
            <a:off x="518620" y="7021830"/>
            <a:ext cx="8259163" cy="6652260"/>
          </a:xfrm>
          <a:prstGeom prst="rect">
            <a:avLst/>
          </a:prstGeom>
        </p:spPr>
        <p:txBody>
          <a:bodyPr vert="horz" lIns="137585" tIns="68793" rIns="137585" bIns="68793" rtlCol="0"/>
          <a:lstStyle/>
          <a:p>
            <a:pPr lvl="0"/>
            <a:r>
              <a:rPr lang="en-US" dirty="0"/>
              <a:t>Click to edit Master text styles</a:t>
            </a:r>
          </a:p>
          <a:p>
            <a:pPr lvl="1"/>
            <a:r>
              <a:rPr lang="en-US" dirty="0"/>
              <a:t>Second level</a:t>
            </a:r>
          </a:p>
          <a:p>
            <a:pPr lvl="2"/>
            <a:r>
              <a:rPr lang="en-US" dirty="0"/>
              <a:t>Third level </a:t>
            </a:r>
          </a:p>
        </p:txBody>
      </p:sp>
      <p:sp>
        <p:nvSpPr>
          <p:cNvPr id="7" name="Slide Number Placeholder 6"/>
          <p:cNvSpPr>
            <a:spLocks noGrp="1"/>
          </p:cNvSpPr>
          <p:nvPr>
            <p:ph type="sldNum" sz="quarter" idx="5"/>
          </p:nvPr>
        </p:nvSpPr>
        <p:spPr>
          <a:xfrm>
            <a:off x="5265809" y="14041095"/>
            <a:ext cx="3100951" cy="739140"/>
          </a:xfrm>
          <a:prstGeom prst="rect">
            <a:avLst/>
          </a:prstGeom>
        </p:spPr>
        <p:txBody>
          <a:bodyPr vert="horz" lIns="137585" tIns="68793" rIns="137585" bIns="68793" rtlCol="0" anchor="b"/>
          <a:lstStyle>
            <a:lvl1pPr algn="r">
              <a:defRPr sz="16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929640" y="14377006"/>
            <a:ext cx="1328609" cy="335051"/>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15835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1" name="TextBox 10">
            <a:extLst>
              <a:ext uri="{FF2B5EF4-FFF2-40B4-BE49-F238E27FC236}">
                <a16:creationId xmlns:a16="http://schemas.microsoft.com/office/drawing/2014/main" id="{BCACFD96-E5AE-41C8-9BAF-362E6A6BD197}"/>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319386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1" name="TextBox 10">
            <a:extLst>
              <a:ext uri="{FF2B5EF4-FFF2-40B4-BE49-F238E27FC236}">
                <a16:creationId xmlns:a16="http://schemas.microsoft.com/office/drawing/2014/main" id="{9AB36208-9ED7-4DAD-91FF-07C7A2681365}"/>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87774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1" name="TextBox 10">
            <a:extLst>
              <a:ext uri="{FF2B5EF4-FFF2-40B4-BE49-F238E27FC236}">
                <a16:creationId xmlns:a16="http://schemas.microsoft.com/office/drawing/2014/main" id="{47F840FB-86D8-4987-AD71-C700A7CF1FC9}"/>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184448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6" name="TextBox 15">
            <a:extLst>
              <a:ext uri="{FF2B5EF4-FFF2-40B4-BE49-F238E27FC236}">
                <a16:creationId xmlns:a16="http://schemas.microsoft.com/office/drawing/2014/main" id="{52A719D7-75C1-442E-B2D5-498D0604BE2E}"/>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132391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5" name="TextBox 14">
            <a:extLst>
              <a:ext uri="{FF2B5EF4-FFF2-40B4-BE49-F238E27FC236}">
                <a16:creationId xmlns:a16="http://schemas.microsoft.com/office/drawing/2014/main" id="{ABC615F5-093F-47B7-94C2-1570AE92F1A0}"/>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381007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6" name="TextBox 15">
            <a:extLst>
              <a:ext uri="{FF2B5EF4-FFF2-40B4-BE49-F238E27FC236}">
                <a16:creationId xmlns:a16="http://schemas.microsoft.com/office/drawing/2014/main" id="{BBD10F96-45E2-4945-8DA7-D1E948ECF994}"/>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7694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6" name="TextBox 15">
            <a:extLst>
              <a:ext uri="{FF2B5EF4-FFF2-40B4-BE49-F238E27FC236}">
                <a16:creationId xmlns:a16="http://schemas.microsoft.com/office/drawing/2014/main" id="{CC811F19-C80C-409D-AD62-215273600057}"/>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7396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0" name="TextBox 9">
            <a:extLst>
              <a:ext uri="{FF2B5EF4-FFF2-40B4-BE49-F238E27FC236}">
                <a16:creationId xmlns:a16="http://schemas.microsoft.com/office/drawing/2014/main" id="{54A174D4-33B3-4093-BEA4-B237554F9878}"/>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236914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0" name="TextBox 9">
            <a:extLst>
              <a:ext uri="{FF2B5EF4-FFF2-40B4-BE49-F238E27FC236}">
                <a16:creationId xmlns:a16="http://schemas.microsoft.com/office/drawing/2014/main" id="{0BC03A09-C965-4DC1-B956-59C76BFB0653}"/>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377604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0" name="TextBox 9">
            <a:extLst>
              <a:ext uri="{FF2B5EF4-FFF2-40B4-BE49-F238E27FC236}">
                <a16:creationId xmlns:a16="http://schemas.microsoft.com/office/drawing/2014/main" id="{7270B4C5-C564-4C02-968B-5B27B0A51228}"/>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290162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203693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0" name="TextBox 9">
            <a:extLst>
              <a:ext uri="{FF2B5EF4-FFF2-40B4-BE49-F238E27FC236}">
                <a16:creationId xmlns:a16="http://schemas.microsoft.com/office/drawing/2014/main" id="{64733FDB-8DC9-4811-ACD9-CC976D1DF4EA}"/>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212955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10" name="TextBox 9">
            <a:extLst>
              <a:ext uri="{FF2B5EF4-FFF2-40B4-BE49-F238E27FC236}">
                <a16:creationId xmlns:a16="http://schemas.microsoft.com/office/drawing/2014/main" id="{2C2E5E04-93D5-41C1-A611-2553A8EE31A0}"/>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422214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10" name="TextBox 9">
            <a:extLst>
              <a:ext uri="{FF2B5EF4-FFF2-40B4-BE49-F238E27FC236}">
                <a16:creationId xmlns:a16="http://schemas.microsoft.com/office/drawing/2014/main" id="{FEFC0265-2C79-4E46-8CC8-7EA549CD2BA2}"/>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227636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10" name="TextBox 9">
            <a:extLst>
              <a:ext uri="{FF2B5EF4-FFF2-40B4-BE49-F238E27FC236}">
                <a16:creationId xmlns:a16="http://schemas.microsoft.com/office/drawing/2014/main" id="{C55B32AA-CD01-472C-91DC-648D8488CC5D}"/>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36615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10" name="TextBox 9">
            <a:extLst>
              <a:ext uri="{FF2B5EF4-FFF2-40B4-BE49-F238E27FC236}">
                <a16:creationId xmlns:a16="http://schemas.microsoft.com/office/drawing/2014/main" id="{D55B9F0D-DFDE-413C-8331-8CBA410A4572}"/>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416657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8" name="TextBox 7">
            <a:extLst>
              <a:ext uri="{FF2B5EF4-FFF2-40B4-BE49-F238E27FC236}">
                <a16:creationId xmlns:a16="http://schemas.microsoft.com/office/drawing/2014/main" id="{B014119E-15C6-462F-BFA9-0C11D6C8F36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137952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8" name="TextBox 7">
            <a:extLst>
              <a:ext uri="{FF2B5EF4-FFF2-40B4-BE49-F238E27FC236}">
                <a16:creationId xmlns:a16="http://schemas.microsoft.com/office/drawing/2014/main" id="{67D83851-A9FE-49E7-A6EE-74DAB9CA0D92}"/>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402222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8" name="TextBox 7">
            <a:extLst>
              <a:ext uri="{FF2B5EF4-FFF2-40B4-BE49-F238E27FC236}">
                <a16:creationId xmlns:a16="http://schemas.microsoft.com/office/drawing/2014/main" id="{8747E4D5-E255-4BA0-A73D-934733AEE7BB}"/>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381153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8" name="TextBox 7">
            <a:extLst>
              <a:ext uri="{FF2B5EF4-FFF2-40B4-BE49-F238E27FC236}">
                <a16:creationId xmlns:a16="http://schemas.microsoft.com/office/drawing/2014/main" id="{3DB8AE19-D795-4756-A355-A4866DD211EA}"/>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291062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12" name="TextBox 11">
            <a:extLst>
              <a:ext uri="{FF2B5EF4-FFF2-40B4-BE49-F238E27FC236}">
                <a16:creationId xmlns:a16="http://schemas.microsoft.com/office/drawing/2014/main" id="{D32BF303-DEB9-4E47-8351-D2AC073AB115}"/>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396626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7041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12" name="TextBox 11">
            <a:extLst>
              <a:ext uri="{FF2B5EF4-FFF2-40B4-BE49-F238E27FC236}">
                <a16:creationId xmlns:a16="http://schemas.microsoft.com/office/drawing/2014/main" id="{929A5AC2-0A4F-4222-92AB-3E812527B577}"/>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368740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12" name="TextBox 11">
            <a:extLst>
              <a:ext uri="{FF2B5EF4-FFF2-40B4-BE49-F238E27FC236}">
                <a16:creationId xmlns:a16="http://schemas.microsoft.com/office/drawing/2014/main" id="{21319255-B28D-4090-A026-8C7C5AFE556A}"/>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24535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
        <p:nvSpPr>
          <p:cNvPr id="12" name="TextBox 11">
            <a:extLst>
              <a:ext uri="{FF2B5EF4-FFF2-40B4-BE49-F238E27FC236}">
                <a16:creationId xmlns:a16="http://schemas.microsoft.com/office/drawing/2014/main" id="{866B4D73-C9E9-45FF-9367-1A05154A85A2}"/>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192483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TextBox 10">
            <a:extLst>
              <a:ext uri="{FF2B5EF4-FFF2-40B4-BE49-F238E27FC236}">
                <a16:creationId xmlns:a16="http://schemas.microsoft.com/office/drawing/2014/main" id="{787873E3-CA8D-408D-84DB-0EA06264F4EA}"/>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9047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TextBox 10">
            <a:extLst>
              <a:ext uri="{FF2B5EF4-FFF2-40B4-BE49-F238E27FC236}">
                <a16:creationId xmlns:a16="http://schemas.microsoft.com/office/drawing/2014/main" id="{9EB716CA-6F9D-499D-B4B2-4CAE5B8448C8}"/>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279952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TextBox 10">
            <a:extLst>
              <a:ext uri="{FF2B5EF4-FFF2-40B4-BE49-F238E27FC236}">
                <a16:creationId xmlns:a16="http://schemas.microsoft.com/office/drawing/2014/main" id="{F0639379-2119-4669-8759-995BE024CB8B}"/>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42007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8" name="TextBox 7">
            <a:extLst>
              <a:ext uri="{FF2B5EF4-FFF2-40B4-BE49-F238E27FC236}">
                <a16:creationId xmlns:a16="http://schemas.microsoft.com/office/drawing/2014/main" id="{82908FD9-F571-4209-AF3E-325C55EA7B00}"/>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368218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8" name="TextBox 7">
            <a:extLst>
              <a:ext uri="{FF2B5EF4-FFF2-40B4-BE49-F238E27FC236}">
                <a16:creationId xmlns:a16="http://schemas.microsoft.com/office/drawing/2014/main" id="{992A4BAC-CB63-472A-B162-A00A21C2A44F}"/>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246366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8" name="TextBox 7">
            <a:extLst>
              <a:ext uri="{FF2B5EF4-FFF2-40B4-BE49-F238E27FC236}">
                <a16:creationId xmlns:a16="http://schemas.microsoft.com/office/drawing/2014/main" id="{4AC0D5F1-A219-4474-A4DD-CF76B45D41ED}"/>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332081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8" name="TextBox 7">
            <a:extLst>
              <a:ext uri="{FF2B5EF4-FFF2-40B4-BE49-F238E27FC236}">
                <a16:creationId xmlns:a16="http://schemas.microsoft.com/office/drawing/2014/main" id="{1B85FDF5-8370-4E7F-821F-A903E7ACEB48}"/>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14947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7" name="TextBox 6">
            <a:extLst>
              <a:ext uri="{FF2B5EF4-FFF2-40B4-BE49-F238E27FC236}">
                <a16:creationId xmlns:a16="http://schemas.microsoft.com/office/drawing/2014/main" id="{9263C94B-A08F-42C2-8E9A-0FDD17ACD73F}"/>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209174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33068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95235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90010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0033" y="965201"/>
            <a:ext cx="5395384" cy="18943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88618" y="965201"/>
            <a:ext cx="5395383" cy="18943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B6A0C4CA-8F86-4B76-90CE-FB77BE36119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28211087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89060" y="1931780"/>
            <a:ext cx="114300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283541" y="740540"/>
            <a:ext cx="11432977"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sp>
        <p:nvSpPr>
          <p:cNvPr id="13" name="Text Placeholder 2"/>
          <p:cNvSpPr>
            <a:spLocks noGrp="1"/>
          </p:cNvSpPr>
          <p:nvPr>
            <p:ph type="body" idx="13"/>
          </p:nvPr>
        </p:nvSpPr>
        <p:spPr>
          <a:xfrm>
            <a:off x="283541" y="1426467"/>
            <a:ext cx="11432977"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cxnSp>
        <p:nvCxnSpPr>
          <p:cNvPr id="14" name="Straight Connector 13"/>
          <p:cNvCxnSpPr/>
          <p:nvPr userDrawn="1"/>
        </p:nvCxnSpPr>
        <p:spPr>
          <a:xfrm>
            <a:off x="370365"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10288860" y="6546300"/>
            <a:ext cx="961544"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grpSp>
      <p:sp>
        <p:nvSpPr>
          <p:cNvPr id="4" name="TextBox 3"/>
          <p:cNvSpPr txBox="1"/>
          <p:nvPr userDrawn="1"/>
        </p:nvSpPr>
        <p:spPr>
          <a:xfrm>
            <a:off x="289980" y="6477716"/>
            <a:ext cx="2595667"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8/2/2019</a:t>
            </a:fld>
            <a:endParaRPr lang="en-US" sz="1000" kern="1200" dirty="0">
              <a:solidFill>
                <a:schemeClr val="bg1">
                  <a:lumMod val="75000"/>
                </a:schemeClr>
              </a:solidFill>
              <a:latin typeface="+mn-lt"/>
              <a:ea typeface="+mn-ea"/>
              <a:cs typeface="+mn-cs"/>
            </a:endParaRPr>
          </a:p>
        </p:txBody>
      </p:sp>
      <p:sp>
        <p:nvSpPr>
          <p:cNvPr id="49" name="TextBox 48"/>
          <p:cNvSpPr txBox="1"/>
          <p:nvPr userDrawn="1"/>
        </p:nvSpPr>
        <p:spPr>
          <a:xfrm>
            <a:off x="4295671" y="6477716"/>
            <a:ext cx="3600660"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25206640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Splash Slid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3" name="Freeform 6"/>
          <p:cNvSpPr>
            <a:spLocks noEditPoints="1"/>
          </p:cNvSpPr>
          <p:nvPr userDrawn="1"/>
        </p:nvSpPr>
        <p:spPr bwMode="auto">
          <a:xfrm>
            <a:off x="2402514" y="3588584"/>
            <a:ext cx="103215" cy="114300"/>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81" name="Curved Line"/>
          <p:cNvSpPr>
            <a:spLocks noEditPoints="1"/>
          </p:cNvSpPr>
          <p:nvPr userDrawn="1"/>
        </p:nvSpPr>
        <p:spPr bwMode="auto">
          <a:xfrm>
            <a:off x="2334234" y="2189998"/>
            <a:ext cx="1335436" cy="1944688"/>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grpSp>
        <p:nvGrpSpPr>
          <p:cNvPr id="3172" name="bIg Eye"/>
          <p:cNvGrpSpPr/>
          <p:nvPr userDrawn="1"/>
        </p:nvGrpSpPr>
        <p:grpSpPr>
          <a:xfrm>
            <a:off x="2666112" y="2318589"/>
            <a:ext cx="962276" cy="568325"/>
            <a:chOff x="2665413" y="2318584"/>
            <a:chExt cx="962025" cy="568325"/>
          </a:xfrm>
          <a:solidFill>
            <a:schemeClr val="tx2"/>
          </a:solidFill>
        </p:grpSpPr>
        <p:sp>
          <p:nvSpPr>
            <p:cNvPr id="82"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83"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84" name="Line to bugle"/>
          <p:cNvSpPr>
            <a:spLocks noChangeArrowheads="1"/>
          </p:cNvSpPr>
          <p:nvPr userDrawn="1"/>
        </p:nvSpPr>
        <p:spPr bwMode="auto">
          <a:xfrm>
            <a:off x="2178619" y="3694946"/>
            <a:ext cx="23818" cy="636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112" name="Bugle"/>
          <p:cNvSpPr>
            <a:spLocks/>
          </p:cNvSpPr>
          <p:nvPr userDrawn="1"/>
        </p:nvSpPr>
        <p:spPr bwMode="auto">
          <a:xfrm>
            <a:off x="1857860" y="4245809"/>
            <a:ext cx="593880" cy="306388"/>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grpSp>
        <p:nvGrpSpPr>
          <p:cNvPr id="259" name="Arrow round wheel 2"/>
          <p:cNvGrpSpPr/>
          <p:nvPr userDrawn="1"/>
        </p:nvGrpSpPr>
        <p:grpSpPr>
          <a:xfrm>
            <a:off x="1208407" y="3209171"/>
            <a:ext cx="982919" cy="684214"/>
            <a:chOff x="1208088" y="3209171"/>
            <a:chExt cx="982663" cy="684213"/>
          </a:xfrm>
        </p:grpSpPr>
        <p:sp>
          <p:nvSpPr>
            <p:cNvPr id="113"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15"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257" name="Wheel connector"/>
          <p:cNvGrpSpPr/>
          <p:nvPr userDrawn="1"/>
        </p:nvGrpSpPr>
        <p:grpSpPr>
          <a:xfrm>
            <a:off x="1740355" y="3017085"/>
            <a:ext cx="1122654" cy="977900"/>
            <a:chOff x="1739901" y="3017084"/>
            <a:chExt cx="1122362" cy="977900"/>
          </a:xfrm>
        </p:grpSpPr>
        <p:sp>
          <p:nvSpPr>
            <p:cNvPr id="116"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94"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258" name="Arrow around wheel 1"/>
          <p:cNvGrpSpPr/>
          <p:nvPr userDrawn="1"/>
        </p:nvGrpSpPr>
        <p:grpSpPr>
          <a:xfrm>
            <a:off x="1473587" y="2812301"/>
            <a:ext cx="627226" cy="773113"/>
            <a:chOff x="1473201" y="2812296"/>
            <a:chExt cx="627063" cy="773113"/>
          </a:xfrm>
        </p:grpSpPr>
        <p:sp>
          <p:nvSpPr>
            <p:cNvPr id="196"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97"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256" name="Big Wheel 1"/>
          <p:cNvGrpSpPr/>
          <p:nvPr userDrawn="1"/>
        </p:nvGrpSpPr>
        <p:grpSpPr>
          <a:xfrm>
            <a:off x="1573623" y="2958352"/>
            <a:ext cx="546242" cy="506413"/>
            <a:chOff x="1573213" y="2958346"/>
            <a:chExt cx="546100" cy="506413"/>
          </a:xfrm>
          <a:solidFill>
            <a:schemeClr val="accent4"/>
          </a:solidFill>
        </p:grpSpPr>
        <p:sp>
          <p:nvSpPr>
            <p:cNvPr id="199"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nvGrpSpPr>
            <p:cNvPr id="3173" name="Pin wheel 1"/>
            <p:cNvGrpSpPr/>
            <p:nvPr userDrawn="1"/>
          </p:nvGrpSpPr>
          <p:grpSpPr>
            <a:xfrm>
              <a:off x="1697038" y="3050421"/>
              <a:ext cx="322263" cy="325438"/>
              <a:chOff x="1697038" y="3050421"/>
              <a:chExt cx="322263" cy="325438"/>
            </a:xfrm>
            <a:grpFill/>
          </p:grpSpPr>
          <p:sp>
            <p:nvSpPr>
              <p:cNvPr id="200"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01"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02"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03"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04"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05"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06"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09"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0"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grpSp>
        <p:nvGrpSpPr>
          <p:cNvPr id="3199" name="Small Wheel 1"/>
          <p:cNvGrpSpPr/>
          <p:nvPr userDrawn="1"/>
        </p:nvGrpSpPr>
        <p:grpSpPr>
          <a:xfrm>
            <a:off x="2559719" y="3645734"/>
            <a:ext cx="390627" cy="379414"/>
            <a:chOff x="2559051" y="3645734"/>
            <a:chExt cx="390525" cy="379413"/>
          </a:xfrm>
          <a:solidFill>
            <a:schemeClr val="accent4"/>
          </a:solidFill>
        </p:grpSpPr>
        <p:sp>
          <p:nvSpPr>
            <p:cNvPr id="211"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nvGrpSpPr>
            <p:cNvPr id="3198" name="Pin wheel 2"/>
            <p:cNvGrpSpPr/>
            <p:nvPr userDrawn="1"/>
          </p:nvGrpSpPr>
          <p:grpSpPr>
            <a:xfrm>
              <a:off x="2627313" y="3709234"/>
              <a:ext cx="254000" cy="252413"/>
              <a:chOff x="2627313" y="3709234"/>
              <a:chExt cx="254000" cy="252413"/>
            </a:xfrm>
            <a:grpFill/>
          </p:grpSpPr>
          <p:sp>
            <p:nvSpPr>
              <p:cNvPr id="212"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3"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4"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5"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6"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7"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42"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43"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46"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pic>
        <p:nvPicPr>
          <p:cNvPr id="283" name="Spike Glob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93246" y="3534345"/>
            <a:ext cx="721380" cy="72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5" name="Swoosh"/>
          <p:cNvGrpSpPr/>
          <p:nvPr userDrawn="1"/>
        </p:nvGrpSpPr>
        <p:grpSpPr>
          <a:xfrm>
            <a:off x="6573311" y="3146079"/>
            <a:ext cx="869376" cy="586352"/>
            <a:chOff x="6571599" y="3146077"/>
            <a:chExt cx="869150" cy="586352"/>
          </a:xfrm>
        </p:grpSpPr>
        <p:sp>
          <p:nvSpPr>
            <p:cNvPr id="286" name="Freeform 52"/>
            <p:cNvSpPr>
              <a:spLocks noEditPoints="1"/>
            </p:cNvSpPr>
            <p:nvPr userDrawn="1"/>
          </p:nvSpPr>
          <p:spPr bwMode="auto">
            <a:xfrm>
              <a:off x="6622191" y="3146077"/>
              <a:ext cx="818558" cy="586352"/>
            </a:xfrm>
            <a:custGeom>
              <a:avLst/>
              <a:gdLst>
                <a:gd name="T0" fmla="*/ 191 w 362"/>
                <a:gd name="T1" fmla="*/ 249 h 259"/>
                <a:gd name="T2" fmla="*/ 218 w 362"/>
                <a:gd name="T3" fmla="*/ 259 h 259"/>
                <a:gd name="T4" fmla="*/ 236 w 362"/>
                <a:gd name="T5" fmla="*/ 258 h 259"/>
                <a:gd name="T6" fmla="*/ 162 w 362"/>
                <a:gd name="T7" fmla="*/ 253 h 259"/>
                <a:gd name="T8" fmla="*/ 180 w 362"/>
                <a:gd name="T9" fmla="*/ 257 h 259"/>
                <a:gd name="T10" fmla="*/ 261 w 362"/>
                <a:gd name="T11" fmla="*/ 244 h 259"/>
                <a:gd name="T12" fmla="*/ 152 w 362"/>
                <a:gd name="T13" fmla="*/ 251 h 259"/>
                <a:gd name="T14" fmla="*/ 154 w 362"/>
                <a:gd name="T15" fmla="*/ 243 h 259"/>
                <a:gd name="T16" fmla="*/ 270 w 362"/>
                <a:gd name="T17" fmla="*/ 241 h 259"/>
                <a:gd name="T18" fmla="*/ 273 w 362"/>
                <a:gd name="T19" fmla="*/ 249 h 259"/>
                <a:gd name="T20" fmla="*/ 113 w 362"/>
                <a:gd name="T21" fmla="*/ 227 h 259"/>
                <a:gd name="T22" fmla="*/ 299 w 362"/>
                <a:gd name="T23" fmla="*/ 236 h 259"/>
                <a:gd name="T24" fmla="*/ 313 w 362"/>
                <a:gd name="T25" fmla="*/ 226 h 259"/>
                <a:gd name="T26" fmla="*/ 85 w 362"/>
                <a:gd name="T27" fmla="*/ 221 h 259"/>
                <a:gd name="T28" fmla="*/ 100 w 362"/>
                <a:gd name="T29" fmla="*/ 230 h 259"/>
                <a:gd name="T30" fmla="*/ 326 w 362"/>
                <a:gd name="T31" fmla="*/ 200 h 259"/>
                <a:gd name="T32" fmla="*/ 76 w 362"/>
                <a:gd name="T33" fmla="*/ 215 h 259"/>
                <a:gd name="T34" fmla="*/ 82 w 362"/>
                <a:gd name="T35" fmla="*/ 208 h 259"/>
                <a:gd name="T36" fmla="*/ 332 w 362"/>
                <a:gd name="T37" fmla="*/ 192 h 259"/>
                <a:gd name="T38" fmla="*/ 339 w 362"/>
                <a:gd name="T39" fmla="*/ 197 h 259"/>
                <a:gd name="T40" fmla="*/ 50 w 362"/>
                <a:gd name="T41" fmla="*/ 178 h 259"/>
                <a:gd name="T42" fmla="*/ 37 w 362"/>
                <a:gd name="T43" fmla="*/ 175 h 259"/>
                <a:gd name="T44" fmla="*/ 44 w 362"/>
                <a:gd name="T45" fmla="*/ 170 h 259"/>
                <a:gd name="T46" fmla="*/ 345 w 362"/>
                <a:gd name="T47" fmla="*/ 169 h 259"/>
                <a:gd name="T48" fmla="*/ 353 w 362"/>
                <a:gd name="T49" fmla="*/ 173 h 259"/>
                <a:gd name="T50" fmla="*/ 23 w 362"/>
                <a:gd name="T51" fmla="*/ 132 h 259"/>
                <a:gd name="T52" fmla="*/ 361 w 362"/>
                <a:gd name="T53" fmla="*/ 145 h 259"/>
                <a:gd name="T54" fmla="*/ 353 w 362"/>
                <a:gd name="T55" fmla="*/ 127 h 259"/>
                <a:gd name="T56" fmla="*/ 361 w 362"/>
                <a:gd name="T57" fmla="*/ 145 h 259"/>
                <a:gd name="T58" fmla="*/ 15 w 362"/>
                <a:gd name="T59" fmla="*/ 107 h 259"/>
                <a:gd name="T60" fmla="*/ 352 w 362"/>
                <a:gd name="T61" fmla="*/ 118 h 259"/>
                <a:gd name="T62" fmla="*/ 361 w 362"/>
                <a:gd name="T63" fmla="*/ 116 h 259"/>
                <a:gd name="T64" fmla="*/ 2 w 362"/>
                <a:gd name="T65" fmla="*/ 81 h 259"/>
                <a:gd name="T66" fmla="*/ 4 w 362"/>
                <a:gd name="T67" fmla="*/ 98 h 259"/>
                <a:gd name="T68" fmla="*/ 346 w 362"/>
                <a:gd name="T69" fmla="*/ 73 h 259"/>
                <a:gd name="T70" fmla="*/ 1 w 362"/>
                <a:gd name="T71" fmla="*/ 71 h 259"/>
                <a:gd name="T72" fmla="*/ 10 w 362"/>
                <a:gd name="T73" fmla="*/ 70 h 259"/>
                <a:gd name="T74" fmla="*/ 323 w 362"/>
                <a:gd name="T75" fmla="*/ 55 h 259"/>
                <a:gd name="T76" fmla="*/ 333 w 362"/>
                <a:gd name="T77" fmla="*/ 69 h 259"/>
                <a:gd name="T78" fmla="*/ 309 w 362"/>
                <a:gd name="T79" fmla="*/ 30 h 259"/>
                <a:gd name="T80" fmla="*/ 296 w 362"/>
                <a:gd name="T81" fmla="*/ 31 h 259"/>
                <a:gd name="T82" fmla="*/ 300 w 362"/>
                <a:gd name="T83" fmla="*/ 24 h 259"/>
                <a:gd name="T84" fmla="*/ 257 w 362"/>
                <a:gd name="T85" fmla="*/ 13 h 259"/>
                <a:gd name="T86" fmla="*/ 272 w 362"/>
                <a:gd name="T87" fmla="*/ 18 h 259"/>
                <a:gd name="T88" fmla="*/ 231 w 362"/>
                <a:gd name="T8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2" h="259">
                  <a:moveTo>
                    <a:pt x="207" y="259"/>
                  </a:moveTo>
                  <a:cubicBezTo>
                    <a:pt x="202" y="259"/>
                    <a:pt x="196" y="258"/>
                    <a:pt x="190" y="258"/>
                  </a:cubicBezTo>
                  <a:cubicBezTo>
                    <a:pt x="191" y="249"/>
                    <a:pt x="191" y="249"/>
                    <a:pt x="191" y="249"/>
                  </a:cubicBezTo>
                  <a:cubicBezTo>
                    <a:pt x="196" y="250"/>
                    <a:pt x="202" y="250"/>
                    <a:pt x="208" y="250"/>
                  </a:cubicBezTo>
                  <a:lnTo>
                    <a:pt x="207" y="259"/>
                  </a:lnTo>
                  <a:close/>
                  <a:moveTo>
                    <a:pt x="218" y="259"/>
                  </a:moveTo>
                  <a:cubicBezTo>
                    <a:pt x="218" y="250"/>
                    <a:pt x="218" y="250"/>
                    <a:pt x="218" y="250"/>
                  </a:cubicBezTo>
                  <a:cubicBezTo>
                    <a:pt x="223" y="250"/>
                    <a:pt x="229" y="250"/>
                    <a:pt x="235" y="249"/>
                  </a:cubicBezTo>
                  <a:cubicBezTo>
                    <a:pt x="236" y="258"/>
                    <a:pt x="236" y="258"/>
                    <a:pt x="236" y="258"/>
                  </a:cubicBezTo>
                  <a:cubicBezTo>
                    <a:pt x="230" y="258"/>
                    <a:pt x="224" y="259"/>
                    <a:pt x="218" y="259"/>
                  </a:cubicBezTo>
                  <a:close/>
                  <a:moveTo>
                    <a:pt x="180" y="257"/>
                  </a:moveTo>
                  <a:cubicBezTo>
                    <a:pt x="174" y="256"/>
                    <a:pt x="168" y="255"/>
                    <a:pt x="162" y="253"/>
                  </a:cubicBezTo>
                  <a:cubicBezTo>
                    <a:pt x="164" y="245"/>
                    <a:pt x="164" y="245"/>
                    <a:pt x="164" y="245"/>
                  </a:cubicBezTo>
                  <a:cubicBezTo>
                    <a:pt x="170" y="246"/>
                    <a:pt x="175" y="247"/>
                    <a:pt x="181" y="248"/>
                  </a:cubicBezTo>
                  <a:lnTo>
                    <a:pt x="180" y="257"/>
                  </a:lnTo>
                  <a:close/>
                  <a:moveTo>
                    <a:pt x="246" y="256"/>
                  </a:moveTo>
                  <a:cubicBezTo>
                    <a:pt x="245" y="248"/>
                    <a:pt x="245" y="248"/>
                    <a:pt x="245" y="248"/>
                  </a:cubicBezTo>
                  <a:cubicBezTo>
                    <a:pt x="250" y="247"/>
                    <a:pt x="256" y="246"/>
                    <a:pt x="261" y="244"/>
                  </a:cubicBezTo>
                  <a:cubicBezTo>
                    <a:pt x="263" y="253"/>
                    <a:pt x="263" y="253"/>
                    <a:pt x="263" y="253"/>
                  </a:cubicBezTo>
                  <a:cubicBezTo>
                    <a:pt x="258" y="254"/>
                    <a:pt x="252" y="255"/>
                    <a:pt x="246" y="256"/>
                  </a:cubicBezTo>
                  <a:close/>
                  <a:moveTo>
                    <a:pt x="152" y="251"/>
                  </a:moveTo>
                  <a:cubicBezTo>
                    <a:pt x="146" y="250"/>
                    <a:pt x="141" y="248"/>
                    <a:pt x="135" y="246"/>
                  </a:cubicBezTo>
                  <a:cubicBezTo>
                    <a:pt x="138" y="238"/>
                    <a:pt x="138" y="238"/>
                    <a:pt x="138" y="238"/>
                  </a:cubicBezTo>
                  <a:cubicBezTo>
                    <a:pt x="143" y="240"/>
                    <a:pt x="149" y="241"/>
                    <a:pt x="154" y="243"/>
                  </a:cubicBezTo>
                  <a:lnTo>
                    <a:pt x="152" y="251"/>
                  </a:lnTo>
                  <a:close/>
                  <a:moveTo>
                    <a:pt x="273" y="249"/>
                  </a:moveTo>
                  <a:cubicBezTo>
                    <a:pt x="270" y="241"/>
                    <a:pt x="270" y="241"/>
                    <a:pt x="270" y="241"/>
                  </a:cubicBezTo>
                  <a:cubicBezTo>
                    <a:pt x="276" y="239"/>
                    <a:pt x="281" y="237"/>
                    <a:pt x="286" y="234"/>
                  </a:cubicBezTo>
                  <a:cubicBezTo>
                    <a:pt x="290" y="242"/>
                    <a:pt x="290" y="242"/>
                    <a:pt x="290" y="242"/>
                  </a:cubicBezTo>
                  <a:cubicBezTo>
                    <a:pt x="285" y="245"/>
                    <a:pt x="279" y="247"/>
                    <a:pt x="273" y="249"/>
                  </a:cubicBezTo>
                  <a:close/>
                  <a:moveTo>
                    <a:pt x="125" y="242"/>
                  </a:moveTo>
                  <a:cubicBezTo>
                    <a:pt x="120" y="240"/>
                    <a:pt x="115" y="238"/>
                    <a:pt x="109" y="235"/>
                  </a:cubicBezTo>
                  <a:cubicBezTo>
                    <a:pt x="113" y="227"/>
                    <a:pt x="113" y="227"/>
                    <a:pt x="113" y="227"/>
                  </a:cubicBezTo>
                  <a:cubicBezTo>
                    <a:pt x="118" y="230"/>
                    <a:pt x="123" y="232"/>
                    <a:pt x="129" y="234"/>
                  </a:cubicBezTo>
                  <a:lnTo>
                    <a:pt x="125" y="242"/>
                  </a:lnTo>
                  <a:close/>
                  <a:moveTo>
                    <a:pt x="299" y="236"/>
                  </a:moveTo>
                  <a:cubicBezTo>
                    <a:pt x="294" y="229"/>
                    <a:pt x="294" y="229"/>
                    <a:pt x="294" y="229"/>
                  </a:cubicBezTo>
                  <a:cubicBezTo>
                    <a:pt x="299" y="226"/>
                    <a:pt x="303" y="222"/>
                    <a:pt x="307" y="219"/>
                  </a:cubicBezTo>
                  <a:cubicBezTo>
                    <a:pt x="313" y="226"/>
                    <a:pt x="313" y="226"/>
                    <a:pt x="313" y="226"/>
                  </a:cubicBezTo>
                  <a:cubicBezTo>
                    <a:pt x="308" y="229"/>
                    <a:pt x="304" y="233"/>
                    <a:pt x="299" y="236"/>
                  </a:cubicBezTo>
                  <a:close/>
                  <a:moveTo>
                    <a:pt x="100" y="230"/>
                  </a:moveTo>
                  <a:cubicBezTo>
                    <a:pt x="95" y="228"/>
                    <a:pt x="90" y="225"/>
                    <a:pt x="85" y="221"/>
                  </a:cubicBezTo>
                  <a:cubicBezTo>
                    <a:pt x="90" y="214"/>
                    <a:pt x="90" y="214"/>
                    <a:pt x="90" y="214"/>
                  </a:cubicBezTo>
                  <a:cubicBezTo>
                    <a:pt x="94" y="217"/>
                    <a:pt x="99" y="220"/>
                    <a:pt x="104" y="223"/>
                  </a:cubicBezTo>
                  <a:lnTo>
                    <a:pt x="100" y="230"/>
                  </a:lnTo>
                  <a:close/>
                  <a:moveTo>
                    <a:pt x="321" y="219"/>
                  </a:moveTo>
                  <a:cubicBezTo>
                    <a:pt x="315" y="212"/>
                    <a:pt x="315" y="212"/>
                    <a:pt x="315" y="212"/>
                  </a:cubicBezTo>
                  <a:cubicBezTo>
                    <a:pt x="319" y="208"/>
                    <a:pt x="323" y="204"/>
                    <a:pt x="326" y="200"/>
                  </a:cubicBezTo>
                  <a:cubicBezTo>
                    <a:pt x="333" y="206"/>
                    <a:pt x="333" y="206"/>
                    <a:pt x="333" y="206"/>
                  </a:cubicBezTo>
                  <a:cubicBezTo>
                    <a:pt x="329" y="210"/>
                    <a:pt x="325" y="214"/>
                    <a:pt x="321" y="219"/>
                  </a:cubicBezTo>
                  <a:close/>
                  <a:moveTo>
                    <a:pt x="76" y="215"/>
                  </a:moveTo>
                  <a:cubicBezTo>
                    <a:pt x="72" y="212"/>
                    <a:pt x="67" y="208"/>
                    <a:pt x="63" y="204"/>
                  </a:cubicBezTo>
                  <a:cubicBezTo>
                    <a:pt x="69" y="198"/>
                    <a:pt x="69" y="198"/>
                    <a:pt x="69" y="198"/>
                  </a:cubicBezTo>
                  <a:cubicBezTo>
                    <a:pt x="73" y="201"/>
                    <a:pt x="77" y="205"/>
                    <a:pt x="82" y="208"/>
                  </a:cubicBezTo>
                  <a:lnTo>
                    <a:pt x="76" y="215"/>
                  </a:lnTo>
                  <a:close/>
                  <a:moveTo>
                    <a:pt x="339" y="197"/>
                  </a:moveTo>
                  <a:cubicBezTo>
                    <a:pt x="332" y="192"/>
                    <a:pt x="332" y="192"/>
                    <a:pt x="332" y="192"/>
                  </a:cubicBezTo>
                  <a:cubicBezTo>
                    <a:pt x="336" y="188"/>
                    <a:pt x="339" y="183"/>
                    <a:pt x="341" y="178"/>
                  </a:cubicBezTo>
                  <a:cubicBezTo>
                    <a:pt x="349" y="182"/>
                    <a:pt x="349" y="182"/>
                    <a:pt x="349" y="182"/>
                  </a:cubicBezTo>
                  <a:cubicBezTo>
                    <a:pt x="346" y="187"/>
                    <a:pt x="343" y="192"/>
                    <a:pt x="339" y="197"/>
                  </a:cubicBezTo>
                  <a:close/>
                  <a:moveTo>
                    <a:pt x="55" y="197"/>
                  </a:moveTo>
                  <a:cubicBezTo>
                    <a:pt x="51" y="193"/>
                    <a:pt x="47" y="188"/>
                    <a:pt x="43" y="184"/>
                  </a:cubicBezTo>
                  <a:cubicBezTo>
                    <a:pt x="50" y="178"/>
                    <a:pt x="50" y="178"/>
                    <a:pt x="50" y="178"/>
                  </a:cubicBezTo>
                  <a:cubicBezTo>
                    <a:pt x="54" y="183"/>
                    <a:pt x="57" y="187"/>
                    <a:pt x="61" y="191"/>
                  </a:cubicBezTo>
                  <a:lnTo>
                    <a:pt x="55" y="197"/>
                  </a:lnTo>
                  <a:close/>
                  <a:moveTo>
                    <a:pt x="37" y="175"/>
                  </a:moveTo>
                  <a:cubicBezTo>
                    <a:pt x="33" y="171"/>
                    <a:pt x="30" y="166"/>
                    <a:pt x="27" y="161"/>
                  </a:cubicBezTo>
                  <a:cubicBezTo>
                    <a:pt x="35" y="156"/>
                    <a:pt x="35" y="156"/>
                    <a:pt x="35" y="156"/>
                  </a:cubicBezTo>
                  <a:cubicBezTo>
                    <a:pt x="38" y="161"/>
                    <a:pt x="41" y="166"/>
                    <a:pt x="44" y="170"/>
                  </a:cubicBezTo>
                  <a:lnTo>
                    <a:pt x="37" y="175"/>
                  </a:lnTo>
                  <a:close/>
                  <a:moveTo>
                    <a:pt x="353" y="173"/>
                  </a:moveTo>
                  <a:cubicBezTo>
                    <a:pt x="345" y="169"/>
                    <a:pt x="345" y="169"/>
                    <a:pt x="345" y="169"/>
                  </a:cubicBezTo>
                  <a:cubicBezTo>
                    <a:pt x="347" y="164"/>
                    <a:pt x="349" y="159"/>
                    <a:pt x="350" y="154"/>
                  </a:cubicBezTo>
                  <a:cubicBezTo>
                    <a:pt x="359" y="156"/>
                    <a:pt x="359" y="156"/>
                    <a:pt x="359" y="156"/>
                  </a:cubicBezTo>
                  <a:cubicBezTo>
                    <a:pt x="357" y="161"/>
                    <a:pt x="356" y="167"/>
                    <a:pt x="353" y="173"/>
                  </a:cubicBezTo>
                  <a:close/>
                  <a:moveTo>
                    <a:pt x="22" y="151"/>
                  </a:moveTo>
                  <a:cubicBezTo>
                    <a:pt x="20" y="146"/>
                    <a:pt x="17" y="141"/>
                    <a:pt x="15" y="135"/>
                  </a:cubicBezTo>
                  <a:cubicBezTo>
                    <a:pt x="23" y="132"/>
                    <a:pt x="23" y="132"/>
                    <a:pt x="23" y="132"/>
                  </a:cubicBezTo>
                  <a:cubicBezTo>
                    <a:pt x="25" y="137"/>
                    <a:pt x="27" y="143"/>
                    <a:pt x="30" y="148"/>
                  </a:cubicBezTo>
                  <a:lnTo>
                    <a:pt x="22" y="151"/>
                  </a:lnTo>
                  <a:close/>
                  <a:moveTo>
                    <a:pt x="361" y="145"/>
                  </a:moveTo>
                  <a:cubicBezTo>
                    <a:pt x="352" y="144"/>
                    <a:pt x="352" y="144"/>
                    <a:pt x="352" y="144"/>
                  </a:cubicBezTo>
                  <a:cubicBezTo>
                    <a:pt x="353" y="140"/>
                    <a:pt x="353" y="135"/>
                    <a:pt x="353" y="131"/>
                  </a:cubicBezTo>
                  <a:cubicBezTo>
                    <a:pt x="353" y="130"/>
                    <a:pt x="353" y="129"/>
                    <a:pt x="353" y="127"/>
                  </a:cubicBezTo>
                  <a:cubicBezTo>
                    <a:pt x="362" y="127"/>
                    <a:pt x="362" y="127"/>
                    <a:pt x="362" y="127"/>
                  </a:cubicBezTo>
                  <a:cubicBezTo>
                    <a:pt x="362" y="128"/>
                    <a:pt x="362" y="130"/>
                    <a:pt x="362" y="131"/>
                  </a:cubicBezTo>
                  <a:cubicBezTo>
                    <a:pt x="362" y="136"/>
                    <a:pt x="361" y="140"/>
                    <a:pt x="361" y="145"/>
                  </a:cubicBezTo>
                  <a:close/>
                  <a:moveTo>
                    <a:pt x="11" y="126"/>
                  </a:moveTo>
                  <a:cubicBezTo>
                    <a:pt x="10" y="120"/>
                    <a:pt x="8" y="114"/>
                    <a:pt x="7" y="109"/>
                  </a:cubicBezTo>
                  <a:cubicBezTo>
                    <a:pt x="15" y="107"/>
                    <a:pt x="15" y="107"/>
                    <a:pt x="15" y="107"/>
                  </a:cubicBezTo>
                  <a:cubicBezTo>
                    <a:pt x="16" y="112"/>
                    <a:pt x="18" y="118"/>
                    <a:pt x="20" y="123"/>
                  </a:cubicBezTo>
                  <a:lnTo>
                    <a:pt x="11" y="126"/>
                  </a:lnTo>
                  <a:close/>
                  <a:moveTo>
                    <a:pt x="352" y="118"/>
                  </a:moveTo>
                  <a:cubicBezTo>
                    <a:pt x="351" y="112"/>
                    <a:pt x="350" y="107"/>
                    <a:pt x="349" y="101"/>
                  </a:cubicBezTo>
                  <a:cubicBezTo>
                    <a:pt x="357" y="99"/>
                    <a:pt x="357" y="99"/>
                    <a:pt x="357" y="99"/>
                  </a:cubicBezTo>
                  <a:cubicBezTo>
                    <a:pt x="359" y="105"/>
                    <a:pt x="360" y="111"/>
                    <a:pt x="361" y="116"/>
                  </a:cubicBezTo>
                  <a:lnTo>
                    <a:pt x="352" y="118"/>
                  </a:lnTo>
                  <a:close/>
                  <a:moveTo>
                    <a:pt x="4" y="98"/>
                  </a:moveTo>
                  <a:cubicBezTo>
                    <a:pt x="3" y="93"/>
                    <a:pt x="2" y="87"/>
                    <a:pt x="2" y="81"/>
                  </a:cubicBezTo>
                  <a:cubicBezTo>
                    <a:pt x="10" y="80"/>
                    <a:pt x="10" y="80"/>
                    <a:pt x="10" y="80"/>
                  </a:cubicBezTo>
                  <a:cubicBezTo>
                    <a:pt x="11" y="86"/>
                    <a:pt x="12" y="91"/>
                    <a:pt x="13" y="97"/>
                  </a:cubicBezTo>
                  <a:lnTo>
                    <a:pt x="4" y="98"/>
                  </a:lnTo>
                  <a:close/>
                  <a:moveTo>
                    <a:pt x="345" y="92"/>
                  </a:moveTo>
                  <a:cubicBezTo>
                    <a:pt x="343" y="87"/>
                    <a:pt x="341" y="82"/>
                    <a:pt x="338" y="77"/>
                  </a:cubicBezTo>
                  <a:cubicBezTo>
                    <a:pt x="346" y="73"/>
                    <a:pt x="346" y="73"/>
                    <a:pt x="346" y="73"/>
                  </a:cubicBezTo>
                  <a:cubicBezTo>
                    <a:pt x="349" y="78"/>
                    <a:pt x="351" y="83"/>
                    <a:pt x="353" y="89"/>
                  </a:cubicBezTo>
                  <a:lnTo>
                    <a:pt x="345" y="92"/>
                  </a:lnTo>
                  <a:close/>
                  <a:moveTo>
                    <a:pt x="1" y="71"/>
                  </a:moveTo>
                  <a:cubicBezTo>
                    <a:pt x="1" y="65"/>
                    <a:pt x="0" y="60"/>
                    <a:pt x="0" y="55"/>
                  </a:cubicBezTo>
                  <a:cubicBezTo>
                    <a:pt x="9" y="55"/>
                    <a:pt x="9" y="55"/>
                    <a:pt x="9" y="55"/>
                  </a:cubicBezTo>
                  <a:cubicBezTo>
                    <a:pt x="9" y="60"/>
                    <a:pt x="9" y="65"/>
                    <a:pt x="10" y="70"/>
                  </a:cubicBezTo>
                  <a:lnTo>
                    <a:pt x="1" y="71"/>
                  </a:lnTo>
                  <a:close/>
                  <a:moveTo>
                    <a:pt x="333" y="69"/>
                  </a:moveTo>
                  <a:cubicBezTo>
                    <a:pt x="330" y="64"/>
                    <a:pt x="327" y="60"/>
                    <a:pt x="323" y="55"/>
                  </a:cubicBezTo>
                  <a:cubicBezTo>
                    <a:pt x="329" y="50"/>
                    <a:pt x="329" y="50"/>
                    <a:pt x="329" y="50"/>
                  </a:cubicBezTo>
                  <a:cubicBezTo>
                    <a:pt x="333" y="54"/>
                    <a:pt x="337" y="59"/>
                    <a:pt x="340" y="64"/>
                  </a:cubicBezTo>
                  <a:lnTo>
                    <a:pt x="333" y="69"/>
                  </a:lnTo>
                  <a:close/>
                  <a:moveTo>
                    <a:pt x="316" y="48"/>
                  </a:moveTo>
                  <a:cubicBezTo>
                    <a:pt x="312" y="44"/>
                    <a:pt x="308" y="40"/>
                    <a:pt x="304" y="37"/>
                  </a:cubicBezTo>
                  <a:cubicBezTo>
                    <a:pt x="309" y="30"/>
                    <a:pt x="309" y="30"/>
                    <a:pt x="309" y="30"/>
                  </a:cubicBezTo>
                  <a:cubicBezTo>
                    <a:pt x="314" y="34"/>
                    <a:pt x="318" y="38"/>
                    <a:pt x="322" y="42"/>
                  </a:cubicBezTo>
                  <a:lnTo>
                    <a:pt x="316" y="48"/>
                  </a:lnTo>
                  <a:close/>
                  <a:moveTo>
                    <a:pt x="296" y="31"/>
                  </a:moveTo>
                  <a:cubicBezTo>
                    <a:pt x="291" y="28"/>
                    <a:pt x="286" y="25"/>
                    <a:pt x="281" y="22"/>
                  </a:cubicBezTo>
                  <a:cubicBezTo>
                    <a:pt x="285" y="15"/>
                    <a:pt x="285" y="15"/>
                    <a:pt x="285" y="15"/>
                  </a:cubicBezTo>
                  <a:cubicBezTo>
                    <a:pt x="290" y="17"/>
                    <a:pt x="296" y="21"/>
                    <a:pt x="300" y="24"/>
                  </a:cubicBezTo>
                  <a:lnTo>
                    <a:pt x="296" y="31"/>
                  </a:lnTo>
                  <a:close/>
                  <a:moveTo>
                    <a:pt x="272" y="18"/>
                  </a:moveTo>
                  <a:cubicBezTo>
                    <a:pt x="267" y="16"/>
                    <a:pt x="262" y="14"/>
                    <a:pt x="257" y="13"/>
                  </a:cubicBezTo>
                  <a:cubicBezTo>
                    <a:pt x="259" y="4"/>
                    <a:pt x="259" y="4"/>
                    <a:pt x="259" y="4"/>
                  </a:cubicBezTo>
                  <a:cubicBezTo>
                    <a:pt x="264" y="6"/>
                    <a:pt x="270" y="8"/>
                    <a:pt x="276" y="10"/>
                  </a:cubicBezTo>
                  <a:lnTo>
                    <a:pt x="272" y="18"/>
                  </a:lnTo>
                  <a:close/>
                  <a:moveTo>
                    <a:pt x="247" y="10"/>
                  </a:moveTo>
                  <a:cubicBezTo>
                    <a:pt x="241" y="9"/>
                    <a:pt x="236" y="9"/>
                    <a:pt x="230" y="8"/>
                  </a:cubicBezTo>
                  <a:cubicBezTo>
                    <a:pt x="231" y="0"/>
                    <a:pt x="231" y="0"/>
                    <a:pt x="231" y="0"/>
                  </a:cubicBezTo>
                  <a:cubicBezTo>
                    <a:pt x="237" y="0"/>
                    <a:pt x="243" y="1"/>
                    <a:pt x="248" y="2"/>
                  </a:cubicBezTo>
                  <a:lnTo>
                    <a:pt x="24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87" name="Freeform 53"/>
            <p:cNvSpPr>
              <a:spLocks noEditPoints="1"/>
            </p:cNvSpPr>
            <p:nvPr userDrawn="1"/>
          </p:nvSpPr>
          <p:spPr bwMode="auto">
            <a:xfrm>
              <a:off x="6571599" y="3151266"/>
              <a:ext cx="115455" cy="101185"/>
            </a:xfrm>
            <a:custGeom>
              <a:avLst/>
              <a:gdLst>
                <a:gd name="T0" fmla="*/ 0 w 89"/>
                <a:gd name="T1" fmla="*/ 78 h 78"/>
                <a:gd name="T2" fmla="*/ 44 w 89"/>
                <a:gd name="T3" fmla="*/ 0 h 78"/>
                <a:gd name="T4" fmla="*/ 89 w 89"/>
                <a:gd name="T5" fmla="*/ 76 h 78"/>
                <a:gd name="T6" fmla="*/ 0 w 89"/>
                <a:gd name="T7" fmla="*/ 78 h 78"/>
                <a:gd name="T8" fmla="*/ 44 w 89"/>
                <a:gd name="T9" fmla="*/ 29 h 78"/>
                <a:gd name="T10" fmla="*/ 27 w 89"/>
                <a:gd name="T11" fmla="*/ 62 h 78"/>
                <a:gd name="T12" fmla="*/ 63 w 89"/>
                <a:gd name="T13" fmla="*/ 62 h 78"/>
                <a:gd name="T14" fmla="*/ 44 w 89"/>
                <a:gd name="T15" fmla="*/ 2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78">
                  <a:moveTo>
                    <a:pt x="0" y="78"/>
                  </a:moveTo>
                  <a:lnTo>
                    <a:pt x="44" y="0"/>
                  </a:lnTo>
                  <a:lnTo>
                    <a:pt x="89" y="76"/>
                  </a:lnTo>
                  <a:lnTo>
                    <a:pt x="0" y="78"/>
                  </a:lnTo>
                  <a:close/>
                  <a:moveTo>
                    <a:pt x="44" y="29"/>
                  </a:moveTo>
                  <a:lnTo>
                    <a:pt x="27" y="62"/>
                  </a:lnTo>
                  <a:lnTo>
                    <a:pt x="63" y="62"/>
                  </a:lnTo>
                  <a:lnTo>
                    <a:pt x="44"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288" name="Circle"/>
          <p:cNvSpPr>
            <a:spLocks/>
          </p:cNvSpPr>
          <p:nvPr userDrawn="1"/>
        </p:nvSpPr>
        <p:spPr bwMode="auto">
          <a:xfrm>
            <a:off x="6800385" y="2479300"/>
            <a:ext cx="975779" cy="971633"/>
          </a:xfrm>
          <a:custGeom>
            <a:avLst/>
            <a:gdLst>
              <a:gd name="T0" fmla="*/ 216 w 431"/>
              <a:gd name="T1" fmla="*/ 430 h 430"/>
              <a:gd name="T2" fmla="*/ 0 w 431"/>
              <a:gd name="T3" fmla="*/ 215 h 430"/>
              <a:gd name="T4" fmla="*/ 216 w 431"/>
              <a:gd name="T5" fmla="*/ 0 h 430"/>
              <a:gd name="T6" fmla="*/ 375 w 431"/>
              <a:gd name="T7" fmla="*/ 70 h 430"/>
              <a:gd name="T8" fmla="*/ 368 w 431"/>
              <a:gd name="T9" fmla="*/ 76 h 430"/>
              <a:gd name="T10" fmla="*/ 216 w 431"/>
              <a:gd name="T11" fmla="*/ 8 h 430"/>
              <a:gd name="T12" fmla="*/ 9 w 431"/>
              <a:gd name="T13" fmla="*/ 215 h 430"/>
              <a:gd name="T14" fmla="*/ 216 w 431"/>
              <a:gd name="T15" fmla="*/ 421 h 430"/>
              <a:gd name="T16" fmla="*/ 422 w 431"/>
              <a:gd name="T17" fmla="*/ 215 h 430"/>
              <a:gd name="T18" fmla="*/ 404 w 431"/>
              <a:gd name="T19" fmla="*/ 131 h 430"/>
              <a:gd name="T20" fmla="*/ 412 w 431"/>
              <a:gd name="T21" fmla="*/ 127 h 430"/>
              <a:gd name="T22" fmla="*/ 431 w 431"/>
              <a:gd name="T23" fmla="*/ 215 h 430"/>
              <a:gd name="T24" fmla="*/ 216 w 431"/>
              <a:gd name="T25"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1" h="430">
                <a:moveTo>
                  <a:pt x="216" y="430"/>
                </a:moveTo>
                <a:cubicBezTo>
                  <a:pt x="97" y="430"/>
                  <a:pt x="0" y="334"/>
                  <a:pt x="0" y="215"/>
                </a:cubicBezTo>
                <a:cubicBezTo>
                  <a:pt x="0" y="96"/>
                  <a:pt x="97" y="0"/>
                  <a:pt x="216" y="0"/>
                </a:cubicBezTo>
                <a:cubicBezTo>
                  <a:pt x="276" y="0"/>
                  <a:pt x="334" y="25"/>
                  <a:pt x="375" y="70"/>
                </a:cubicBezTo>
                <a:cubicBezTo>
                  <a:pt x="368" y="76"/>
                  <a:pt x="368" y="76"/>
                  <a:pt x="368" y="76"/>
                </a:cubicBezTo>
                <a:cubicBezTo>
                  <a:pt x="329" y="33"/>
                  <a:pt x="274" y="8"/>
                  <a:pt x="216" y="8"/>
                </a:cubicBezTo>
                <a:cubicBezTo>
                  <a:pt x="102" y="8"/>
                  <a:pt x="9" y="101"/>
                  <a:pt x="9" y="215"/>
                </a:cubicBezTo>
                <a:cubicBezTo>
                  <a:pt x="9" y="329"/>
                  <a:pt x="102" y="421"/>
                  <a:pt x="216" y="421"/>
                </a:cubicBezTo>
                <a:cubicBezTo>
                  <a:pt x="329" y="421"/>
                  <a:pt x="422" y="329"/>
                  <a:pt x="422" y="215"/>
                </a:cubicBezTo>
                <a:cubicBezTo>
                  <a:pt x="422" y="186"/>
                  <a:pt x="416" y="157"/>
                  <a:pt x="404" y="131"/>
                </a:cubicBezTo>
                <a:cubicBezTo>
                  <a:pt x="412" y="127"/>
                  <a:pt x="412" y="127"/>
                  <a:pt x="412" y="127"/>
                </a:cubicBezTo>
                <a:cubicBezTo>
                  <a:pt x="424" y="155"/>
                  <a:pt x="431" y="184"/>
                  <a:pt x="431" y="215"/>
                </a:cubicBezTo>
                <a:cubicBezTo>
                  <a:pt x="431" y="334"/>
                  <a:pt x="334" y="430"/>
                  <a:pt x="216" y="4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89" name="Circle round pin"/>
          <p:cNvSpPr>
            <a:spLocks noEditPoints="1"/>
          </p:cNvSpPr>
          <p:nvPr userDrawn="1"/>
        </p:nvSpPr>
        <p:spPr bwMode="auto">
          <a:xfrm>
            <a:off x="7450475" y="2136827"/>
            <a:ext cx="805796" cy="808180"/>
          </a:xfrm>
          <a:custGeom>
            <a:avLst/>
            <a:gdLst>
              <a:gd name="T0" fmla="*/ 198 w 356"/>
              <a:gd name="T1" fmla="*/ 356 h 357"/>
              <a:gd name="T2" fmla="*/ 170 w 356"/>
              <a:gd name="T3" fmla="*/ 356 h 357"/>
              <a:gd name="T4" fmla="*/ 171 w 356"/>
              <a:gd name="T5" fmla="*/ 348 h 357"/>
              <a:gd name="T6" fmla="*/ 207 w 356"/>
              <a:gd name="T7" fmla="*/ 346 h 357"/>
              <a:gd name="T8" fmla="*/ 143 w 356"/>
              <a:gd name="T9" fmla="*/ 353 h 357"/>
              <a:gd name="T10" fmla="*/ 143 w 356"/>
              <a:gd name="T11" fmla="*/ 353 h 357"/>
              <a:gd name="T12" fmla="*/ 252 w 356"/>
              <a:gd name="T13" fmla="*/ 341 h 357"/>
              <a:gd name="T14" fmla="*/ 103 w 356"/>
              <a:gd name="T15" fmla="*/ 331 h 357"/>
              <a:gd name="T16" fmla="*/ 257 w 356"/>
              <a:gd name="T17" fmla="*/ 328 h 357"/>
              <a:gd name="T18" fmla="*/ 90 w 356"/>
              <a:gd name="T19" fmla="*/ 334 h 357"/>
              <a:gd name="T20" fmla="*/ 90 w 356"/>
              <a:gd name="T21" fmla="*/ 334 h 357"/>
              <a:gd name="T22" fmla="*/ 299 w 356"/>
              <a:gd name="T23" fmla="*/ 310 h 357"/>
              <a:gd name="T24" fmla="*/ 60 w 356"/>
              <a:gd name="T25" fmla="*/ 300 h 357"/>
              <a:gd name="T26" fmla="*/ 300 w 356"/>
              <a:gd name="T27" fmla="*/ 296 h 357"/>
              <a:gd name="T28" fmla="*/ 47 w 356"/>
              <a:gd name="T29" fmla="*/ 299 h 357"/>
              <a:gd name="T30" fmla="*/ 47 w 356"/>
              <a:gd name="T31" fmla="*/ 299 h 357"/>
              <a:gd name="T32" fmla="*/ 333 w 356"/>
              <a:gd name="T33" fmla="*/ 266 h 357"/>
              <a:gd name="T34" fmla="*/ 28 w 356"/>
              <a:gd name="T35" fmla="*/ 258 h 357"/>
              <a:gd name="T36" fmla="*/ 330 w 356"/>
              <a:gd name="T37" fmla="*/ 253 h 357"/>
              <a:gd name="T38" fmla="*/ 16 w 356"/>
              <a:gd name="T39" fmla="*/ 252 h 357"/>
              <a:gd name="T40" fmla="*/ 16 w 356"/>
              <a:gd name="T41" fmla="*/ 252 h 357"/>
              <a:gd name="T42" fmla="*/ 353 w 356"/>
              <a:gd name="T43" fmla="*/ 214 h 357"/>
              <a:gd name="T44" fmla="*/ 11 w 356"/>
              <a:gd name="T45" fmla="*/ 207 h 357"/>
              <a:gd name="T46" fmla="*/ 346 w 356"/>
              <a:gd name="T47" fmla="*/ 202 h 357"/>
              <a:gd name="T48" fmla="*/ 356 w 356"/>
              <a:gd name="T49" fmla="*/ 186 h 357"/>
              <a:gd name="T50" fmla="*/ 1 w 356"/>
              <a:gd name="T51" fmla="*/ 199 h 357"/>
              <a:gd name="T52" fmla="*/ 1 w 356"/>
              <a:gd name="T53" fmla="*/ 199 h 357"/>
              <a:gd name="T54" fmla="*/ 356 w 356"/>
              <a:gd name="T55" fmla="*/ 176 h 357"/>
              <a:gd name="T56" fmla="*/ 2 w 356"/>
              <a:gd name="T57" fmla="*/ 153 h 357"/>
              <a:gd name="T58" fmla="*/ 342 w 356"/>
              <a:gd name="T59" fmla="*/ 133 h 357"/>
              <a:gd name="T60" fmla="*/ 12 w 356"/>
              <a:gd name="T61" fmla="*/ 144 h 357"/>
              <a:gd name="T62" fmla="*/ 12 w 356"/>
              <a:gd name="T63" fmla="*/ 144 h 357"/>
              <a:gd name="T64" fmla="*/ 347 w 356"/>
              <a:gd name="T65" fmla="*/ 121 h 357"/>
              <a:gd name="T66" fmla="*/ 18 w 356"/>
              <a:gd name="T67" fmla="*/ 100 h 357"/>
              <a:gd name="T68" fmla="*/ 320 w 356"/>
              <a:gd name="T69" fmla="*/ 85 h 357"/>
              <a:gd name="T70" fmla="*/ 31 w 356"/>
              <a:gd name="T71" fmla="*/ 95 h 357"/>
              <a:gd name="T72" fmla="*/ 31 w 356"/>
              <a:gd name="T73" fmla="*/ 95 h 357"/>
              <a:gd name="T74" fmla="*/ 321 w 356"/>
              <a:gd name="T75" fmla="*/ 71 h 357"/>
              <a:gd name="T76" fmla="*/ 50 w 356"/>
              <a:gd name="T77" fmla="*/ 54 h 357"/>
              <a:gd name="T78" fmla="*/ 284 w 356"/>
              <a:gd name="T79" fmla="*/ 46 h 357"/>
              <a:gd name="T80" fmla="*/ 64 w 356"/>
              <a:gd name="T81" fmla="*/ 53 h 357"/>
              <a:gd name="T82" fmla="*/ 64 w 356"/>
              <a:gd name="T83" fmla="*/ 53 h 357"/>
              <a:gd name="T84" fmla="*/ 281 w 356"/>
              <a:gd name="T85" fmla="*/ 33 h 357"/>
              <a:gd name="T86" fmla="*/ 95 w 356"/>
              <a:gd name="T87" fmla="*/ 21 h 357"/>
              <a:gd name="T88" fmla="*/ 238 w 356"/>
              <a:gd name="T89" fmla="*/ 19 h 357"/>
              <a:gd name="T90" fmla="*/ 108 w 356"/>
              <a:gd name="T91" fmla="*/ 24 h 357"/>
              <a:gd name="T92" fmla="*/ 108 w 356"/>
              <a:gd name="T93" fmla="*/ 24 h 357"/>
              <a:gd name="T94" fmla="*/ 231 w 356"/>
              <a:gd name="T95" fmla="*/ 8 h 357"/>
              <a:gd name="T96" fmla="*/ 148 w 356"/>
              <a:gd name="T97" fmla="*/ 3 h 357"/>
              <a:gd name="T98" fmla="*/ 186 w 356"/>
              <a:gd name="T99" fmla="*/ 9 h 357"/>
              <a:gd name="T100" fmla="*/ 202 w 356"/>
              <a:gd name="T101" fmla="*/ 10 h 357"/>
              <a:gd name="T102" fmla="*/ 176 w 356"/>
              <a:gd name="T103" fmla="*/ 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6" h="357">
                <a:moveTo>
                  <a:pt x="181" y="357"/>
                </a:moveTo>
                <a:cubicBezTo>
                  <a:pt x="181" y="348"/>
                  <a:pt x="181" y="348"/>
                  <a:pt x="181" y="348"/>
                </a:cubicBezTo>
                <a:cubicBezTo>
                  <a:pt x="186" y="348"/>
                  <a:pt x="192" y="348"/>
                  <a:pt x="197" y="347"/>
                </a:cubicBezTo>
                <a:cubicBezTo>
                  <a:pt x="198" y="356"/>
                  <a:pt x="198" y="356"/>
                  <a:pt x="198" y="356"/>
                </a:cubicBezTo>
                <a:cubicBezTo>
                  <a:pt x="193" y="356"/>
                  <a:pt x="187" y="357"/>
                  <a:pt x="181" y="357"/>
                </a:cubicBezTo>
                <a:close/>
                <a:moveTo>
                  <a:pt x="171" y="356"/>
                </a:moveTo>
                <a:cubicBezTo>
                  <a:pt x="170" y="356"/>
                  <a:pt x="170" y="356"/>
                  <a:pt x="170" y="356"/>
                </a:cubicBezTo>
                <a:cubicBezTo>
                  <a:pt x="170" y="356"/>
                  <a:pt x="170" y="356"/>
                  <a:pt x="170" y="356"/>
                </a:cubicBezTo>
                <a:cubicBezTo>
                  <a:pt x="164" y="356"/>
                  <a:pt x="159" y="356"/>
                  <a:pt x="153" y="355"/>
                </a:cubicBezTo>
                <a:cubicBezTo>
                  <a:pt x="154" y="346"/>
                  <a:pt x="154" y="346"/>
                  <a:pt x="154" y="346"/>
                </a:cubicBezTo>
                <a:cubicBezTo>
                  <a:pt x="160" y="347"/>
                  <a:pt x="165" y="348"/>
                  <a:pt x="171" y="348"/>
                </a:cubicBezTo>
                <a:cubicBezTo>
                  <a:pt x="171" y="348"/>
                  <a:pt x="171" y="348"/>
                  <a:pt x="171" y="348"/>
                </a:cubicBezTo>
                <a:cubicBezTo>
                  <a:pt x="171" y="352"/>
                  <a:pt x="171" y="352"/>
                  <a:pt x="171" y="352"/>
                </a:cubicBezTo>
                <a:lnTo>
                  <a:pt x="171" y="356"/>
                </a:lnTo>
                <a:close/>
                <a:moveTo>
                  <a:pt x="209" y="354"/>
                </a:moveTo>
                <a:cubicBezTo>
                  <a:pt x="207" y="346"/>
                  <a:pt x="207" y="346"/>
                  <a:pt x="207" y="346"/>
                </a:cubicBezTo>
                <a:cubicBezTo>
                  <a:pt x="213" y="345"/>
                  <a:pt x="218" y="343"/>
                  <a:pt x="223" y="342"/>
                </a:cubicBezTo>
                <a:cubicBezTo>
                  <a:pt x="226" y="350"/>
                  <a:pt x="226" y="350"/>
                  <a:pt x="226" y="350"/>
                </a:cubicBezTo>
                <a:cubicBezTo>
                  <a:pt x="220" y="352"/>
                  <a:pt x="214" y="353"/>
                  <a:pt x="209" y="354"/>
                </a:cubicBezTo>
                <a:close/>
                <a:moveTo>
                  <a:pt x="143" y="353"/>
                </a:moveTo>
                <a:cubicBezTo>
                  <a:pt x="137" y="352"/>
                  <a:pt x="131" y="350"/>
                  <a:pt x="126" y="349"/>
                </a:cubicBezTo>
                <a:cubicBezTo>
                  <a:pt x="128" y="341"/>
                  <a:pt x="128" y="341"/>
                  <a:pt x="128" y="341"/>
                </a:cubicBezTo>
                <a:cubicBezTo>
                  <a:pt x="133" y="342"/>
                  <a:pt x="139" y="344"/>
                  <a:pt x="144" y="345"/>
                </a:cubicBezTo>
                <a:lnTo>
                  <a:pt x="143" y="353"/>
                </a:lnTo>
                <a:close/>
                <a:moveTo>
                  <a:pt x="236" y="347"/>
                </a:moveTo>
                <a:cubicBezTo>
                  <a:pt x="233" y="339"/>
                  <a:pt x="233" y="339"/>
                  <a:pt x="233" y="339"/>
                </a:cubicBezTo>
                <a:cubicBezTo>
                  <a:pt x="238" y="337"/>
                  <a:pt x="243" y="335"/>
                  <a:pt x="249" y="333"/>
                </a:cubicBezTo>
                <a:cubicBezTo>
                  <a:pt x="252" y="341"/>
                  <a:pt x="252" y="341"/>
                  <a:pt x="252" y="341"/>
                </a:cubicBezTo>
                <a:cubicBezTo>
                  <a:pt x="247" y="343"/>
                  <a:pt x="241" y="345"/>
                  <a:pt x="236" y="347"/>
                </a:cubicBezTo>
                <a:close/>
                <a:moveTo>
                  <a:pt x="116" y="345"/>
                </a:moveTo>
                <a:cubicBezTo>
                  <a:pt x="110" y="343"/>
                  <a:pt x="105" y="341"/>
                  <a:pt x="100" y="338"/>
                </a:cubicBezTo>
                <a:cubicBezTo>
                  <a:pt x="103" y="331"/>
                  <a:pt x="103" y="331"/>
                  <a:pt x="103" y="331"/>
                </a:cubicBezTo>
                <a:cubicBezTo>
                  <a:pt x="108" y="333"/>
                  <a:pt x="114" y="335"/>
                  <a:pt x="119" y="337"/>
                </a:cubicBezTo>
                <a:lnTo>
                  <a:pt x="116" y="345"/>
                </a:lnTo>
                <a:close/>
                <a:moveTo>
                  <a:pt x="262" y="336"/>
                </a:moveTo>
                <a:cubicBezTo>
                  <a:pt x="257" y="328"/>
                  <a:pt x="257" y="328"/>
                  <a:pt x="257" y="328"/>
                </a:cubicBezTo>
                <a:cubicBezTo>
                  <a:pt x="262" y="326"/>
                  <a:pt x="267" y="323"/>
                  <a:pt x="272" y="320"/>
                </a:cubicBezTo>
                <a:cubicBezTo>
                  <a:pt x="277" y="327"/>
                  <a:pt x="277" y="327"/>
                  <a:pt x="277" y="327"/>
                </a:cubicBezTo>
                <a:cubicBezTo>
                  <a:pt x="272" y="330"/>
                  <a:pt x="267" y="333"/>
                  <a:pt x="262" y="336"/>
                </a:cubicBezTo>
                <a:close/>
                <a:moveTo>
                  <a:pt x="90" y="334"/>
                </a:moveTo>
                <a:cubicBezTo>
                  <a:pt x="85" y="331"/>
                  <a:pt x="80" y="328"/>
                  <a:pt x="76" y="324"/>
                </a:cubicBezTo>
                <a:cubicBezTo>
                  <a:pt x="81" y="317"/>
                  <a:pt x="81" y="317"/>
                  <a:pt x="81" y="317"/>
                </a:cubicBezTo>
                <a:cubicBezTo>
                  <a:pt x="85" y="320"/>
                  <a:pt x="90" y="323"/>
                  <a:pt x="95" y="326"/>
                </a:cubicBezTo>
                <a:lnTo>
                  <a:pt x="90" y="334"/>
                </a:lnTo>
                <a:close/>
                <a:moveTo>
                  <a:pt x="285" y="321"/>
                </a:moveTo>
                <a:cubicBezTo>
                  <a:pt x="280" y="314"/>
                  <a:pt x="280" y="314"/>
                  <a:pt x="280" y="314"/>
                </a:cubicBezTo>
                <a:cubicBezTo>
                  <a:pt x="284" y="311"/>
                  <a:pt x="289" y="307"/>
                  <a:pt x="293" y="303"/>
                </a:cubicBezTo>
                <a:cubicBezTo>
                  <a:pt x="299" y="310"/>
                  <a:pt x="299" y="310"/>
                  <a:pt x="299" y="310"/>
                </a:cubicBezTo>
                <a:cubicBezTo>
                  <a:pt x="294" y="314"/>
                  <a:pt x="290" y="318"/>
                  <a:pt x="285" y="321"/>
                </a:cubicBezTo>
                <a:close/>
                <a:moveTo>
                  <a:pt x="67" y="318"/>
                </a:moveTo>
                <a:cubicBezTo>
                  <a:pt x="63" y="314"/>
                  <a:pt x="58" y="310"/>
                  <a:pt x="54" y="306"/>
                </a:cubicBezTo>
                <a:cubicBezTo>
                  <a:pt x="60" y="300"/>
                  <a:pt x="60" y="300"/>
                  <a:pt x="60" y="300"/>
                </a:cubicBezTo>
                <a:cubicBezTo>
                  <a:pt x="64" y="304"/>
                  <a:pt x="68" y="308"/>
                  <a:pt x="73" y="311"/>
                </a:cubicBezTo>
                <a:lnTo>
                  <a:pt x="67" y="318"/>
                </a:lnTo>
                <a:close/>
                <a:moveTo>
                  <a:pt x="306" y="303"/>
                </a:moveTo>
                <a:cubicBezTo>
                  <a:pt x="300" y="296"/>
                  <a:pt x="300" y="296"/>
                  <a:pt x="300" y="296"/>
                </a:cubicBezTo>
                <a:cubicBezTo>
                  <a:pt x="304" y="293"/>
                  <a:pt x="307" y="288"/>
                  <a:pt x="311" y="284"/>
                </a:cubicBezTo>
                <a:cubicBezTo>
                  <a:pt x="318" y="289"/>
                  <a:pt x="318" y="289"/>
                  <a:pt x="318" y="289"/>
                </a:cubicBezTo>
                <a:cubicBezTo>
                  <a:pt x="314" y="294"/>
                  <a:pt x="310" y="298"/>
                  <a:pt x="306" y="303"/>
                </a:cubicBezTo>
                <a:close/>
                <a:moveTo>
                  <a:pt x="47" y="299"/>
                </a:moveTo>
                <a:cubicBezTo>
                  <a:pt x="43" y="295"/>
                  <a:pt x="39" y="290"/>
                  <a:pt x="36" y="285"/>
                </a:cubicBezTo>
                <a:cubicBezTo>
                  <a:pt x="42" y="280"/>
                  <a:pt x="42" y="280"/>
                  <a:pt x="42" y="280"/>
                </a:cubicBezTo>
                <a:cubicBezTo>
                  <a:pt x="46" y="285"/>
                  <a:pt x="49" y="289"/>
                  <a:pt x="53" y="293"/>
                </a:cubicBezTo>
                <a:lnTo>
                  <a:pt x="47" y="299"/>
                </a:lnTo>
                <a:close/>
                <a:moveTo>
                  <a:pt x="324" y="281"/>
                </a:moveTo>
                <a:cubicBezTo>
                  <a:pt x="317" y="276"/>
                  <a:pt x="317" y="276"/>
                  <a:pt x="317" y="276"/>
                </a:cubicBezTo>
                <a:cubicBezTo>
                  <a:pt x="320" y="271"/>
                  <a:pt x="323" y="267"/>
                  <a:pt x="326" y="262"/>
                </a:cubicBezTo>
                <a:cubicBezTo>
                  <a:pt x="333" y="266"/>
                  <a:pt x="333" y="266"/>
                  <a:pt x="333" y="266"/>
                </a:cubicBezTo>
                <a:cubicBezTo>
                  <a:pt x="330" y="271"/>
                  <a:pt x="327" y="276"/>
                  <a:pt x="324" y="281"/>
                </a:cubicBezTo>
                <a:close/>
                <a:moveTo>
                  <a:pt x="29" y="277"/>
                </a:moveTo>
                <a:cubicBezTo>
                  <a:pt x="26" y="272"/>
                  <a:pt x="23" y="267"/>
                  <a:pt x="21" y="262"/>
                </a:cubicBezTo>
                <a:cubicBezTo>
                  <a:pt x="28" y="258"/>
                  <a:pt x="28" y="258"/>
                  <a:pt x="28" y="258"/>
                </a:cubicBezTo>
                <a:cubicBezTo>
                  <a:pt x="31" y="263"/>
                  <a:pt x="34" y="267"/>
                  <a:pt x="37" y="272"/>
                </a:cubicBezTo>
                <a:lnTo>
                  <a:pt x="29" y="277"/>
                </a:lnTo>
                <a:close/>
                <a:moveTo>
                  <a:pt x="338" y="257"/>
                </a:moveTo>
                <a:cubicBezTo>
                  <a:pt x="330" y="253"/>
                  <a:pt x="330" y="253"/>
                  <a:pt x="330" y="253"/>
                </a:cubicBezTo>
                <a:cubicBezTo>
                  <a:pt x="333" y="248"/>
                  <a:pt x="335" y="243"/>
                  <a:pt x="337" y="238"/>
                </a:cubicBezTo>
                <a:cubicBezTo>
                  <a:pt x="345" y="241"/>
                  <a:pt x="345" y="241"/>
                  <a:pt x="345" y="241"/>
                </a:cubicBezTo>
                <a:cubicBezTo>
                  <a:pt x="343" y="246"/>
                  <a:pt x="341" y="252"/>
                  <a:pt x="338" y="257"/>
                </a:cubicBezTo>
                <a:close/>
                <a:moveTo>
                  <a:pt x="16" y="252"/>
                </a:moveTo>
                <a:cubicBezTo>
                  <a:pt x="14" y="247"/>
                  <a:pt x="11" y="242"/>
                  <a:pt x="9" y="236"/>
                </a:cubicBezTo>
                <a:cubicBezTo>
                  <a:pt x="18" y="233"/>
                  <a:pt x="18" y="233"/>
                  <a:pt x="18" y="233"/>
                </a:cubicBezTo>
                <a:cubicBezTo>
                  <a:pt x="19" y="238"/>
                  <a:pt x="21" y="244"/>
                  <a:pt x="24" y="249"/>
                </a:cubicBezTo>
                <a:lnTo>
                  <a:pt x="16" y="252"/>
                </a:lnTo>
                <a:close/>
                <a:moveTo>
                  <a:pt x="349" y="231"/>
                </a:moveTo>
                <a:cubicBezTo>
                  <a:pt x="340" y="228"/>
                  <a:pt x="340" y="228"/>
                  <a:pt x="340" y="228"/>
                </a:cubicBezTo>
                <a:cubicBezTo>
                  <a:pt x="342" y="223"/>
                  <a:pt x="343" y="218"/>
                  <a:pt x="344" y="212"/>
                </a:cubicBezTo>
                <a:cubicBezTo>
                  <a:pt x="353" y="214"/>
                  <a:pt x="353" y="214"/>
                  <a:pt x="353" y="214"/>
                </a:cubicBezTo>
                <a:cubicBezTo>
                  <a:pt x="352" y="220"/>
                  <a:pt x="350" y="225"/>
                  <a:pt x="349" y="231"/>
                </a:cubicBezTo>
                <a:close/>
                <a:moveTo>
                  <a:pt x="6" y="226"/>
                </a:moveTo>
                <a:cubicBezTo>
                  <a:pt x="5" y="220"/>
                  <a:pt x="4" y="215"/>
                  <a:pt x="3" y="209"/>
                </a:cubicBezTo>
                <a:cubicBezTo>
                  <a:pt x="11" y="207"/>
                  <a:pt x="11" y="207"/>
                  <a:pt x="11" y="207"/>
                </a:cubicBezTo>
                <a:cubicBezTo>
                  <a:pt x="12" y="213"/>
                  <a:pt x="13" y="218"/>
                  <a:pt x="15" y="224"/>
                </a:cubicBezTo>
                <a:lnTo>
                  <a:pt x="6" y="226"/>
                </a:lnTo>
                <a:close/>
                <a:moveTo>
                  <a:pt x="355" y="204"/>
                </a:moveTo>
                <a:cubicBezTo>
                  <a:pt x="346" y="202"/>
                  <a:pt x="346" y="202"/>
                  <a:pt x="346" y="202"/>
                </a:cubicBezTo>
                <a:cubicBezTo>
                  <a:pt x="347" y="197"/>
                  <a:pt x="347" y="191"/>
                  <a:pt x="348" y="186"/>
                </a:cubicBezTo>
                <a:cubicBezTo>
                  <a:pt x="348" y="185"/>
                  <a:pt x="348" y="185"/>
                  <a:pt x="348" y="185"/>
                </a:cubicBezTo>
                <a:cubicBezTo>
                  <a:pt x="352" y="186"/>
                  <a:pt x="352" y="186"/>
                  <a:pt x="352" y="186"/>
                </a:cubicBezTo>
                <a:cubicBezTo>
                  <a:pt x="356" y="186"/>
                  <a:pt x="356" y="186"/>
                  <a:pt x="356" y="186"/>
                </a:cubicBezTo>
                <a:cubicBezTo>
                  <a:pt x="356" y="186"/>
                  <a:pt x="356" y="186"/>
                  <a:pt x="356" y="186"/>
                </a:cubicBezTo>
                <a:cubicBezTo>
                  <a:pt x="356" y="186"/>
                  <a:pt x="356" y="186"/>
                  <a:pt x="356" y="186"/>
                </a:cubicBezTo>
                <a:cubicBezTo>
                  <a:pt x="356" y="192"/>
                  <a:pt x="355" y="198"/>
                  <a:pt x="355" y="204"/>
                </a:cubicBezTo>
                <a:close/>
                <a:moveTo>
                  <a:pt x="1" y="199"/>
                </a:moveTo>
                <a:cubicBezTo>
                  <a:pt x="0" y="193"/>
                  <a:pt x="0" y="187"/>
                  <a:pt x="0" y="181"/>
                </a:cubicBezTo>
                <a:cubicBezTo>
                  <a:pt x="9" y="181"/>
                  <a:pt x="9" y="181"/>
                  <a:pt x="9" y="181"/>
                </a:cubicBezTo>
                <a:cubicBezTo>
                  <a:pt x="9" y="187"/>
                  <a:pt x="9" y="192"/>
                  <a:pt x="10" y="198"/>
                </a:cubicBezTo>
                <a:lnTo>
                  <a:pt x="1" y="199"/>
                </a:lnTo>
                <a:close/>
                <a:moveTo>
                  <a:pt x="348" y="176"/>
                </a:moveTo>
                <a:cubicBezTo>
                  <a:pt x="348" y="170"/>
                  <a:pt x="347" y="165"/>
                  <a:pt x="347" y="159"/>
                </a:cubicBezTo>
                <a:cubicBezTo>
                  <a:pt x="355" y="158"/>
                  <a:pt x="355" y="158"/>
                  <a:pt x="355" y="158"/>
                </a:cubicBezTo>
                <a:cubicBezTo>
                  <a:pt x="356" y="164"/>
                  <a:pt x="356" y="170"/>
                  <a:pt x="356" y="176"/>
                </a:cubicBezTo>
                <a:lnTo>
                  <a:pt x="348" y="176"/>
                </a:lnTo>
                <a:close/>
                <a:moveTo>
                  <a:pt x="9" y="171"/>
                </a:moveTo>
                <a:cubicBezTo>
                  <a:pt x="0" y="170"/>
                  <a:pt x="0" y="170"/>
                  <a:pt x="0" y="170"/>
                </a:cubicBezTo>
                <a:cubicBezTo>
                  <a:pt x="0" y="165"/>
                  <a:pt x="1" y="159"/>
                  <a:pt x="2" y="153"/>
                </a:cubicBezTo>
                <a:cubicBezTo>
                  <a:pt x="10" y="154"/>
                  <a:pt x="10" y="154"/>
                  <a:pt x="10" y="154"/>
                </a:cubicBezTo>
                <a:cubicBezTo>
                  <a:pt x="9" y="160"/>
                  <a:pt x="9" y="165"/>
                  <a:pt x="9" y="171"/>
                </a:cubicBezTo>
                <a:close/>
                <a:moveTo>
                  <a:pt x="345" y="149"/>
                </a:moveTo>
                <a:cubicBezTo>
                  <a:pt x="344" y="144"/>
                  <a:pt x="343" y="138"/>
                  <a:pt x="342" y="133"/>
                </a:cubicBezTo>
                <a:cubicBezTo>
                  <a:pt x="350" y="131"/>
                  <a:pt x="350" y="131"/>
                  <a:pt x="350" y="131"/>
                </a:cubicBezTo>
                <a:cubicBezTo>
                  <a:pt x="352" y="136"/>
                  <a:pt x="353" y="142"/>
                  <a:pt x="354" y="148"/>
                </a:cubicBezTo>
                <a:lnTo>
                  <a:pt x="345" y="149"/>
                </a:lnTo>
                <a:close/>
                <a:moveTo>
                  <a:pt x="12" y="144"/>
                </a:moveTo>
                <a:cubicBezTo>
                  <a:pt x="3" y="143"/>
                  <a:pt x="3" y="143"/>
                  <a:pt x="3" y="143"/>
                </a:cubicBezTo>
                <a:cubicBezTo>
                  <a:pt x="5" y="137"/>
                  <a:pt x="6" y="131"/>
                  <a:pt x="8" y="126"/>
                </a:cubicBezTo>
                <a:cubicBezTo>
                  <a:pt x="16" y="128"/>
                  <a:pt x="16" y="128"/>
                  <a:pt x="16" y="128"/>
                </a:cubicBezTo>
                <a:cubicBezTo>
                  <a:pt x="14" y="134"/>
                  <a:pt x="13" y="139"/>
                  <a:pt x="12" y="144"/>
                </a:cubicBezTo>
                <a:close/>
                <a:moveTo>
                  <a:pt x="339" y="123"/>
                </a:moveTo>
                <a:cubicBezTo>
                  <a:pt x="337" y="118"/>
                  <a:pt x="335" y="113"/>
                  <a:pt x="333" y="108"/>
                </a:cubicBezTo>
                <a:cubicBezTo>
                  <a:pt x="340" y="104"/>
                  <a:pt x="340" y="104"/>
                  <a:pt x="340" y="104"/>
                </a:cubicBezTo>
                <a:cubicBezTo>
                  <a:pt x="343" y="110"/>
                  <a:pt x="345" y="115"/>
                  <a:pt x="347" y="121"/>
                </a:cubicBezTo>
                <a:lnTo>
                  <a:pt x="339" y="123"/>
                </a:lnTo>
                <a:close/>
                <a:moveTo>
                  <a:pt x="19" y="119"/>
                </a:moveTo>
                <a:cubicBezTo>
                  <a:pt x="11" y="116"/>
                  <a:pt x="11" y="116"/>
                  <a:pt x="11" y="116"/>
                </a:cubicBezTo>
                <a:cubicBezTo>
                  <a:pt x="13" y="110"/>
                  <a:pt x="16" y="105"/>
                  <a:pt x="18" y="100"/>
                </a:cubicBezTo>
                <a:cubicBezTo>
                  <a:pt x="26" y="104"/>
                  <a:pt x="26" y="104"/>
                  <a:pt x="26" y="104"/>
                </a:cubicBezTo>
                <a:cubicBezTo>
                  <a:pt x="23" y="109"/>
                  <a:pt x="21" y="114"/>
                  <a:pt x="19" y="119"/>
                </a:cubicBezTo>
                <a:close/>
                <a:moveTo>
                  <a:pt x="328" y="99"/>
                </a:moveTo>
                <a:cubicBezTo>
                  <a:pt x="326" y="94"/>
                  <a:pt x="323" y="89"/>
                  <a:pt x="320" y="85"/>
                </a:cubicBezTo>
                <a:cubicBezTo>
                  <a:pt x="327" y="80"/>
                  <a:pt x="327" y="80"/>
                  <a:pt x="327" y="80"/>
                </a:cubicBezTo>
                <a:cubicBezTo>
                  <a:pt x="330" y="85"/>
                  <a:pt x="333" y="90"/>
                  <a:pt x="336" y="95"/>
                </a:cubicBezTo>
                <a:lnTo>
                  <a:pt x="328" y="99"/>
                </a:lnTo>
                <a:close/>
                <a:moveTo>
                  <a:pt x="31" y="95"/>
                </a:moveTo>
                <a:cubicBezTo>
                  <a:pt x="23" y="90"/>
                  <a:pt x="23" y="90"/>
                  <a:pt x="23" y="90"/>
                </a:cubicBezTo>
                <a:cubicBezTo>
                  <a:pt x="26" y="85"/>
                  <a:pt x="29" y="80"/>
                  <a:pt x="32" y="76"/>
                </a:cubicBezTo>
                <a:cubicBezTo>
                  <a:pt x="39" y="81"/>
                  <a:pt x="39" y="81"/>
                  <a:pt x="39" y="81"/>
                </a:cubicBezTo>
                <a:cubicBezTo>
                  <a:pt x="36" y="85"/>
                  <a:pt x="33" y="90"/>
                  <a:pt x="31" y="95"/>
                </a:cubicBezTo>
                <a:close/>
                <a:moveTo>
                  <a:pt x="314" y="77"/>
                </a:moveTo>
                <a:cubicBezTo>
                  <a:pt x="311" y="72"/>
                  <a:pt x="307" y="68"/>
                  <a:pt x="303" y="64"/>
                </a:cubicBezTo>
                <a:cubicBezTo>
                  <a:pt x="310" y="58"/>
                  <a:pt x="310" y="58"/>
                  <a:pt x="310" y="58"/>
                </a:cubicBezTo>
                <a:cubicBezTo>
                  <a:pt x="314" y="62"/>
                  <a:pt x="317" y="67"/>
                  <a:pt x="321" y="71"/>
                </a:cubicBezTo>
                <a:lnTo>
                  <a:pt x="314" y="77"/>
                </a:lnTo>
                <a:close/>
                <a:moveTo>
                  <a:pt x="45" y="73"/>
                </a:moveTo>
                <a:cubicBezTo>
                  <a:pt x="39" y="67"/>
                  <a:pt x="39" y="67"/>
                  <a:pt x="39" y="67"/>
                </a:cubicBezTo>
                <a:cubicBezTo>
                  <a:pt x="42" y="63"/>
                  <a:pt x="46" y="58"/>
                  <a:pt x="50" y="54"/>
                </a:cubicBezTo>
                <a:cubicBezTo>
                  <a:pt x="56" y="60"/>
                  <a:pt x="56" y="60"/>
                  <a:pt x="56" y="60"/>
                </a:cubicBezTo>
                <a:cubicBezTo>
                  <a:pt x="53" y="64"/>
                  <a:pt x="49" y="68"/>
                  <a:pt x="45" y="73"/>
                </a:cubicBezTo>
                <a:close/>
                <a:moveTo>
                  <a:pt x="296" y="57"/>
                </a:moveTo>
                <a:cubicBezTo>
                  <a:pt x="292" y="53"/>
                  <a:pt x="288" y="49"/>
                  <a:pt x="284" y="46"/>
                </a:cubicBezTo>
                <a:cubicBezTo>
                  <a:pt x="289" y="39"/>
                  <a:pt x="289" y="39"/>
                  <a:pt x="289" y="39"/>
                </a:cubicBezTo>
                <a:cubicBezTo>
                  <a:pt x="294" y="42"/>
                  <a:pt x="298" y="46"/>
                  <a:pt x="302" y="50"/>
                </a:cubicBezTo>
                <a:lnTo>
                  <a:pt x="296" y="57"/>
                </a:lnTo>
                <a:close/>
                <a:moveTo>
                  <a:pt x="64" y="53"/>
                </a:moveTo>
                <a:cubicBezTo>
                  <a:pt x="58" y="47"/>
                  <a:pt x="58" y="47"/>
                  <a:pt x="58" y="47"/>
                </a:cubicBezTo>
                <a:cubicBezTo>
                  <a:pt x="62" y="43"/>
                  <a:pt x="67" y="39"/>
                  <a:pt x="71" y="36"/>
                </a:cubicBezTo>
                <a:cubicBezTo>
                  <a:pt x="76" y="43"/>
                  <a:pt x="76" y="43"/>
                  <a:pt x="76" y="43"/>
                </a:cubicBezTo>
                <a:cubicBezTo>
                  <a:pt x="72" y="46"/>
                  <a:pt x="68" y="50"/>
                  <a:pt x="64" y="53"/>
                </a:cubicBezTo>
                <a:close/>
                <a:moveTo>
                  <a:pt x="276" y="40"/>
                </a:moveTo>
                <a:cubicBezTo>
                  <a:pt x="271" y="36"/>
                  <a:pt x="267" y="33"/>
                  <a:pt x="262" y="31"/>
                </a:cubicBezTo>
                <a:cubicBezTo>
                  <a:pt x="266" y="23"/>
                  <a:pt x="266" y="23"/>
                  <a:pt x="266" y="23"/>
                </a:cubicBezTo>
                <a:cubicBezTo>
                  <a:pt x="271" y="26"/>
                  <a:pt x="276" y="29"/>
                  <a:pt x="281" y="33"/>
                </a:cubicBezTo>
                <a:lnTo>
                  <a:pt x="276" y="40"/>
                </a:lnTo>
                <a:close/>
                <a:moveTo>
                  <a:pt x="85" y="37"/>
                </a:moveTo>
                <a:cubicBezTo>
                  <a:pt x="80" y="30"/>
                  <a:pt x="80" y="30"/>
                  <a:pt x="80" y="30"/>
                </a:cubicBezTo>
                <a:cubicBezTo>
                  <a:pt x="85" y="26"/>
                  <a:pt x="90" y="23"/>
                  <a:pt x="95" y="21"/>
                </a:cubicBezTo>
                <a:cubicBezTo>
                  <a:pt x="99" y="28"/>
                  <a:pt x="99" y="28"/>
                  <a:pt x="99" y="28"/>
                </a:cubicBezTo>
                <a:cubicBezTo>
                  <a:pt x="94" y="31"/>
                  <a:pt x="89" y="34"/>
                  <a:pt x="85" y="37"/>
                </a:cubicBezTo>
                <a:close/>
                <a:moveTo>
                  <a:pt x="253" y="26"/>
                </a:moveTo>
                <a:cubicBezTo>
                  <a:pt x="248" y="24"/>
                  <a:pt x="243" y="21"/>
                  <a:pt x="238" y="19"/>
                </a:cubicBezTo>
                <a:cubicBezTo>
                  <a:pt x="241" y="11"/>
                  <a:pt x="241" y="11"/>
                  <a:pt x="241" y="11"/>
                </a:cubicBezTo>
                <a:cubicBezTo>
                  <a:pt x="246" y="13"/>
                  <a:pt x="252" y="16"/>
                  <a:pt x="257" y="18"/>
                </a:cubicBezTo>
                <a:lnTo>
                  <a:pt x="253" y="26"/>
                </a:lnTo>
                <a:close/>
                <a:moveTo>
                  <a:pt x="108" y="24"/>
                </a:moveTo>
                <a:cubicBezTo>
                  <a:pt x="104" y="16"/>
                  <a:pt x="104" y="16"/>
                  <a:pt x="104" y="16"/>
                </a:cubicBezTo>
                <a:cubicBezTo>
                  <a:pt x="110" y="14"/>
                  <a:pt x="115" y="11"/>
                  <a:pt x="121" y="10"/>
                </a:cubicBezTo>
                <a:cubicBezTo>
                  <a:pt x="123" y="18"/>
                  <a:pt x="123" y="18"/>
                  <a:pt x="123" y="18"/>
                </a:cubicBezTo>
                <a:cubicBezTo>
                  <a:pt x="118" y="20"/>
                  <a:pt x="113" y="22"/>
                  <a:pt x="108" y="24"/>
                </a:cubicBezTo>
                <a:close/>
                <a:moveTo>
                  <a:pt x="228" y="16"/>
                </a:moveTo>
                <a:cubicBezTo>
                  <a:pt x="223" y="15"/>
                  <a:pt x="217" y="13"/>
                  <a:pt x="212" y="12"/>
                </a:cubicBezTo>
                <a:cubicBezTo>
                  <a:pt x="214" y="4"/>
                  <a:pt x="214" y="4"/>
                  <a:pt x="214" y="4"/>
                </a:cubicBezTo>
                <a:cubicBezTo>
                  <a:pt x="219" y="5"/>
                  <a:pt x="225" y="6"/>
                  <a:pt x="231" y="8"/>
                </a:cubicBezTo>
                <a:lnTo>
                  <a:pt x="228" y="16"/>
                </a:lnTo>
                <a:close/>
                <a:moveTo>
                  <a:pt x="133" y="15"/>
                </a:moveTo>
                <a:cubicBezTo>
                  <a:pt x="131" y="7"/>
                  <a:pt x="131" y="7"/>
                  <a:pt x="131" y="7"/>
                </a:cubicBezTo>
                <a:cubicBezTo>
                  <a:pt x="136" y="5"/>
                  <a:pt x="142" y="4"/>
                  <a:pt x="148" y="3"/>
                </a:cubicBezTo>
                <a:cubicBezTo>
                  <a:pt x="149" y="11"/>
                  <a:pt x="149" y="11"/>
                  <a:pt x="149" y="11"/>
                </a:cubicBezTo>
                <a:cubicBezTo>
                  <a:pt x="144" y="12"/>
                  <a:pt x="138" y="13"/>
                  <a:pt x="133" y="15"/>
                </a:cubicBezTo>
                <a:close/>
                <a:moveTo>
                  <a:pt x="202" y="10"/>
                </a:moveTo>
                <a:cubicBezTo>
                  <a:pt x="197" y="10"/>
                  <a:pt x="191" y="9"/>
                  <a:pt x="186" y="9"/>
                </a:cubicBezTo>
                <a:cubicBezTo>
                  <a:pt x="186" y="0"/>
                  <a:pt x="186" y="0"/>
                  <a:pt x="186" y="0"/>
                </a:cubicBezTo>
                <a:cubicBezTo>
                  <a:pt x="186" y="0"/>
                  <a:pt x="186" y="0"/>
                  <a:pt x="186" y="0"/>
                </a:cubicBezTo>
                <a:cubicBezTo>
                  <a:pt x="192" y="1"/>
                  <a:pt x="198" y="1"/>
                  <a:pt x="203" y="2"/>
                </a:cubicBezTo>
                <a:lnTo>
                  <a:pt x="202" y="10"/>
                </a:lnTo>
                <a:close/>
                <a:moveTo>
                  <a:pt x="159" y="10"/>
                </a:moveTo>
                <a:cubicBezTo>
                  <a:pt x="158" y="1"/>
                  <a:pt x="158" y="1"/>
                  <a:pt x="158" y="1"/>
                </a:cubicBezTo>
                <a:cubicBezTo>
                  <a:pt x="164" y="1"/>
                  <a:pt x="170" y="0"/>
                  <a:pt x="175" y="0"/>
                </a:cubicBezTo>
                <a:cubicBezTo>
                  <a:pt x="176" y="9"/>
                  <a:pt x="176" y="9"/>
                  <a:pt x="176" y="9"/>
                </a:cubicBezTo>
                <a:cubicBezTo>
                  <a:pt x="170" y="9"/>
                  <a:pt x="164" y="9"/>
                  <a:pt x="15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90" name="Half ring 2"/>
          <p:cNvSpPr>
            <a:spLocks noEditPoints="1"/>
          </p:cNvSpPr>
          <p:nvPr userDrawn="1"/>
        </p:nvSpPr>
        <p:spPr bwMode="auto">
          <a:xfrm>
            <a:off x="7357051" y="2046020"/>
            <a:ext cx="455450" cy="494249"/>
          </a:xfrm>
          <a:custGeom>
            <a:avLst/>
            <a:gdLst>
              <a:gd name="T0" fmla="*/ 8 w 201"/>
              <a:gd name="T1" fmla="*/ 218 h 218"/>
              <a:gd name="T2" fmla="*/ 0 w 201"/>
              <a:gd name="T3" fmla="*/ 218 h 218"/>
              <a:gd name="T4" fmla="*/ 0 w 201"/>
              <a:gd name="T5" fmla="*/ 201 h 218"/>
              <a:gd name="T6" fmla="*/ 9 w 201"/>
              <a:gd name="T7" fmla="*/ 202 h 218"/>
              <a:gd name="T8" fmla="*/ 8 w 201"/>
              <a:gd name="T9" fmla="*/ 218 h 218"/>
              <a:gd name="T10" fmla="*/ 10 w 201"/>
              <a:gd name="T11" fmla="*/ 191 h 218"/>
              <a:gd name="T12" fmla="*/ 1 w 201"/>
              <a:gd name="T13" fmla="*/ 190 h 218"/>
              <a:gd name="T14" fmla="*/ 4 w 201"/>
              <a:gd name="T15" fmla="*/ 173 h 218"/>
              <a:gd name="T16" fmla="*/ 13 w 201"/>
              <a:gd name="T17" fmla="*/ 175 h 218"/>
              <a:gd name="T18" fmla="*/ 10 w 201"/>
              <a:gd name="T19" fmla="*/ 191 h 218"/>
              <a:gd name="T20" fmla="*/ 15 w 201"/>
              <a:gd name="T21" fmla="*/ 165 h 218"/>
              <a:gd name="T22" fmla="*/ 7 w 201"/>
              <a:gd name="T23" fmla="*/ 163 h 218"/>
              <a:gd name="T24" fmla="*/ 12 w 201"/>
              <a:gd name="T25" fmla="*/ 146 h 218"/>
              <a:gd name="T26" fmla="*/ 20 w 201"/>
              <a:gd name="T27" fmla="*/ 149 h 218"/>
              <a:gd name="T28" fmla="*/ 15 w 201"/>
              <a:gd name="T29" fmla="*/ 165 h 218"/>
              <a:gd name="T30" fmla="*/ 24 w 201"/>
              <a:gd name="T31" fmla="*/ 139 h 218"/>
              <a:gd name="T32" fmla="*/ 16 w 201"/>
              <a:gd name="T33" fmla="*/ 136 h 218"/>
              <a:gd name="T34" fmla="*/ 23 w 201"/>
              <a:gd name="T35" fmla="*/ 120 h 218"/>
              <a:gd name="T36" fmla="*/ 31 w 201"/>
              <a:gd name="T37" fmla="*/ 124 h 218"/>
              <a:gd name="T38" fmla="*/ 24 w 201"/>
              <a:gd name="T39" fmla="*/ 139 h 218"/>
              <a:gd name="T40" fmla="*/ 35 w 201"/>
              <a:gd name="T41" fmla="*/ 115 h 218"/>
              <a:gd name="T42" fmla="*/ 28 w 201"/>
              <a:gd name="T43" fmla="*/ 111 h 218"/>
              <a:gd name="T44" fmla="*/ 37 w 201"/>
              <a:gd name="T45" fmla="*/ 96 h 218"/>
              <a:gd name="T46" fmla="*/ 44 w 201"/>
              <a:gd name="T47" fmla="*/ 101 h 218"/>
              <a:gd name="T48" fmla="*/ 35 w 201"/>
              <a:gd name="T49" fmla="*/ 115 h 218"/>
              <a:gd name="T50" fmla="*/ 50 w 201"/>
              <a:gd name="T51" fmla="*/ 93 h 218"/>
              <a:gd name="T52" fmla="*/ 43 w 201"/>
              <a:gd name="T53" fmla="*/ 87 h 218"/>
              <a:gd name="T54" fmla="*/ 54 w 201"/>
              <a:gd name="T55" fmla="*/ 74 h 218"/>
              <a:gd name="T56" fmla="*/ 61 w 201"/>
              <a:gd name="T57" fmla="*/ 79 h 218"/>
              <a:gd name="T58" fmla="*/ 50 w 201"/>
              <a:gd name="T59" fmla="*/ 93 h 218"/>
              <a:gd name="T60" fmla="*/ 67 w 201"/>
              <a:gd name="T61" fmla="*/ 72 h 218"/>
              <a:gd name="T62" fmla="*/ 61 w 201"/>
              <a:gd name="T63" fmla="*/ 66 h 218"/>
              <a:gd name="T64" fmla="*/ 74 w 201"/>
              <a:gd name="T65" fmla="*/ 54 h 218"/>
              <a:gd name="T66" fmla="*/ 80 w 201"/>
              <a:gd name="T67" fmla="*/ 60 h 218"/>
              <a:gd name="T68" fmla="*/ 67 w 201"/>
              <a:gd name="T69" fmla="*/ 72 h 218"/>
              <a:gd name="T70" fmla="*/ 87 w 201"/>
              <a:gd name="T71" fmla="*/ 54 h 218"/>
              <a:gd name="T72" fmla="*/ 82 w 201"/>
              <a:gd name="T73" fmla="*/ 47 h 218"/>
              <a:gd name="T74" fmla="*/ 96 w 201"/>
              <a:gd name="T75" fmla="*/ 37 h 218"/>
              <a:gd name="T76" fmla="*/ 101 w 201"/>
              <a:gd name="T77" fmla="*/ 44 h 218"/>
              <a:gd name="T78" fmla="*/ 87 w 201"/>
              <a:gd name="T79" fmla="*/ 54 h 218"/>
              <a:gd name="T80" fmla="*/ 109 w 201"/>
              <a:gd name="T81" fmla="*/ 38 h 218"/>
              <a:gd name="T82" fmla="*/ 105 w 201"/>
              <a:gd name="T83" fmla="*/ 31 h 218"/>
              <a:gd name="T84" fmla="*/ 120 w 201"/>
              <a:gd name="T85" fmla="*/ 22 h 218"/>
              <a:gd name="T86" fmla="*/ 124 w 201"/>
              <a:gd name="T87" fmla="*/ 30 h 218"/>
              <a:gd name="T88" fmla="*/ 109 w 201"/>
              <a:gd name="T89" fmla="*/ 38 h 218"/>
              <a:gd name="T90" fmla="*/ 133 w 201"/>
              <a:gd name="T91" fmla="*/ 26 h 218"/>
              <a:gd name="T92" fmla="*/ 130 w 201"/>
              <a:gd name="T93" fmla="*/ 18 h 218"/>
              <a:gd name="T94" fmla="*/ 146 w 201"/>
              <a:gd name="T95" fmla="*/ 11 h 218"/>
              <a:gd name="T96" fmla="*/ 149 w 201"/>
              <a:gd name="T97" fmla="*/ 20 h 218"/>
              <a:gd name="T98" fmla="*/ 133 w 201"/>
              <a:gd name="T99" fmla="*/ 26 h 218"/>
              <a:gd name="T100" fmla="*/ 158 w 201"/>
              <a:gd name="T101" fmla="*/ 16 h 218"/>
              <a:gd name="T102" fmla="*/ 156 w 201"/>
              <a:gd name="T103" fmla="*/ 8 h 218"/>
              <a:gd name="T104" fmla="*/ 173 w 201"/>
              <a:gd name="T105" fmla="*/ 4 h 218"/>
              <a:gd name="T106" fmla="*/ 175 w 201"/>
              <a:gd name="T107" fmla="*/ 12 h 218"/>
              <a:gd name="T108" fmla="*/ 158 w 201"/>
              <a:gd name="T109" fmla="*/ 16 h 218"/>
              <a:gd name="T110" fmla="*/ 185 w 201"/>
              <a:gd name="T111" fmla="*/ 10 h 218"/>
              <a:gd name="T112" fmla="*/ 183 w 201"/>
              <a:gd name="T113" fmla="*/ 2 h 218"/>
              <a:gd name="T114" fmla="*/ 201 w 201"/>
              <a:gd name="T115" fmla="*/ 0 h 218"/>
              <a:gd name="T116" fmla="*/ 201 w 201"/>
              <a:gd name="T117" fmla="*/ 8 h 218"/>
              <a:gd name="T118" fmla="*/ 185 w 201"/>
              <a:gd name="T119" fmla="*/ 1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1" h="218">
                <a:moveTo>
                  <a:pt x="8" y="218"/>
                </a:moveTo>
                <a:cubicBezTo>
                  <a:pt x="0" y="218"/>
                  <a:pt x="0" y="218"/>
                  <a:pt x="0" y="218"/>
                </a:cubicBezTo>
                <a:cubicBezTo>
                  <a:pt x="0" y="213"/>
                  <a:pt x="0" y="207"/>
                  <a:pt x="0" y="201"/>
                </a:cubicBezTo>
                <a:cubicBezTo>
                  <a:pt x="9" y="202"/>
                  <a:pt x="9" y="202"/>
                  <a:pt x="9" y="202"/>
                </a:cubicBezTo>
                <a:cubicBezTo>
                  <a:pt x="9" y="207"/>
                  <a:pt x="8" y="213"/>
                  <a:pt x="8" y="218"/>
                </a:cubicBezTo>
                <a:close/>
                <a:moveTo>
                  <a:pt x="10" y="191"/>
                </a:moveTo>
                <a:cubicBezTo>
                  <a:pt x="1" y="190"/>
                  <a:pt x="1" y="190"/>
                  <a:pt x="1" y="190"/>
                </a:cubicBezTo>
                <a:cubicBezTo>
                  <a:pt x="2" y="185"/>
                  <a:pt x="3" y="179"/>
                  <a:pt x="4" y="173"/>
                </a:cubicBezTo>
                <a:cubicBezTo>
                  <a:pt x="13" y="175"/>
                  <a:pt x="13" y="175"/>
                  <a:pt x="13" y="175"/>
                </a:cubicBezTo>
                <a:cubicBezTo>
                  <a:pt x="12" y="180"/>
                  <a:pt x="11" y="186"/>
                  <a:pt x="10" y="191"/>
                </a:cubicBezTo>
                <a:close/>
                <a:moveTo>
                  <a:pt x="15" y="165"/>
                </a:moveTo>
                <a:cubicBezTo>
                  <a:pt x="7" y="163"/>
                  <a:pt x="7" y="163"/>
                  <a:pt x="7" y="163"/>
                </a:cubicBezTo>
                <a:cubicBezTo>
                  <a:pt x="8" y="157"/>
                  <a:pt x="10" y="152"/>
                  <a:pt x="12" y="146"/>
                </a:cubicBezTo>
                <a:cubicBezTo>
                  <a:pt x="20" y="149"/>
                  <a:pt x="20" y="149"/>
                  <a:pt x="20" y="149"/>
                </a:cubicBezTo>
                <a:cubicBezTo>
                  <a:pt x="18" y="154"/>
                  <a:pt x="17" y="160"/>
                  <a:pt x="15" y="165"/>
                </a:cubicBezTo>
                <a:close/>
                <a:moveTo>
                  <a:pt x="24" y="139"/>
                </a:moveTo>
                <a:cubicBezTo>
                  <a:pt x="16" y="136"/>
                  <a:pt x="16" y="136"/>
                  <a:pt x="16" y="136"/>
                </a:cubicBezTo>
                <a:cubicBezTo>
                  <a:pt x="18" y="131"/>
                  <a:pt x="20" y="125"/>
                  <a:pt x="23" y="120"/>
                </a:cubicBezTo>
                <a:cubicBezTo>
                  <a:pt x="31" y="124"/>
                  <a:pt x="31" y="124"/>
                  <a:pt x="31" y="124"/>
                </a:cubicBezTo>
                <a:cubicBezTo>
                  <a:pt x="28" y="129"/>
                  <a:pt x="26" y="134"/>
                  <a:pt x="24" y="139"/>
                </a:cubicBezTo>
                <a:close/>
                <a:moveTo>
                  <a:pt x="35" y="115"/>
                </a:moveTo>
                <a:cubicBezTo>
                  <a:pt x="28" y="111"/>
                  <a:pt x="28" y="111"/>
                  <a:pt x="28" y="111"/>
                </a:cubicBezTo>
                <a:cubicBezTo>
                  <a:pt x="31" y="106"/>
                  <a:pt x="34" y="101"/>
                  <a:pt x="37" y="96"/>
                </a:cubicBezTo>
                <a:cubicBezTo>
                  <a:pt x="44" y="101"/>
                  <a:pt x="44" y="101"/>
                  <a:pt x="44" y="101"/>
                </a:cubicBezTo>
                <a:cubicBezTo>
                  <a:pt x="41" y="105"/>
                  <a:pt x="38" y="110"/>
                  <a:pt x="35" y="115"/>
                </a:cubicBezTo>
                <a:close/>
                <a:moveTo>
                  <a:pt x="50" y="93"/>
                </a:moveTo>
                <a:cubicBezTo>
                  <a:pt x="43" y="87"/>
                  <a:pt x="43" y="87"/>
                  <a:pt x="43" y="87"/>
                </a:cubicBezTo>
                <a:cubicBezTo>
                  <a:pt x="47" y="83"/>
                  <a:pt x="50" y="78"/>
                  <a:pt x="54" y="74"/>
                </a:cubicBezTo>
                <a:cubicBezTo>
                  <a:pt x="61" y="79"/>
                  <a:pt x="61" y="79"/>
                  <a:pt x="61" y="79"/>
                </a:cubicBezTo>
                <a:cubicBezTo>
                  <a:pt x="57" y="84"/>
                  <a:pt x="53" y="88"/>
                  <a:pt x="50" y="93"/>
                </a:cubicBezTo>
                <a:close/>
                <a:moveTo>
                  <a:pt x="67" y="72"/>
                </a:moveTo>
                <a:cubicBezTo>
                  <a:pt x="61" y="66"/>
                  <a:pt x="61" y="66"/>
                  <a:pt x="61" y="66"/>
                </a:cubicBezTo>
                <a:cubicBezTo>
                  <a:pt x="65" y="62"/>
                  <a:pt x="70" y="58"/>
                  <a:pt x="74" y="54"/>
                </a:cubicBezTo>
                <a:cubicBezTo>
                  <a:pt x="80" y="60"/>
                  <a:pt x="80" y="60"/>
                  <a:pt x="80" y="60"/>
                </a:cubicBezTo>
                <a:cubicBezTo>
                  <a:pt x="75" y="64"/>
                  <a:pt x="71" y="68"/>
                  <a:pt x="67" y="72"/>
                </a:cubicBezTo>
                <a:close/>
                <a:moveTo>
                  <a:pt x="87" y="54"/>
                </a:moveTo>
                <a:cubicBezTo>
                  <a:pt x="82" y="47"/>
                  <a:pt x="82" y="47"/>
                  <a:pt x="82" y="47"/>
                </a:cubicBezTo>
                <a:cubicBezTo>
                  <a:pt x="86" y="43"/>
                  <a:pt x="91" y="40"/>
                  <a:pt x="96" y="37"/>
                </a:cubicBezTo>
                <a:cubicBezTo>
                  <a:pt x="101" y="44"/>
                  <a:pt x="101" y="44"/>
                  <a:pt x="101" y="44"/>
                </a:cubicBezTo>
                <a:cubicBezTo>
                  <a:pt x="96" y="47"/>
                  <a:pt x="92" y="50"/>
                  <a:pt x="87" y="54"/>
                </a:cubicBezTo>
                <a:close/>
                <a:moveTo>
                  <a:pt x="109" y="38"/>
                </a:moveTo>
                <a:cubicBezTo>
                  <a:pt x="105" y="31"/>
                  <a:pt x="105" y="31"/>
                  <a:pt x="105" y="31"/>
                </a:cubicBezTo>
                <a:cubicBezTo>
                  <a:pt x="110" y="28"/>
                  <a:pt x="115" y="25"/>
                  <a:pt x="120" y="22"/>
                </a:cubicBezTo>
                <a:cubicBezTo>
                  <a:pt x="124" y="30"/>
                  <a:pt x="124" y="30"/>
                  <a:pt x="124" y="30"/>
                </a:cubicBezTo>
                <a:cubicBezTo>
                  <a:pt x="119" y="33"/>
                  <a:pt x="114" y="35"/>
                  <a:pt x="109" y="38"/>
                </a:cubicBezTo>
                <a:close/>
                <a:moveTo>
                  <a:pt x="133" y="26"/>
                </a:moveTo>
                <a:cubicBezTo>
                  <a:pt x="130" y="18"/>
                  <a:pt x="130" y="18"/>
                  <a:pt x="130" y="18"/>
                </a:cubicBezTo>
                <a:cubicBezTo>
                  <a:pt x="135" y="16"/>
                  <a:pt x="140" y="13"/>
                  <a:pt x="146" y="11"/>
                </a:cubicBezTo>
                <a:cubicBezTo>
                  <a:pt x="149" y="20"/>
                  <a:pt x="149" y="20"/>
                  <a:pt x="149" y="20"/>
                </a:cubicBezTo>
                <a:cubicBezTo>
                  <a:pt x="144" y="21"/>
                  <a:pt x="138" y="24"/>
                  <a:pt x="133" y="26"/>
                </a:cubicBezTo>
                <a:close/>
                <a:moveTo>
                  <a:pt x="158" y="16"/>
                </a:moveTo>
                <a:cubicBezTo>
                  <a:pt x="156" y="8"/>
                  <a:pt x="156" y="8"/>
                  <a:pt x="156" y="8"/>
                </a:cubicBezTo>
                <a:cubicBezTo>
                  <a:pt x="162" y="6"/>
                  <a:pt x="167" y="5"/>
                  <a:pt x="173" y="4"/>
                </a:cubicBezTo>
                <a:cubicBezTo>
                  <a:pt x="175" y="12"/>
                  <a:pt x="175" y="12"/>
                  <a:pt x="175" y="12"/>
                </a:cubicBezTo>
                <a:cubicBezTo>
                  <a:pt x="169" y="13"/>
                  <a:pt x="164" y="15"/>
                  <a:pt x="158" y="16"/>
                </a:cubicBezTo>
                <a:close/>
                <a:moveTo>
                  <a:pt x="185" y="10"/>
                </a:moveTo>
                <a:cubicBezTo>
                  <a:pt x="183" y="2"/>
                  <a:pt x="183" y="2"/>
                  <a:pt x="183" y="2"/>
                </a:cubicBezTo>
                <a:cubicBezTo>
                  <a:pt x="189" y="1"/>
                  <a:pt x="195" y="0"/>
                  <a:pt x="201" y="0"/>
                </a:cubicBezTo>
                <a:cubicBezTo>
                  <a:pt x="201" y="8"/>
                  <a:pt x="201" y="8"/>
                  <a:pt x="201" y="8"/>
                </a:cubicBezTo>
                <a:cubicBezTo>
                  <a:pt x="196" y="9"/>
                  <a:pt x="190" y="9"/>
                  <a:pt x="18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91" name="Half ring 3"/>
          <p:cNvSpPr>
            <a:spLocks noEditPoints="1"/>
          </p:cNvSpPr>
          <p:nvPr userDrawn="1"/>
        </p:nvSpPr>
        <p:spPr bwMode="auto">
          <a:xfrm>
            <a:off x="7852721" y="1944839"/>
            <a:ext cx="598184" cy="1192163"/>
          </a:xfrm>
          <a:custGeom>
            <a:avLst/>
            <a:gdLst>
              <a:gd name="T0" fmla="*/ 16 w 264"/>
              <a:gd name="T1" fmla="*/ 518 h 527"/>
              <a:gd name="T2" fmla="*/ 27 w 264"/>
              <a:gd name="T3" fmla="*/ 525 h 527"/>
              <a:gd name="T4" fmla="*/ 45 w 264"/>
              <a:gd name="T5" fmla="*/ 523 h 527"/>
              <a:gd name="T6" fmla="*/ 53 w 264"/>
              <a:gd name="T7" fmla="*/ 513 h 527"/>
              <a:gd name="T8" fmla="*/ 55 w 264"/>
              <a:gd name="T9" fmla="*/ 521 h 527"/>
              <a:gd name="T10" fmla="*/ 95 w 264"/>
              <a:gd name="T11" fmla="*/ 500 h 527"/>
              <a:gd name="T12" fmla="*/ 108 w 264"/>
              <a:gd name="T13" fmla="*/ 504 h 527"/>
              <a:gd name="T14" fmla="*/ 124 w 264"/>
              <a:gd name="T15" fmla="*/ 496 h 527"/>
              <a:gd name="T16" fmla="*/ 128 w 264"/>
              <a:gd name="T17" fmla="*/ 484 h 527"/>
              <a:gd name="T18" fmla="*/ 133 w 264"/>
              <a:gd name="T19" fmla="*/ 491 h 527"/>
              <a:gd name="T20" fmla="*/ 164 w 264"/>
              <a:gd name="T21" fmla="*/ 458 h 527"/>
              <a:gd name="T22" fmla="*/ 178 w 264"/>
              <a:gd name="T23" fmla="*/ 458 h 527"/>
              <a:gd name="T24" fmla="*/ 190 w 264"/>
              <a:gd name="T25" fmla="*/ 446 h 527"/>
              <a:gd name="T26" fmla="*/ 191 w 264"/>
              <a:gd name="T27" fmla="*/ 432 h 527"/>
              <a:gd name="T28" fmla="*/ 197 w 264"/>
              <a:gd name="T29" fmla="*/ 438 h 527"/>
              <a:gd name="T30" fmla="*/ 217 w 264"/>
              <a:gd name="T31" fmla="*/ 397 h 527"/>
              <a:gd name="T32" fmla="*/ 230 w 264"/>
              <a:gd name="T33" fmla="*/ 393 h 527"/>
              <a:gd name="T34" fmla="*/ 238 w 264"/>
              <a:gd name="T35" fmla="*/ 377 h 527"/>
              <a:gd name="T36" fmla="*/ 234 w 264"/>
              <a:gd name="T37" fmla="*/ 364 h 527"/>
              <a:gd name="T38" fmla="*/ 242 w 264"/>
              <a:gd name="T39" fmla="*/ 367 h 527"/>
              <a:gd name="T40" fmla="*/ 248 w 264"/>
              <a:gd name="T41" fmla="*/ 322 h 527"/>
              <a:gd name="T42" fmla="*/ 259 w 264"/>
              <a:gd name="T43" fmla="*/ 314 h 527"/>
              <a:gd name="T44" fmla="*/ 262 w 264"/>
              <a:gd name="T45" fmla="*/ 297 h 527"/>
              <a:gd name="T46" fmla="*/ 254 w 264"/>
              <a:gd name="T47" fmla="*/ 286 h 527"/>
              <a:gd name="T48" fmla="*/ 263 w 264"/>
              <a:gd name="T49" fmla="*/ 286 h 527"/>
              <a:gd name="T50" fmla="*/ 263 w 264"/>
              <a:gd name="T51" fmla="*/ 241 h 527"/>
              <a:gd name="T52" fmla="*/ 253 w 264"/>
              <a:gd name="T53" fmla="*/ 232 h 527"/>
              <a:gd name="T54" fmla="*/ 262 w 264"/>
              <a:gd name="T55" fmla="*/ 231 h 527"/>
              <a:gd name="T56" fmla="*/ 244 w 264"/>
              <a:gd name="T57" fmla="*/ 189 h 527"/>
              <a:gd name="T58" fmla="*/ 248 w 264"/>
              <a:gd name="T59" fmla="*/ 205 h 527"/>
              <a:gd name="T60" fmla="*/ 243 w 264"/>
              <a:gd name="T61" fmla="*/ 160 h 527"/>
              <a:gd name="T62" fmla="*/ 230 w 264"/>
              <a:gd name="T63" fmla="*/ 154 h 527"/>
              <a:gd name="T64" fmla="*/ 238 w 264"/>
              <a:gd name="T65" fmla="*/ 150 h 527"/>
              <a:gd name="T66" fmla="*/ 208 w 264"/>
              <a:gd name="T67" fmla="*/ 116 h 527"/>
              <a:gd name="T68" fmla="*/ 218 w 264"/>
              <a:gd name="T69" fmla="*/ 130 h 527"/>
              <a:gd name="T70" fmla="*/ 198 w 264"/>
              <a:gd name="T71" fmla="*/ 89 h 527"/>
              <a:gd name="T72" fmla="*/ 185 w 264"/>
              <a:gd name="T73" fmla="*/ 88 h 527"/>
              <a:gd name="T74" fmla="*/ 191 w 264"/>
              <a:gd name="T75" fmla="*/ 82 h 527"/>
              <a:gd name="T76" fmla="*/ 152 w 264"/>
              <a:gd name="T77" fmla="*/ 59 h 527"/>
              <a:gd name="T78" fmla="*/ 165 w 264"/>
              <a:gd name="T79" fmla="*/ 69 h 527"/>
              <a:gd name="T80" fmla="*/ 134 w 264"/>
              <a:gd name="T81" fmla="*/ 36 h 527"/>
              <a:gd name="T82" fmla="*/ 120 w 264"/>
              <a:gd name="T83" fmla="*/ 39 h 527"/>
              <a:gd name="T84" fmla="*/ 124 w 264"/>
              <a:gd name="T85" fmla="*/ 31 h 527"/>
              <a:gd name="T86" fmla="*/ 80 w 264"/>
              <a:gd name="T87" fmla="*/ 21 h 527"/>
              <a:gd name="T88" fmla="*/ 96 w 264"/>
              <a:gd name="T89" fmla="*/ 27 h 527"/>
              <a:gd name="T90" fmla="*/ 56 w 264"/>
              <a:gd name="T91" fmla="*/ 6 h 527"/>
              <a:gd name="T92" fmla="*/ 44 w 264"/>
              <a:gd name="T93" fmla="*/ 12 h 527"/>
              <a:gd name="T94" fmla="*/ 45 w 264"/>
              <a:gd name="T95" fmla="*/ 4 h 527"/>
              <a:gd name="T96" fmla="*/ 0 w 264"/>
              <a:gd name="T97" fmla="*/ 9 h 527"/>
              <a:gd name="T98" fmla="*/ 17 w 264"/>
              <a:gd name="T99" fmla="*/ 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4" h="527">
                <a:moveTo>
                  <a:pt x="0" y="527"/>
                </a:moveTo>
                <a:cubicBezTo>
                  <a:pt x="0" y="518"/>
                  <a:pt x="0" y="518"/>
                  <a:pt x="0" y="518"/>
                </a:cubicBezTo>
                <a:cubicBezTo>
                  <a:pt x="6" y="518"/>
                  <a:pt x="11" y="518"/>
                  <a:pt x="16" y="518"/>
                </a:cubicBezTo>
                <a:cubicBezTo>
                  <a:pt x="17" y="526"/>
                  <a:pt x="17" y="526"/>
                  <a:pt x="17" y="526"/>
                </a:cubicBezTo>
                <a:cubicBezTo>
                  <a:pt x="11" y="527"/>
                  <a:pt x="6" y="527"/>
                  <a:pt x="0" y="527"/>
                </a:cubicBezTo>
                <a:close/>
                <a:moveTo>
                  <a:pt x="27" y="525"/>
                </a:moveTo>
                <a:cubicBezTo>
                  <a:pt x="26" y="517"/>
                  <a:pt x="26" y="517"/>
                  <a:pt x="26" y="517"/>
                </a:cubicBezTo>
                <a:cubicBezTo>
                  <a:pt x="32" y="516"/>
                  <a:pt x="38" y="516"/>
                  <a:pt x="43" y="515"/>
                </a:cubicBezTo>
                <a:cubicBezTo>
                  <a:pt x="45" y="523"/>
                  <a:pt x="45" y="523"/>
                  <a:pt x="45" y="523"/>
                </a:cubicBezTo>
                <a:cubicBezTo>
                  <a:pt x="39" y="524"/>
                  <a:pt x="33" y="525"/>
                  <a:pt x="27" y="525"/>
                </a:cubicBezTo>
                <a:close/>
                <a:moveTo>
                  <a:pt x="55" y="521"/>
                </a:moveTo>
                <a:cubicBezTo>
                  <a:pt x="53" y="513"/>
                  <a:pt x="53" y="513"/>
                  <a:pt x="53" y="513"/>
                </a:cubicBezTo>
                <a:cubicBezTo>
                  <a:pt x="59" y="512"/>
                  <a:pt x="64" y="510"/>
                  <a:pt x="70" y="509"/>
                </a:cubicBezTo>
                <a:cubicBezTo>
                  <a:pt x="72" y="517"/>
                  <a:pt x="72" y="517"/>
                  <a:pt x="72" y="517"/>
                </a:cubicBezTo>
                <a:cubicBezTo>
                  <a:pt x="66" y="519"/>
                  <a:pt x="61" y="520"/>
                  <a:pt x="55" y="521"/>
                </a:cubicBezTo>
                <a:close/>
                <a:moveTo>
                  <a:pt x="82" y="514"/>
                </a:moveTo>
                <a:cubicBezTo>
                  <a:pt x="79" y="506"/>
                  <a:pt x="79" y="506"/>
                  <a:pt x="79" y="506"/>
                </a:cubicBezTo>
                <a:cubicBezTo>
                  <a:pt x="85" y="504"/>
                  <a:pt x="90" y="502"/>
                  <a:pt x="95" y="500"/>
                </a:cubicBezTo>
                <a:cubicBezTo>
                  <a:pt x="98" y="508"/>
                  <a:pt x="98" y="508"/>
                  <a:pt x="98" y="508"/>
                </a:cubicBezTo>
                <a:cubicBezTo>
                  <a:pt x="93" y="510"/>
                  <a:pt x="87" y="512"/>
                  <a:pt x="82" y="514"/>
                </a:cubicBezTo>
                <a:close/>
                <a:moveTo>
                  <a:pt x="108" y="504"/>
                </a:moveTo>
                <a:cubicBezTo>
                  <a:pt x="104" y="496"/>
                  <a:pt x="104" y="496"/>
                  <a:pt x="104" y="496"/>
                </a:cubicBezTo>
                <a:cubicBezTo>
                  <a:pt x="110" y="494"/>
                  <a:pt x="115" y="491"/>
                  <a:pt x="120" y="489"/>
                </a:cubicBezTo>
                <a:cubicBezTo>
                  <a:pt x="124" y="496"/>
                  <a:pt x="124" y="496"/>
                  <a:pt x="124" y="496"/>
                </a:cubicBezTo>
                <a:cubicBezTo>
                  <a:pt x="119" y="499"/>
                  <a:pt x="113" y="501"/>
                  <a:pt x="108" y="504"/>
                </a:cubicBezTo>
                <a:close/>
                <a:moveTo>
                  <a:pt x="133" y="491"/>
                </a:moveTo>
                <a:cubicBezTo>
                  <a:pt x="128" y="484"/>
                  <a:pt x="128" y="484"/>
                  <a:pt x="128" y="484"/>
                </a:cubicBezTo>
                <a:cubicBezTo>
                  <a:pt x="133" y="481"/>
                  <a:pt x="138" y="478"/>
                  <a:pt x="143" y="475"/>
                </a:cubicBezTo>
                <a:cubicBezTo>
                  <a:pt x="148" y="482"/>
                  <a:pt x="148" y="482"/>
                  <a:pt x="148" y="482"/>
                </a:cubicBezTo>
                <a:cubicBezTo>
                  <a:pt x="143" y="485"/>
                  <a:pt x="138" y="488"/>
                  <a:pt x="133" y="491"/>
                </a:cubicBezTo>
                <a:close/>
                <a:moveTo>
                  <a:pt x="156" y="476"/>
                </a:moveTo>
                <a:cubicBezTo>
                  <a:pt x="151" y="469"/>
                  <a:pt x="151" y="469"/>
                  <a:pt x="151" y="469"/>
                </a:cubicBezTo>
                <a:cubicBezTo>
                  <a:pt x="156" y="465"/>
                  <a:pt x="160" y="462"/>
                  <a:pt x="164" y="458"/>
                </a:cubicBezTo>
                <a:cubicBezTo>
                  <a:pt x="170" y="465"/>
                  <a:pt x="170" y="465"/>
                  <a:pt x="170" y="465"/>
                </a:cubicBezTo>
                <a:cubicBezTo>
                  <a:pt x="165" y="469"/>
                  <a:pt x="161" y="472"/>
                  <a:pt x="156" y="476"/>
                </a:cubicBezTo>
                <a:close/>
                <a:moveTo>
                  <a:pt x="178" y="458"/>
                </a:moveTo>
                <a:cubicBezTo>
                  <a:pt x="172" y="452"/>
                  <a:pt x="172" y="452"/>
                  <a:pt x="172" y="452"/>
                </a:cubicBezTo>
                <a:cubicBezTo>
                  <a:pt x="176" y="448"/>
                  <a:pt x="180" y="444"/>
                  <a:pt x="184" y="440"/>
                </a:cubicBezTo>
                <a:cubicBezTo>
                  <a:pt x="190" y="446"/>
                  <a:pt x="190" y="446"/>
                  <a:pt x="190" y="446"/>
                </a:cubicBezTo>
                <a:cubicBezTo>
                  <a:pt x="186" y="450"/>
                  <a:pt x="182" y="454"/>
                  <a:pt x="178" y="458"/>
                </a:cubicBezTo>
                <a:close/>
                <a:moveTo>
                  <a:pt x="197" y="438"/>
                </a:moveTo>
                <a:cubicBezTo>
                  <a:pt x="191" y="432"/>
                  <a:pt x="191" y="432"/>
                  <a:pt x="191" y="432"/>
                </a:cubicBezTo>
                <a:cubicBezTo>
                  <a:pt x="195" y="428"/>
                  <a:pt x="198" y="424"/>
                  <a:pt x="202" y="419"/>
                </a:cubicBezTo>
                <a:cubicBezTo>
                  <a:pt x="209" y="425"/>
                  <a:pt x="209" y="425"/>
                  <a:pt x="209" y="425"/>
                </a:cubicBezTo>
                <a:cubicBezTo>
                  <a:pt x="205" y="429"/>
                  <a:pt x="201" y="434"/>
                  <a:pt x="197" y="438"/>
                </a:cubicBezTo>
                <a:close/>
                <a:moveTo>
                  <a:pt x="215" y="416"/>
                </a:moveTo>
                <a:cubicBezTo>
                  <a:pt x="208" y="411"/>
                  <a:pt x="208" y="411"/>
                  <a:pt x="208" y="411"/>
                </a:cubicBezTo>
                <a:cubicBezTo>
                  <a:pt x="211" y="407"/>
                  <a:pt x="214" y="402"/>
                  <a:pt x="217" y="397"/>
                </a:cubicBezTo>
                <a:cubicBezTo>
                  <a:pt x="224" y="402"/>
                  <a:pt x="224" y="402"/>
                  <a:pt x="224" y="402"/>
                </a:cubicBezTo>
                <a:cubicBezTo>
                  <a:pt x="221" y="407"/>
                  <a:pt x="218" y="411"/>
                  <a:pt x="215" y="416"/>
                </a:cubicBezTo>
                <a:close/>
                <a:moveTo>
                  <a:pt x="230" y="393"/>
                </a:moveTo>
                <a:cubicBezTo>
                  <a:pt x="222" y="388"/>
                  <a:pt x="222" y="388"/>
                  <a:pt x="222" y="388"/>
                </a:cubicBezTo>
                <a:cubicBezTo>
                  <a:pt x="225" y="383"/>
                  <a:pt x="228" y="378"/>
                  <a:pt x="230" y="373"/>
                </a:cubicBezTo>
                <a:cubicBezTo>
                  <a:pt x="238" y="377"/>
                  <a:pt x="238" y="377"/>
                  <a:pt x="238" y="377"/>
                </a:cubicBezTo>
                <a:cubicBezTo>
                  <a:pt x="235" y="382"/>
                  <a:pt x="233" y="388"/>
                  <a:pt x="230" y="393"/>
                </a:cubicBezTo>
                <a:close/>
                <a:moveTo>
                  <a:pt x="242" y="367"/>
                </a:moveTo>
                <a:cubicBezTo>
                  <a:pt x="234" y="364"/>
                  <a:pt x="234" y="364"/>
                  <a:pt x="234" y="364"/>
                </a:cubicBezTo>
                <a:cubicBezTo>
                  <a:pt x="237" y="359"/>
                  <a:pt x="239" y="354"/>
                  <a:pt x="240" y="348"/>
                </a:cubicBezTo>
                <a:cubicBezTo>
                  <a:pt x="249" y="351"/>
                  <a:pt x="249" y="351"/>
                  <a:pt x="249" y="351"/>
                </a:cubicBezTo>
                <a:cubicBezTo>
                  <a:pt x="247" y="357"/>
                  <a:pt x="245" y="362"/>
                  <a:pt x="242" y="367"/>
                </a:cubicBezTo>
                <a:close/>
                <a:moveTo>
                  <a:pt x="252" y="341"/>
                </a:moveTo>
                <a:cubicBezTo>
                  <a:pt x="244" y="339"/>
                  <a:pt x="244" y="339"/>
                  <a:pt x="244" y="339"/>
                </a:cubicBezTo>
                <a:cubicBezTo>
                  <a:pt x="245" y="333"/>
                  <a:pt x="247" y="328"/>
                  <a:pt x="248" y="322"/>
                </a:cubicBezTo>
                <a:cubicBezTo>
                  <a:pt x="257" y="324"/>
                  <a:pt x="257" y="324"/>
                  <a:pt x="257" y="324"/>
                </a:cubicBezTo>
                <a:cubicBezTo>
                  <a:pt x="255" y="330"/>
                  <a:pt x="254" y="336"/>
                  <a:pt x="252" y="341"/>
                </a:cubicBezTo>
                <a:close/>
                <a:moveTo>
                  <a:pt x="259" y="314"/>
                </a:moveTo>
                <a:cubicBezTo>
                  <a:pt x="250" y="312"/>
                  <a:pt x="250" y="312"/>
                  <a:pt x="250" y="312"/>
                </a:cubicBezTo>
                <a:cubicBezTo>
                  <a:pt x="251" y="307"/>
                  <a:pt x="252" y="301"/>
                  <a:pt x="253" y="296"/>
                </a:cubicBezTo>
                <a:cubicBezTo>
                  <a:pt x="262" y="297"/>
                  <a:pt x="262" y="297"/>
                  <a:pt x="262" y="297"/>
                </a:cubicBezTo>
                <a:cubicBezTo>
                  <a:pt x="261" y="303"/>
                  <a:pt x="260" y="308"/>
                  <a:pt x="259" y="314"/>
                </a:cubicBezTo>
                <a:close/>
                <a:moveTo>
                  <a:pt x="263" y="286"/>
                </a:moveTo>
                <a:cubicBezTo>
                  <a:pt x="254" y="286"/>
                  <a:pt x="254" y="286"/>
                  <a:pt x="254" y="286"/>
                </a:cubicBezTo>
                <a:cubicBezTo>
                  <a:pt x="255" y="280"/>
                  <a:pt x="255" y="274"/>
                  <a:pt x="255" y="269"/>
                </a:cubicBezTo>
                <a:cubicBezTo>
                  <a:pt x="264" y="269"/>
                  <a:pt x="264" y="269"/>
                  <a:pt x="264" y="269"/>
                </a:cubicBezTo>
                <a:cubicBezTo>
                  <a:pt x="263" y="275"/>
                  <a:pt x="263" y="281"/>
                  <a:pt x="263" y="286"/>
                </a:cubicBezTo>
                <a:close/>
                <a:moveTo>
                  <a:pt x="255" y="259"/>
                </a:moveTo>
                <a:cubicBezTo>
                  <a:pt x="255" y="253"/>
                  <a:pt x="255" y="247"/>
                  <a:pt x="254" y="242"/>
                </a:cubicBezTo>
                <a:cubicBezTo>
                  <a:pt x="263" y="241"/>
                  <a:pt x="263" y="241"/>
                  <a:pt x="263" y="241"/>
                </a:cubicBezTo>
                <a:cubicBezTo>
                  <a:pt x="263" y="247"/>
                  <a:pt x="264" y="253"/>
                  <a:pt x="264" y="258"/>
                </a:cubicBezTo>
                <a:lnTo>
                  <a:pt x="255" y="259"/>
                </a:lnTo>
                <a:close/>
                <a:moveTo>
                  <a:pt x="253" y="232"/>
                </a:moveTo>
                <a:cubicBezTo>
                  <a:pt x="252" y="226"/>
                  <a:pt x="251" y="220"/>
                  <a:pt x="250" y="215"/>
                </a:cubicBezTo>
                <a:cubicBezTo>
                  <a:pt x="259" y="213"/>
                  <a:pt x="259" y="213"/>
                  <a:pt x="259" y="213"/>
                </a:cubicBezTo>
                <a:cubicBezTo>
                  <a:pt x="260" y="219"/>
                  <a:pt x="261" y="225"/>
                  <a:pt x="262" y="231"/>
                </a:cubicBezTo>
                <a:lnTo>
                  <a:pt x="253" y="232"/>
                </a:lnTo>
                <a:close/>
                <a:moveTo>
                  <a:pt x="248" y="205"/>
                </a:moveTo>
                <a:cubicBezTo>
                  <a:pt x="247" y="200"/>
                  <a:pt x="246" y="194"/>
                  <a:pt x="244" y="189"/>
                </a:cubicBezTo>
                <a:cubicBezTo>
                  <a:pt x="252" y="186"/>
                  <a:pt x="252" y="186"/>
                  <a:pt x="252" y="186"/>
                </a:cubicBezTo>
                <a:cubicBezTo>
                  <a:pt x="254" y="192"/>
                  <a:pt x="255" y="197"/>
                  <a:pt x="257" y="203"/>
                </a:cubicBezTo>
                <a:lnTo>
                  <a:pt x="248" y="205"/>
                </a:lnTo>
                <a:close/>
                <a:moveTo>
                  <a:pt x="241" y="179"/>
                </a:moveTo>
                <a:cubicBezTo>
                  <a:pt x="239" y="174"/>
                  <a:pt x="237" y="169"/>
                  <a:pt x="235" y="163"/>
                </a:cubicBezTo>
                <a:cubicBezTo>
                  <a:pt x="243" y="160"/>
                  <a:pt x="243" y="160"/>
                  <a:pt x="243" y="160"/>
                </a:cubicBezTo>
                <a:cubicBezTo>
                  <a:pt x="245" y="165"/>
                  <a:pt x="247" y="171"/>
                  <a:pt x="249" y="176"/>
                </a:cubicBezTo>
                <a:lnTo>
                  <a:pt x="241" y="179"/>
                </a:lnTo>
                <a:close/>
                <a:moveTo>
                  <a:pt x="230" y="154"/>
                </a:moveTo>
                <a:cubicBezTo>
                  <a:pt x="228" y="149"/>
                  <a:pt x="225" y="144"/>
                  <a:pt x="223" y="139"/>
                </a:cubicBezTo>
                <a:cubicBezTo>
                  <a:pt x="230" y="135"/>
                  <a:pt x="230" y="135"/>
                  <a:pt x="230" y="135"/>
                </a:cubicBezTo>
                <a:cubicBezTo>
                  <a:pt x="233" y="140"/>
                  <a:pt x="236" y="145"/>
                  <a:pt x="238" y="150"/>
                </a:cubicBezTo>
                <a:lnTo>
                  <a:pt x="230" y="154"/>
                </a:lnTo>
                <a:close/>
                <a:moveTo>
                  <a:pt x="218" y="130"/>
                </a:moveTo>
                <a:cubicBezTo>
                  <a:pt x="215" y="126"/>
                  <a:pt x="212" y="121"/>
                  <a:pt x="208" y="116"/>
                </a:cubicBezTo>
                <a:cubicBezTo>
                  <a:pt x="215" y="111"/>
                  <a:pt x="215" y="111"/>
                  <a:pt x="215" y="111"/>
                </a:cubicBezTo>
                <a:cubicBezTo>
                  <a:pt x="219" y="116"/>
                  <a:pt x="222" y="121"/>
                  <a:pt x="225" y="126"/>
                </a:cubicBezTo>
                <a:lnTo>
                  <a:pt x="218" y="130"/>
                </a:lnTo>
                <a:close/>
                <a:moveTo>
                  <a:pt x="202" y="108"/>
                </a:moveTo>
                <a:cubicBezTo>
                  <a:pt x="199" y="104"/>
                  <a:pt x="195" y="99"/>
                  <a:pt x="192" y="95"/>
                </a:cubicBezTo>
                <a:cubicBezTo>
                  <a:pt x="198" y="89"/>
                  <a:pt x="198" y="89"/>
                  <a:pt x="198" y="89"/>
                </a:cubicBezTo>
                <a:cubicBezTo>
                  <a:pt x="202" y="94"/>
                  <a:pt x="206" y="98"/>
                  <a:pt x="209" y="103"/>
                </a:cubicBezTo>
                <a:lnTo>
                  <a:pt x="202" y="108"/>
                </a:lnTo>
                <a:close/>
                <a:moveTo>
                  <a:pt x="185" y="88"/>
                </a:moveTo>
                <a:cubicBezTo>
                  <a:pt x="181" y="84"/>
                  <a:pt x="177" y="80"/>
                  <a:pt x="173" y="76"/>
                </a:cubicBezTo>
                <a:cubicBezTo>
                  <a:pt x="178" y="69"/>
                  <a:pt x="178" y="69"/>
                  <a:pt x="178" y="69"/>
                </a:cubicBezTo>
                <a:cubicBezTo>
                  <a:pt x="183" y="73"/>
                  <a:pt x="187" y="77"/>
                  <a:pt x="191" y="82"/>
                </a:cubicBezTo>
                <a:lnTo>
                  <a:pt x="185" y="88"/>
                </a:lnTo>
                <a:close/>
                <a:moveTo>
                  <a:pt x="165" y="69"/>
                </a:moveTo>
                <a:cubicBezTo>
                  <a:pt x="161" y="65"/>
                  <a:pt x="156" y="62"/>
                  <a:pt x="152" y="59"/>
                </a:cubicBezTo>
                <a:cubicBezTo>
                  <a:pt x="157" y="52"/>
                  <a:pt x="157" y="52"/>
                  <a:pt x="157" y="52"/>
                </a:cubicBezTo>
                <a:cubicBezTo>
                  <a:pt x="162" y="55"/>
                  <a:pt x="166" y="59"/>
                  <a:pt x="171" y="62"/>
                </a:cubicBezTo>
                <a:lnTo>
                  <a:pt x="165" y="69"/>
                </a:lnTo>
                <a:close/>
                <a:moveTo>
                  <a:pt x="144" y="53"/>
                </a:moveTo>
                <a:cubicBezTo>
                  <a:pt x="139" y="49"/>
                  <a:pt x="134" y="46"/>
                  <a:pt x="129" y="44"/>
                </a:cubicBezTo>
                <a:cubicBezTo>
                  <a:pt x="134" y="36"/>
                  <a:pt x="134" y="36"/>
                  <a:pt x="134" y="36"/>
                </a:cubicBezTo>
                <a:cubicBezTo>
                  <a:pt x="139" y="39"/>
                  <a:pt x="144" y="42"/>
                  <a:pt x="148" y="45"/>
                </a:cubicBezTo>
                <a:lnTo>
                  <a:pt x="144" y="53"/>
                </a:lnTo>
                <a:close/>
                <a:moveTo>
                  <a:pt x="120" y="39"/>
                </a:moveTo>
                <a:cubicBezTo>
                  <a:pt x="115" y="36"/>
                  <a:pt x="110" y="33"/>
                  <a:pt x="105" y="31"/>
                </a:cubicBezTo>
                <a:cubicBezTo>
                  <a:pt x="109" y="23"/>
                  <a:pt x="109" y="23"/>
                  <a:pt x="109" y="23"/>
                </a:cubicBezTo>
                <a:cubicBezTo>
                  <a:pt x="114" y="26"/>
                  <a:pt x="119" y="28"/>
                  <a:pt x="124" y="31"/>
                </a:cubicBezTo>
                <a:lnTo>
                  <a:pt x="120" y="39"/>
                </a:lnTo>
                <a:close/>
                <a:moveTo>
                  <a:pt x="96" y="27"/>
                </a:moveTo>
                <a:cubicBezTo>
                  <a:pt x="91" y="25"/>
                  <a:pt x="85" y="23"/>
                  <a:pt x="80" y="21"/>
                </a:cubicBezTo>
                <a:cubicBezTo>
                  <a:pt x="83" y="13"/>
                  <a:pt x="83" y="13"/>
                  <a:pt x="83" y="13"/>
                </a:cubicBezTo>
                <a:cubicBezTo>
                  <a:pt x="88" y="15"/>
                  <a:pt x="94" y="17"/>
                  <a:pt x="99" y="19"/>
                </a:cubicBezTo>
                <a:lnTo>
                  <a:pt x="96" y="27"/>
                </a:lnTo>
                <a:close/>
                <a:moveTo>
                  <a:pt x="70" y="18"/>
                </a:moveTo>
                <a:cubicBezTo>
                  <a:pt x="65" y="17"/>
                  <a:pt x="59" y="15"/>
                  <a:pt x="54" y="14"/>
                </a:cubicBezTo>
                <a:cubicBezTo>
                  <a:pt x="56" y="6"/>
                  <a:pt x="56" y="6"/>
                  <a:pt x="56" y="6"/>
                </a:cubicBezTo>
                <a:cubicBezTo>
                  <a:pt x="61" y="7"/>
                  <a:pt x="67" y="8"/>
                  <a:pt x="73" y="10"/>
                </a:cubicBezTo>
                <a:lnTo>
                  <a:pt x="70" y="18"/>
                </a:lnTo>
                <a:close/>
                <a:moveTo>
                  <a:pt x="44" y="12"/>
                </a:moveTo>
                <a:cubicBezTo>
                  <a:pt x="38" y="11"/>
                  <a:pt x="33" y="11"/>
                  <a:pt x="27" y="10"/>
                </a:cubicBezTo>
                <a:cubicBezTo>
                  <a:pt x="28" y="1"/>
                  <a:pt x="28" y="1"/>
                  <a:pt x="28" y="1"/>
                </a:cubicBezTo>
                <a:cubicBezTo>
                  <a:pt x="34" y="2"/>
                  <a:pt x="40" y="3"/>
                  <a:pt x="45" y="4"/>
                </a:cubicBezTo>
                <a:lnTo>
                  <a:pt x="44" y="12"/>
                </a:lnTo>
                <a:close/>
                <a:moveTo>
                  <a:pt x="17" y="9"/>
                </a:moveTo>
                <a:cubicBezTo>
                  <a:pt x="11" y="9"/>
                  <a:pt x="6" y="9"/>
                  <a:pt x="0" y="9"/>
                </a:cubicBezTo>
                <a:cubicBezTo>
                  <a:pt x="0" y="0"/>
                  <a:pt x="0" y="0"/>
                  <a:pt x="0" y="0"/>
                </a:cubicBezTo>
                <a:cubicBezTo>
                  <a:pt x="6" y="0"/>
                  <a:pt x="12" y="0"/>
                  <a:pt x="18" y="0"/>
                </a:cubicBezTo>
                <a:lnTo>
                  <a:pt x="1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92" name="half ring 4"/>
          <p:cNvSpPr>
            <a:spLocks noEditPoints="1"/>
          </p:cNvSpPr>
          <p:nvPr userDrawn="1"/>
        </p:nvSpPr>
        <p:spPr bwMode="auto">
          <a:xfrm>
            <a:off x="7852722" y="1841059"/>
            <a:ext cx="699395" cy="778343"/>
          </a:xfrm>
          <a:custGeom>
            <a:avLst/>
            <a:gdLst>
              <a:gd name="T0" fmla="*/ 299 w 309"/>
              <a:gd name="T1" fmla="*/ 343 h 344"/>
              <a:gd name="T2" fmla="*/ 309 w 309"/>
              <a:gd name="T3" fmla="*/ 326 h 344"/>
              <a:gd name="T4" fmla="*/ 309 w 309"/>
              <a:gd name="T5" fmla="*/ 316 h 344"/>
              <a:gd name="T6" fmla="*/ 300 w 309"/>
              <a:gd name="T7" fmla="*/ 309 h 344"/>
              <a:gd name="T8" fmla="*/ 309 w 309"/>
              <a:gd name="T9" fmla="*/ 298 h 344"/>
              <a:gd name="T10" fmla="*/ 309 w 309"/>
              <a:gd name="T11" fmla="*/ 316 h 344"/>
              <a:gd name="T12" fmla="*/ 298 w 309"/>
              <a:gd name="T13" fmla="*/ 272 h 344"/>
              <a:gd name="T14" fmla="*/ 308 w 309"/>
              <a:gd name="T15" fmla="*/ 288 h 344"/>
              <a:gd name="T16" fmla="*/ 297 w 309"/>
              <a:gd name="T17" fmla="*/ 262 h 344"/>
              <a:gd name="T18" fmla="*/ 302 w 309"/>
              <a:gd name="T19" fmla="*/ 243 h 344"/>
              <a:gd name="T20" fmla="*/ 297 w 309"/>
              <a:gd name="T21" fmla="*/ 262 h 344"/>
              <a:gd name="T22" fmla="*/ 287 w 309"/>
              <a:gd name="T23" fmla="*/ 219 h 344"/>
              <a:gd name="T24" fmla="*/ 300 w 309"/>
              <a:gd name="T25" fmla="*/ 233 h 344"/>
              <a:gd name="T26" fmla="*/ 283 w 309"/>
              <a:gd name="T27" fmla="*/ 209 h 344"/>
              <a:gd name="T28" fmla="*/ 285 w 309"/>
              <a:gd name="T29" fmla="*/ 190 h 344"/>
              <a:gd name="T30" fmla="*/ 283 w 309"/>
              <a:gd name="T31" fmla="*/ 209 h 344"/>
              <a:gd name="T32" fmla="*/ 266 w 309"/>
              <a:gd name="T33" fmla="*/ 169 h 344"/>
              <a:gd name="T34" fmla="*/ 281 w 309"/>
              <a:gd name="T35" fmla="*/ 180 h 344"/>
              <a:gd name="T36" fmla="*/ 261 w 309"/>
              <a:gd name="T37" fmla="*/ 160 h 344"/>
              <a:gd name="T38" fmla="*/ 259 w 309"/>
              <a:gd name="T39" fmla="*/ 141 h 344"/>
              <a:gd name="T40" fmla="*/ 261 w 309"/>
              <a:gd name="T41" fmla="*/ 160 h 344"/>
              <a:gd name="T42" fmla="*/ 236 w 309"/>
              <a:gd name="T43" fmla="*/ 124 h 344"/>
              <a:gd name="T44" fmla="*/ 253 w 309"/>
              <a:gd name="T45" fmla="*/ 132 h 344"/>
              <a:gd name="T46" fmla="*/ 230 w 309"/>
              <a:gd name="T47" fmla="*/ 116 h 344"/>
              <a:gd name="T48" fmla="*/ 225 w 309"/>
              <a:gd name="T49" fmla="*/ 97 h 344"/>
              <a:gd name="T50" fmla="*/ 230 w 309"/>
              <a:gd name="T51" fmla="*/ 116 h 344"/>
              <a:gd name="T52" fmla="*/ 199 w 309"/>
              <a:gd name="T53" fmla="*/ 84 h 344"/>
              <a:gd name="T54" fmla="*/ 217 w 309"/>
              <a:gd name="T55" fmla="*/ 90 h 344"/>
              <a:gd name="T56" fmla="*/ 191 w 309"/>
              <a:gd name="T57" fmla="*/ 78 h 344"/>
              <a:gd name="T58" fmla="*/ 183 w 309"/>
              <a:gd name="T59" fmla="*/ 60 h 344"/>
              <a:gd name="T60" fmla="*/ 191 w 309"/>
              <a:gd name="T61" fmla="*/ 78 h 344"/>
              <a:gd name="T62" fmla="*/ 155 w 309"/>
              <a:gd name="T63" fmla="*/ 52 h 344"/>
              <a:gd name="T64" fmla="*/ 174 w 309"/>
              <a:gd name="T65" fmla="*/ 54 h 344"/>
              <a:gd name="T66" fmla="*/ 146 w 309"/>
              <a:gd name="T67" fmla="*/ 47 h 344"/>
              <a:gd name="T68" fmla="*/ 135 w 309"/>
              <a:gd name="T69" fmla="*/ 31 h 344"/>
              <a:gd name="T70" fmla="*/ 146 w 309"/>
              <a:gd name="T71" fmla="*/ 47 h 344"/>
              <a:gd name="T72" fmla="*/ 106 w 309"/>
              <a:gd name="T73" fmla="*/ 28 h 344"/>
              <a:gd name="T74" fmla="*/ 126 w 309"/>
              <a:gd name="T75" fmla="*/ 27 h 344"/>
              <a:gd name="T76" fmla="*/ 97 w 309"/>
              <a:gd name="T77" fmla="*/ 25 h 344"/>
              <a:gd name="T78" fmla="*/ 83 w 309"/>
              <a:gd name="T79" fmla="*/ 12 h 344"/>
              <a:gd name="T80" fmla="*/ 97 w 309"/>
              <a:gd name="T81" fmla="*/ 25 h 344"/>
              <a:gd name="T82" fmla="*/ 54 w 309"/>
              <a:gd name="T83" fmla="*/ 14 h 344"/>
              <a:gd name="T84" fmla="*/ 73 w 309"/>
              <a:gd name="T85" fmla="*/ 9 h 344"/>
              <a:gd name="T86" fmla="*/ 44 w 309"/>
              <a:gd name="T87" fmla="*/ 12 h 344"/>
              <a:gd name="T88" fmla="*/ 28 w 309"/>
              <a:gd name="T89" fmla="*/ 2 h 344"/>
              <a:gd name="T90" fmla="*/ 44 w 309"/>
              <a:gd name="T91" fmla="*/ 12 h 344"/>
              <a:gd name="T92" fmla="*/ 0 w 309"/>
              <a:gd name="T93" fmla="*/ 9 h 344"/>
              <a:gd name="T94" fmla="*/ 18 w 309"/>
              <a:gd name="T95" fmla="*/ 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 h="344">
                <a:moveTo>
                  <a:pt x="307" y="344"/>
                </a:moveTo>
                <a:cubicBezTo>
                  <a:pt x="299" y="343"/>
                  <a:pt x="299" y="343"/>
                  <a:pt x="299" y="343"/>
                </a:cubicBezTo>
                <a:cubicBezTo>
                  <a:pt x="299" y="337"/>
                  <a:pt x="300" y="331"/>
                  <a:pt x="300" y="326"/>
                </a:cubicBezTo>
                <a:cubicBezTo>
                  <a:pt x="309" y="326"/>
                  <a:pt x="309" y="326"/>
                  <a:pt x="309" y="326"/>
                </a:cubicBezTo>
                <a:cubicBezTo>
                  <a:pt x="308" y="332"/>
                  <a:pt x="308" y="338"/>
                  <a:pt x="307" y="344"/>
                </a:cubicBezTo>
                <a:close/>
                <a:moveTo>
                  <a:pt x="309" y="316"/>
                </a:moveTo>
                <a:cubicBezTo>
                  <a:pt x="300" y="316"/>
                  <a:pt x="300" y="316"/>
                  <a:pt x="300" y="316"/>
                </a:cubicBezTo>
                <a:cubicBezTo>
                  <a:pt x="300" y="314"/>
                  <a:pt x="300" y="311"/>
                  <a:pt x="300" y="309"/>
                </a:cubicBezTo>
                <a:cubicBezTo>
                  <a:pt x="300" y="306"/>
                  <a:pt x="300" y="302"/>
                  <a:pt x="300" y="299"/>
                </a:cubicBezTo>
                <a:cubicBezTo>
                  <a:pt x="309" y="298"/>
                  <a:pt x="309" y="298"/>
                  <a:pt x="309" y="298"/>
                </a:cubicBezTo>
                <a:cubicBezTo>
                  <a:pt x="309" y="302"/>
                  <a:pt x="309" y="306"/>
                  <a:pt x="309" y="309"/>
                </a:cubicBezTo>
                <a:cubicBezTo>
                  <a:pt x="309" y="312"/>
                  <a:pt x="309" y="314"/>
                  <a:pt x="309" y="316"/>
                </a:cubicBezTo>
                <a:close/>
                <a:moveTo>
                  <a:pt x="300" y="289"/>
                </a:moveTo>
                <a:cubicBezTo>
                  <a:pt x="299" y="283"/>
                  <a:pt x="299" y="277"/>
                  <a:pt x="298" y="272"/>
                </a:cubicBezTo>
                <a:cubicBezTo>
                  <a:pt x="307" y="271"/>
                  <a:pt x="307" y="271"/>
                  <a:pt x="307" y="271"/>
                </a:cubicBezTo>
                <a:cubicBezTo>
                  <a:pt x="307" y="276"/>
                  <a:pt x="308" y="282"/>
                  <a:pt x="308" y="288"/>
                </a:cubicBezTo>
                <a:lnTo>
                  <a:pt x="300" y="289"/>
                </a:lnTo>
                <a:close/>
                <a:moveTo>
                  <a:pt x="297" y="262"/>
                </a:moveTo>
                <a:cubicBezTo>
                  <a:pt x="296" y="256"/>
                  <a:pt x="295" y="250"/>
                  <a:pt x="294" y="245"/>
                </a:cubicBezTo>
                <a:cubicBezTo>
                  <a:pt x="302" y="243"/>
                  <a:pt x="302" y="243"/>
                  <a:pt x="302" y="243"/>
                </a:cubicBezTo>
                <a:cubicBezTo>
                  <a:pt x="303" y="249"/>
                  <a:pt x="304" y="255"/>
                  <a:pt x="305" y="260"/>
                </a:cubicBezTo>
                <a:lnTo>
                  <a:pt x="297" y="262"/>
                </a:lnTo>
                <a:close/>
                <a:moveTo>
                  <a:pt x="291" y="235"/>
                </a:moveTo>
                <a:cubicBezTo>
                  <a:pt x="290" y="230"/>
                  <a:pt x="288" y="224"/>
                  <a:pt x="287" y="219"/>
                </a:cubicBezTo>
                <a:cubicBezTo>
                  <a:pt x="295" y="216"/>
                  <a:pt x="295" y="216"/>
                  <a:pt x="295" y="216"/>
                </a:cubicBezTo>
                <a:cubicBezTo>
                  <a:pt x="297" y="222"/>
                  <a:pt x="298" y="227"/>
                  <a:pt x="300" y="233"/>
                </a:cubicBezTo>
                <a:lnTo>
                  <a:pt x="291" y="235"/>
                </a:lnTo>
                <a:close/>
                <a:moveTo>
                  <a:pt x="283" y="209"/>
                </a:moveTo>
                <a:cubicBezTo>
                  <a:pt x="281" y="204"/>
                  <a:pt x="279" y="199"/>
                  <a:pt x="277" y="193"/>
                </a:cubicBezTo>
                <a:cubicBezTo>
                  <a:pt x="285" y="190"/>
                  <a:pt x="285" y="190"/>
                  <a:pt x="285" y="190"/>
                </a:cubicBezTo>
                <a:cubicBezTo>
                  <a:pt x="287" y="195"/>
                  <a:pt x="290" y="201"/>
                  <a:pt x="291" y="206"/>
                </a:cubicBezTo>
                <a:lnTo>
                  <a:pt x="283" y="209"/>
                </a:lnTo>
                <a:close/>
                <a:moveTo>
                  <a:pt x="273" y="184"/>
                </a:moveTo>
                <a:cubicBezTo>
                  <a:pt x="271" y="179"/>
                  <a:pt x="268" y="174"/>
                  <a:pt x="266" y="169"/>
                </a:cubicBezTo>
                <a:cubicBezTo>
                  <a:pt x="273" y="165"/>
                  <a:pt x="273" y="165"/>
                  <a:pt x="273" y="165"/>
                </a:cubicBezTo>
                <a:cubicBezTo>
                  <a:pt x="276" y="170"/>
                  <a:pt x="279" y="175"/>
                  <a:pt x="281" y="180"/>
                </a:cubicBezTo>
                <a:lnTo>
                  <a:pt x="273" y="184"/>
                </a:lnTo>
                <a:close/>
                <a:moveTo>
                  <a:pt x="261" y="160"/>
                </a:moveTo>
                <a:cubicBezTo>
                  <a:pt x="258" y="155"/>
                  <a:pt x="255" y="150"/>
                  <a:pt x="252" y="146"/>
                </a:cubicBezTo>
                <a:cubicBezTo>
                  <a:pt x="259" y="141"/>
                  <a:pt x="259" y="141"/>
                  <a:pt x="259" y="141"/>
                </a:cubicBezTo>
                <a:cubicBezTo>
                  <a:pt x="262" y="146"/>
                  <a:pt x="265" y="151"/>
                  <a:pt x="268" y="156"/>
                </a:cubicBezTo>
                <a:lnTo>
                  <a:pt x="261" y="160"/>
                </a:lnTo>
                <a:close/>
                <a:moveTo>
                  <a:pt x="246" y="137"/>
                </a:moveTo>
                <a:cubicBezTo>
                  <a:pt x="243" y="133"/>
                  <a:pt x="240" y="128"/>
                  <a:pt x="236" y="124"/>
                </a:cubicBezTo>
                <a:cubicBezTo>
                  <a:pt x="243" y="118"/>
                  <a:pt x="243" y="118"/>
                  <a:pt x="243" y="118"/>
                </a:cubicBezTo>
                <a:cubicBezTo>
                  <a:pt x="246" y="123"/>
                  <a:pt x="250" y="127"/>
                  <a:pt x="253" y="132"/>
                </a:cubicBezTo>
                <a:lnTo>
                  <a:pt x="246" y="137"/>
                </a:lnTo>
                <a:close/>
                <a:moveTo>
                  <a:pt x="230" y="116"/>
                </a:moveTo>
                <a:cubicBezTo>
                  <a:pt x="226" y="111"/>
                  <a:pt x="222" y="107"/>
                  <a:pt x="218" y="103"/>
                </a:cubicBezTo>
                <a:cubicBezTo>
                  <a:pt x="225" y="97"/>
                  <a:pt x="225" y="97"/>
                  <a:pt x="225" y="97"/>
                </a:cubicBezTo>
                <a:cubicBezTo>
                  <a:pt x="229" y="101"/>
                  <a:pt x="233" y="106"/>
                  <a:pt x="236" y="110"/>
                </a:cubicBezTo>
                <a:lnTo>
                  <a:pt x="230" y="116"/>
                </a:lnTo>
                <a:close/>
                <a:moveTo>
                  <a:pt x="211" y="96"/>
                </a:moveTo>
                <a:cubicBezTo>
                  <a:pt x="207" y="92"/>
                  <a:pt x="203" y="88"/>
                  <a:pt x="199" y="84"/>
                </a:cubicBezTo>
                <a:cubicBezTo>
                  <a:pt x="205" y="78"/>
                  <a:pt x="205" y="78"/>
                  <a:pt x="205" y="78"/>
                </a:cubicBezTo>
                <a:cubicBezTo>
                  <a:pt x="209" y="82"/>
                  <a:pt x="213" y="86"/>
                  <a:pt x="217" y="90"/>
                </a:cubicBezTo>
                <a:lnTo>
                  <a:pt x="211" y="96"/>
                </a:lnTo>
                <a:close/>
                <a:moveTo>
                  <a:pt x="191" y="78"/>
                </a:moveTo>
                <a:cubicBezTo>
                  <a:pt x="187" y="74"/>
                  <a:pt x="182" y="71"/>
                  <a:pt x="178" y="67"/>
                </a:cubicBezTo>
                <a:cubicBezTo>
                  <a:pt x="183" y="60"/>
                  <a:pt x="183" y="60"/>
                  <a:pt x="183" y="60"/>
                </a:cubicBezTo>
                <a:cubicBezTo>
                  <a:pt x="188" y="64"/>
                  <a:pt x="192" y="67"/>
                  <a:pt x="197" y="71"/>
                </a:cubicBezTo>
                <a:lnTo>
                  <a:pt x="191" y="78"/>
                </a:lnTo>
                <a:close/>
                <a:moveTo>
                  <a:pt x="169" y="61"/>
                </a:moveTo>
                <a:cubicBezTo>
                  <a:pt x="165" y="58"/>
                  <a:pt x="160" y="55"/>
                  <a:pt x="155" y="52"/>
                </a:cubicBezTo>
                <a:cubicBezTo>
                  <a:pt x="160" y="45"/>
                  <a:pt x="160" y="45"/>
                  <a:pt x="160" y="45"/>
                </a:cubicBezTo>
                <a:cubicBezTo>
                  <a:pt x="165" y="48"/>
                  <a:pt x="169" y="51"/>
                  <a:pt x="174" y="54"/>
                </a:cubicBezTo>
                <a:lnTo>
                  <a:pt x="169" y="61"/>
                </a:lnTo>
                <a:close/>
                <a:moveTo>
                  <a:pt x="146" y="47"/>
                </a:moveTo>
                <a:cubicBezTo>
                  <a:pt x="141" y="44"/>
                  <a:pt x="136" y="42"/>
                  <a:pt x="131" y="39"/>
                </a:cubicBezTo>
                <a:cubicBezTo>
                  <a:pt x="135" y="31"/>
                  <a:pt x="135" y="31"/>
                  <a:pt x="135" y="31"/>
                </a:cubicBezTo>
                <a:cubicBezTo>
                  <a:pt x="140" y="34"/>
                  <a:pt x="145" y="37"/>
                  <a:pt x="151" y="39"/>
                </a:cubicBezTo>
                <a:lnTo>
                  <a:pt x="146" y="47"/>
                </a:lnTo>
                <a:close/>
                <a:moveTo>
                  <a:pt x="122" y="35"/>
                </a:moveTo>
                <a:cubicBezTo>
                  <a:pt x="117" y="33"/>
                  <a:pt x="112" y="30"/>
                  <a:pt x="106" y="28"/>
                </a:cubicBezTo>
                <a:cubicBezTo>
                  <a:pt x="109" y="20"/>
                  <a:pt x="109" y="20"/>
                  <a:pt x="109" y="20"/>
                </a:cubicBezTo>
                <a:cubicBezTo>
                  <a:pt x="115" y="22"/>
                  <a:pt x="120" y="25"/>
                  <a:pt x="126" y="27"/>
                </a:cubicBezTo>
                <a:lnTo>
                  <a:pt x="122" y="35"/>
                </a:lnTo>
                <a:close/>
                <a:moveTo>
                  <a:pt x="97" y="25"/>
                </a:moveTo>
                <a:cubicBezTo>
                  <a:pt x="91" y="23"/>
                  <a:pt x="86" y="21"/>
                  <a:pt x="81" y="20"/>
                </a:cubicBezTo>
                <a:cubicBezTo>
                  <a:pt x="83" y="12"/>
                  <a:pt x="83" y="12"/>
                  <a:pt x="83" y="12"/>
                </a:cubicBezTo>
                <a:cubicBezTo>
                  <a:pt x="88" y="13"/>
                  <a:pt x="94" y="15"/>
                  <a:pt x="100" y="17"/>
                </a:cubicBezTo>
                <a:lnTo>
                  <a:pt x="97" y="25"/>
                </a:lnTo>
                <a:close/>
                <a:moveTo>
                  <a:pt x="71" y="17"/>
                </a:moveTo>
                <a:cubicBezTo>
                  <a:pt x="65" y="16"/>
                  <a:pt x="60" y="15"/>
                  <a:pt x="54" y="14"/>
                </a:cubicBezTo>
                <a:cubicBezTo>
                  <a:pt x="56" y="5"/>
                  <a:pt x="56" y="5"/>
                  <a:pt x="56" y="5"/>
                </a:cubicBezTo>
                <a:cubicBezTo>
                  <a:pt x="61" y="6"/>
                  <a:pt x="67" y="8"/>
                  <a:pt x="73" y="9"/>
                </a:cubicBezTo>
                <a:lnTo>
                  <a:pt x="71" y="17"/>
                </a:lnTo>
                <a:close/>
                <a:moveTo>
                  <a:pt x="44" y="12"/>
                </a:moveTo>
                <a:cubicBezTo>
                  <a:pt x="39" y="11"/>
                  <a:pt x="33" y="11"/>
                  <a:pt x="27" y="10"/>
                </a:cubicBezTo>
                <a:cubicBezTo>
                  <a:pt x="28" y="2"/>
                  <a:pt x="28" y="2"/>
                  <a:pt x="28" y="2"/>
                </a:cubicBezTo>
                <a:cubicBezTo>
                  <a:pt x="34" y="2"/>
                  <a:pt x="40" y="3"/>
                  <a:pt x="45" y="4"/>
                </a:cubicBezTo>
                <a:lnTo>
                  <a:pt x="44" y="12"/>
                </a:lnTo>
                <a:close/>
                <a:moveTo>
                  <a:pt x="17" y="10"/>
                </a:moveTo>
                <a:cubicBezTo>
                  <a:pt x="12" y="9"/>
                  <a:pt x="6" y="9"/>
                  <a:pt x="0" y="9"/>
                </a:cubicBezTo>
                <a:cubicBezTo>
                  <a:pt x="0" y="0"/>
                  <a:pt x="0" y="0"/>
                  <a:pt x="0" y="0"/>
                </a:cubicBezTo>
                <a:cubicBezTo>
                  <a:pt x="6" y="0"/>
                  <a:pt x="12" y="1"/>
                  <a:pt x="18" y="1"/>
                </a:cubicBezTo>
                <a:lnTo>
                  <a:pt x="1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93" name="Half ring 1"/>
          <p:cNvSpPr>
            <a:spLocks noEditPoints="1"/>
          </p:cNvSpPr>
          <p:nvPr userDrawn="1"/>
        </p:nvSpPr>
        <p:spPr bwMode="auto">
          <a:xfrm>
            <a:off x="7052119" y="1738572"/>
            <a:ext cx="800605" cy="1604686"/>
          </a:xfrm>
          <a:custGeom>
            <a:avLst/>
            <a:gdLst>
              <a:gd name="T0" fmla="*/ 354 w 354"/>
              <a:gd name="T1" fmla="*/ 700 h 709"/>
              <a:gd name="T2" fmla="*/ 310 w 354"/>
              <a:gd name="T3" fmla="*/ 697 h 709"/>
              <a:gd name="T4" fmla="*/ 282 w 354"/>
              <a:gd name="T5" fmla="*/ 701 h 709"/>
              <a:gd name="T6" fmla="*/ 271 w 354"/>
              <a:gd name="T7" fmla="*/ 699 h 709"/>
              <a:gd name="T8" fmla="*/ 271 w 354"/>
              <a:gd name="T9" fmla="*/ 699 h 709"/>
              <a:gd name="T10" fmla="*/ 247 w 354"/>
              <a:gd name="T11" fmla="*/ 683 h 709"/>
              <a:gd name="T12" fmla="*/ 206 w 354"/>
              <a:gd name="T13" fmla="*/ 667 h 709"/>
              <a:gd name="T14" fmla="*/ 178 w 354"/>
              <a:gd name="T15" fmla="*/ 662 h 709"/>
              <a:gd name="T16" fmla="*/ 169 w 354"/>
              <a:gd name="T17" fmla="*/ 656 h 709"/>
              <a:gd name="T18" fmla="*/ 169 w 354"/>
              <a:gd name="T19" fmla="*/ 656 h 709"/>
              <a:gd name="T20" fmla="*/ 151 w 354"/>
              <a:gd name="T21" fmla="*/ 634 h 709"/>
              <a:gd name="T22" fmla="*/ 117 w 354"/>
              <a:gd name="T23" fmla="*/ 606 h 709"/>
              <a:gd name="T24" fmla="*/ 91 w 354"/>
              <a:gd name="T25" fmla="*/ 592 h 709"/>
              <a:gd name="T26" fmla="*/ 84 w 354"/>
              <a:gd name="T27" fmla="*/ 584 h 709"/>
              <a:gd name="T28" fmla="*/ 84 w 354"/>
              <a:gd name="T29" fmla="*/ 584 h 709"/>
              <a:gd name="T30" fmla="*/ 74 w 354"/>
              <a:gd name="T31" fmla="*/ 557 h 709"/>
              <a:gd name="T32" fmla="*/ 51 w 354"/>
              <a:gd name="T33" fmla="*/ 520 h 709"/>
              <a:gd name="T34" fmla="*/ 31 w 354"/>
              <a:gd name="T35" fmla="*/ 499 h 709"/>
              <a:gd name="T36" fmla="*/ 27 w 354"/>
              <a:gd name="T37" fmla="*/ 490 h 709"/>
              <a:gd name="T38" fmla="*/ 27 w 354"/>
              <a:gd name="T39" fmla="*/ 490 h 709"/>
              <a:gd name="T40" fmla="*/ 25 w 354"/>
              <a:gd name="T41" fmla="*/ 461 h 709"/>
              <a:gd name="T42" fmla="*/ 14 w 354"/>
              <a:gd name="T43" fmla="*/ 418 h 709"/>
              <a:gd name="T44" fmla="*/ 2 w 354"/>
              <a:gd name="T45" fmla="*/ 392 h 709"/>
              <a:gd name="T46" fmla="*/ 1 w 354"/>
              <a:gd name="T47" fmla="*/ 382 h 709"/>
              <a:gd name="T48" fmla="*/ 1 w 354"/>
              <a:gd name="T49" fmla="*/ 382 h 709"/>
              <a:gd name="T50" fmla="*/ 9 w 354"/>
              <a:gd name="T51" fmla="*/ 337 h 709"/>
              <a:gd name="T52" fmla="*/ 3 w 354"/>
              <a:gd name="T53" fmla="*/ 309 h 709"/>
              <a:gd name="T54" fmla="*/ 4 w 354"/>
              <a:gd name="T55" fmla="*/ 299 h 709"/>
              <a:gd name="T56" fmla="*/ 18 w 354"/>
              <a:gd name="T57" fmla="*/ 273 h 709"/>
              <a:gd name="T58" fmla="*/ 18 w 354"/>
              <a:gd name="T59" fmla="*/ 273 h 709"/>
              <a:gd name="T60" fmla="*/ 31 w 354"/>
              <a:gd name="T61" fmla="*/ 231 h 709"/>
              <a:gd name="T62" fmla="*/ 34 w 354"/>
              <a:gd name="T63" fmla="*/ 202 h 709"/>
              <a:gd name="T64" fmla="*/ 39 w 354"/>
              <a:gd name="T65" fmla="*/ 193 h 709"/>
              <a:gd name="T66" fmla="*/ 60 w 354"/>
              <a:gd name="T67" fmla="*/ 173 h 709"/>
              <a:gd name="T68" fmla="*/ 60 w 354"/>
              <a:gd name="T69" fmla="*/ 173 h 709"/>
              <a:gd name="T70" fmla="*/ 85 w 354"/>
              <a:gd name="T71" fmla="*/ 137 h 709"/>
              <a:gd name="T72" fmla="*/ 97 w 354"/>
              <a:gd name="T73" fmla="*/ 111 h 709"/>
              <a:gd name="T74" fmla="*/ 104 w 354"/>
              <a:gd name="T75" fmla="*/ 103 h 709"/>
              <a:gd name="T76" fmla="*/ 130 w 354"/>
              <a:gd name="T77" fmla="*/ 91 h 709"/>
              <a:gd name="T78" fmla="*/ 130 w 354"/>
              <a:gd name="T79" fmla="*/ 91 h 709"/>
              <a:gd name="T80" fmla="*/ 166 w 354"/>
              <a:gd name="T81" fmla="*/ 65 h 709"/>
              <a:gd name="T82" fmla="*/ 185 w 354"/>
              <a:gd name="T83" fmla="*/ 43 h 709"/>
              <a:gd name="T84" fmla="*/ 194 w 354"/>
              <a:gd name="T85" fmla="*/ 38 h 709"/>
              <a:gd name="T86" fmla="*/ 222 w 354"/>
              <a:gd name="T87" fmla="*/ 35 h 709"/>
              <a:gd name="T88" fmla="*/ 222 w 354"/>
              <a:gd name="T89" fmla="*/ 35 h 709"/>
              <a:gd name="T90" fmla="*/ 264 w 354"/>
              <a:gd name="T91" fmla="*/ 20 h 709"/>
              <a:gd name="T92" fmla="*/ 289 w 354"/>
              <a:gd name="T93" fmla="*/ 6 h 709"/>
              <a:gd name="T94" fmla="*/ 299 w 354"/>
              <a:gd name="T95" fmla="*/ 4 h 709"/>
              <a:gd name="T96" fmla="*/ 328 w 354"/>
              <a:gd name="T97" fmla="*/ 10 h 709"/>
              <a:gd name="T98" fmla="*/ 328 w 354"/>
              <a:gd name="T99" fmla="*/ 1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4" h="709">
                <a:moveTo>
                  <a:pt x="354" y="709"/>
                </a:moveTo>
                <a:cubicBezTo>
                  <a:pt x="348" y="709"/>
                  <a:pt x="343" y="709"/>
                  <a:pt x="337" y="708"/>
                </a:cubicBezTo>
                <a:cubicBezTo>
                  <a:pt x="337" y="700"/>
                  <a:pt x="337" y="700"/>
                  <a:pt x="337" y="700"/>
                </a:cubicBezTo>
                <a:cubicBezTo>
                  <a:pt x="343" y="700"/>
                  <a:pt x="349" y="700"/>
                  <a:pt x="354" y="700"/>
                </a:cubicBezTo>
                <a:lnTo>
                  <a:pt x="354" y="709"/>
                </a:lnTo>
                <a:close/>
                <a:moveTo>
                  <a:pt x="326" y="708"/>
                </a:moveTo>
                <a:cubicBezTo>
                  <a:pt x="321" y="707"/>
                  <a:pt x="315" y="707"/>
                  <a:pt x="309" y="706"/>
                </a:cubicBezTo>
                <a:cubicBezTo>
                  <a:pt x="310" y="697"/>
                  <a:pt x="310" y="697"/>
                  <a:pt x="310" y="697"/>
                </a:cubicBezTo>
                <a:cubicBezTo>
                  <a:pt x="316" y="698"/>
                  <a:pt x="321" y="699"/>
                  <a:pt x="327" y="699"/>
                </a:cubicBezTo>
                <a:lnTo>
                  <a:pt x="326" y="708"/>
                </a:lnTo>
                <a:close/>
                <a:moveTo>
                  <a:pt x="299" y="704"/>
                </a:moveTo>
                <a:cubicBezTo>
                  <a:pt x="293" y="703"/>
                  <a:pt x="287" y="702"/>
                  <a:pt x="282" y="701"/>
                </a:cubicBezTo>
                <a:cubicBezTo>
                  <a:pt x="283" y="693"/>
                  <a:pt x="283" y="693"/>
                  <a:pt x="283" y="693"/>
                </a:cubicBezTo>
                <a:cubicBezTo>
                  <a:pt x="289" y="694"/>
                  <a:pt x="294" y="695"/>
                  <a:pt x="300" y="696"/>
                </a:cubicBezTo>
                <a:lnTo>
                  <a:pt x="299" y="704"/>
                </a:lnTo>
                <a:close/>
                <a:moveTo>
                  <a:pt x="271" y="699"/>
                </a:moveTo>
                <a:cubicBezTo>
                  <a:pt x="266" y="698"/>
                  <a:pt x="260" y="696"/>
                  <a:pt x="255" y="695"/>
                </a:cubicBezTo>
                <a:cubicBezTo>
                  <a:pt x="257" y="686"/>
                  <a:pt x="257" y="686"/>
                  <a:pt x="257" y="686"/>
                </a:cubicBezTo>
                <a:cubicBezTo>
                  <a:pt x="262" y="688"/>
                  <a:pt x="268" y="689"/>
                  <a:pt x="273" y="691"/>
                </a:cubicBezTo>
                <a:lnTo>
                  <a:pt x="271" y="699"/>
                </a:lnTo>
                <a:close/>
                <a:moveTo>
                  <a:pt x="245" y="691"/>
                </a:moveTo>
                <a:cubicBezTo>
                  <a:pt x="239" y="690"/>
                  <a:pt x="234" y="688"/>
                  <a:pt x="228" y="686"/>
                </a:cubicBezTo>
                <a:cubicBezTo>
                  <a:pt x="231" y="678"/>
                  <a:pt x="231" y="678"/>
                  <a:pt x="231" y="678"/>
                </a:cubicBezTo>
                <a:cubicBezTo>
                  <a:pt x="236" y="680"/>
                  <a:pt x="242" y="681"/>
                  <a:pt x="247" y="683"/>
                </a:cubicBezTo>
                <a:lnTo>
                  <a:pt x="245" y="691"/>
                </a:lnTo>
                <a:close/>
                <a:moveTo>
                  <a:pt x="218" y="682"/>
                </a:moveTo>
                <a:cubicBezTo>
                  <a:pt x="213" y="680"/>
                  <a:pt x="208" y="677"/>
                  <a:pt x="202" y="675"/>
                </a:cubicBezTo>
                <a:cubicBezTo>
                  <a:pt x="206" y="667"/>
                  <a:pt x="206" y="667"/>
                  <a:pt x="206" y="667"/>
                </a:cubicBezTo>
                <a:cubicBezTo>
                  <a:pt x="211" y="669"/>
                  <a:pt x="216" y="672"/>
                  <a:pt x="222" y="674"/>
                </a:cubicBezTo>
                <a:lnTo>
                  <a:pt x="218" y="682"/>
                </a:lnTo>
                <a:close/>
                <a:moveTo>
                  <a:pt x="193" y="670"/>
                </a:moveTo>
                <a:cubicBezTo>
                  <a:pt x="188" y="667"/>
                  <a:pt x="183" y="665"/>
                  <a:pt x="178" y="662"/>
                </a:cubicBezTo>
                <a:cubicBezTo>
                  <a:pt x="182" y="654"/>
                  <a:pt x="182" y="654"/>
                  <a:pt x="182" y="654"/>
                </a:cubicBezTo>
                <a:cubicBezTo>
                  <a:pt x="187" y="657"/>
                  <a:pt x="192" y="660"/>
                  <a:pt x="197" y="662"/>
                </a:cubicBezTo>
                <a:lnTo>
                  <a:pt x="193" y="670"/>
                </a:lnTo>
                <a:close/>
                <a:moveTo>
                  <a:pt x="169" y="656"/>
                </a:moveTo>
                <a:cubicBezTo>
                  <a:pt x="164" y="653"/>
                  <a:pt x="159" y="650"/>
                  <a:pt x="154" y="647"/>
                </a:cubicBezTo>
                <a:cubicBezTo>
                  <a:pt x="159" y="640"/>
                  <a:pt x="159" y="640"/>
                  <a:pt x="159" y="640"/>
                </a:cubicBezTo>
                <a:cubicBezTo>
                  <a:pt x="164" y="643"/>
                  <a:pt x="168" y="646"/>
                  <a:pt x="173" y="649"/>
                </a:cubicBezTo>
                <a:lnTo>
                  <a:pt x="169" y="656"/>
                </a:lnTo>
                <a:close/>
                <a:moveTo>
                  <a:pt x="146" y="641"/>
                </a:moveTo>
                <a:cubicBezTo>
                  <a:pt x="141" y="637"/>
                  <a:pt x="136" y="634"/>
                  <a:pt x="132" y="630"/>
                </a:cubicBezTo>
                <a:cubicBezTo>
                  <a:pt x="137" y="624"/>
                  <a:pt x="137" y="624"/>
                  <a:pt x="137" y="624"/>
                </a:cubicBezTo>
                <a:cubicBezTo>
                  <a:pt x="142" y="627"/>
                  <a:pt x="146" y="631"/>
                  <a:pt x="151" y="634"/>
                </a:cubicBezTo>
                <a:lnTo>
                  <a:pt x="146" y="641"/>
                </a:lnTo>
                <a:close/>
                <a:moveTo>
                  <a:pt x="124" y="624"/>
                </a:moveTo>
                <a:cubicBezTo>
                  <a:pt x="119" y="620"/>
                  <a:pt x="115" y="616"/>
                  <a:pt x="111" y="612"/>
                </a:cubicBezTo>
                <a:cubicBezTo>
                  <a:pt x="117" y="606"/>
                  <a:pt x="117" y="606"/>
                  <a:pt x="117" y="606"/>
                </a:cubicBezTo>
                <a:cubicBezTo>
                  <a:pt x="121" y="610"/>
                  <a:pt x="125" y="613"/>
                  <a:pt x="129" y="617"/>
                </a:cubicBezTo>
                <a:lnTo>
                  <a:pt x="124" y="624"/>
                </a:lnTo>
                <a:close/>
                <a:moveTo>
                  <a:pt x="103" y="605"/>
                </a:moveTo>
                <a:cubicBezTo>
                  <a:pt x="99" y="601"/>
                  <a:pt x="95" y="596"/>
                  <a:pt x="91" y="592"/>
                </a:cubicBezTo>
                <a:cubicBezTo>
                  <a:pt x="98" y="586"/>
                  <a:pt x="98" y="586"/>
                  <a:pt x="98" y="586"/>
                </a:cubicBezTo>
                <a:cubicBezTo>
                  <a:pt x="102" y="590"/>
                  <a:pt x="105" y="595"/>
                  <a:pt x="109" y="599"/>
                </a:cubicBezTo>
                <a:lnTo>
                  <a:pt x="103" y="605"/>
                </a:lnTo>
                <a:close/>
                <a:moveTo>
                  <a:pt x="84" y="584"/>
                </a:moveTo>
                <a:cubicBezTo>
                  <a:pt x="81" y="580"/>
                  <a:pt x="77" y="575"/>
                  <a:pt x="74" y="571"/>
                </a:cubicBezTo>
                <a:cubicBezTo>
                  <a:pt x="80" y="565"/>
                  <a:pt x="80" y="565"/>
                  <a:pt x="80" y="565"/>
                </a:cubicBezTo>
                <a:cubicBezTo>
                  <a:pt x="84" y="570"/>
                  <a:pt x="87" y="574"/>
                  <a:pt x="91" y="579"/>
                </a:cubicBezTo>
                <a:lnTo>
                  <a:pt x="84" y="584"/>
                </a:lnTo>
                <a:close/>
                <a:moveTo>
                  <a:pt x="67" y="562"/>
                </a:moveTo>
                <a:cubicBezTo>
                  <a:pt x="64" y="558"/>
                  <a:pt x="61" y="553"/>
                  <a:pt x="57" y="548"/>
                </a:cubicBezTo>
                <a:cubicBezTo>
                  <a:pt x="65" y="543"/>
                  <a:pt x="65" y="543"/>
                  <a:pt x="65" y="543"/>
                </a:cubicBezTo>
                <a:cubicBezTo>
                  <a:pt x="68" y="548"/>
                  <a:pt x="71" y="553"/>
                  <a:pt x="74" y="557"/>
                </a:cubicBezTo>
                <a:lnTo>
                  <a:pt x="67" y="562"/>
                </a:lnTo>
                <a:close/>
                <a:moveTo>
                  <a:pt x="52" y="539"/>
                </a:moveTo>
                <a:cubicBezTo>
                  <a:pt x="49" y="534"/>
                  <a:pt x="46" y="529"/>
                  <a:pt x="43" y="524"/>
                </a:cubicBezTo>
                <a:cubicBezTo>
                  <a:pt x="51" y="520"/>
                  <a:pt x="51" y="520"/>
                  <a:pt x="51" y="520"/>
                </a:cubicBezTo>
                <a:cubicBezTo>
                  <a:pt x="53" y="525"/>
                  <a:pt x="56" y="530"/>
                  <a:pt x="59" y="535"/>
                </a:cubicBezTo>
                <a:lnTo>
                  <a:pt x="52" y="539"/>
                </a:lnTo>
                <a:close/>
                <a:moveTo>
                  <a:pt x="38" y="515"/>
                </a:moveTo>
                <a:cubicBezTo>
                  <a:pt x="36" y="510"/>
                  <a:pt x="33" y="505"/>
                  <a:pt x="31" y="499"/>
                </a:cubicBezTo>
                <a:cubicBezTo>
                  <a:pt x="39" y="496"/>
                  <a:pt x="39" y="496"/>
                  <a:pt x="39" y="496"/>
                </a:cubicBezTo>
                <a:cubicBezTo>
                  <a:pt x="41" y="501"/>
                  <a:pt x="43" y="506"/>
                  <a:pt x="46" y="511"/>
                </a:cubicBezTo>
                <a:lnTo>
                  <a:pt x="38" y="515"/>
                </a:lnTo>
                <a:close/>
                <a:moveTo>
                  <a:pt x="27" y="490"/>
                </a:moveTo>
                <a:cubicBezTo>
                  <a:pt x="24" y="484"/>
                  <a:pt x="22" y="479"/>
                  <a:pt x="20" y="473"/>
                </a:cubicBezTo>
                <a:cubicBezTo>
                  <a:pt x="28" y="471"/>
                  <a:pt x="28" y="471"/>
                  <a:pt x="28" y="471"/>
                </a:cubicBezTo>
                <a:cubicBezTo>
                  <a:pt x="30" y="476"/>
                  <a:pt x="32" y="481"/>
                  <a:pt x="35" y="486"/>
                </a:cubicBezTo>
                <a:lnTo>
                  <a:pt x="27" y="490"/>
                </a:lnTo>
                <a:close/>
                <a:moveTo>
                  <a:pt x="17" y="464"/>
                </a:moveTo>
                <a:cubicBezTo>
                  <a:pt x="15" y="458"/>
                  <a:pt x="14" y="452"/>
                  <a:pt x="12" y="447"/>
                </a:cubicBezTo>
                <a:cubicBezTo>
                  <a:pt x="20" y="445"/>
                  <a:pt x="20" y="445"/>
                  <a:pt x="20" y="445"/>
                </a:cubicBezTo>
                <a:cubicBezTo>
                  <a:pt x="22" y="450"/>
                  <a:pt x="23" y="456"/>
                  <a:pt x="25" y="461"/>
                </a:cubicBezTo>
                <a:lnTo>
                  <a:pt x="17" y="464"/>
                </a:lnTo>
                <a:close/>
                <a:moveTo>
                  <a:pt x="9" y="437"/>
                </a:moveTo>
                <a:cubicBezTo>
                  <a:pt x="8" y="431"/>
                  <a:pt x="7" y="425"/>
                  <a:pt x="6" y="420"/>
                </a:cubicBezTo>
                <a:cubicBezTo>
                  <a:pt x="14" y="418"/>
                  <a:pt x="14" y="418"/>
                  <a:pt x="14" y="418"/>
                </a:cubicBezTo>
                <a:cubicBezTo>
                  <a:pt x="15" y="424"/>
                  <a:pt x="17" y="429"/>
                  <a:pt x="18" y="435"/>
                </a:cubicBezTo>
                <a:lnTo>
                  <a:pt x="9" y="437"/>
                </a:lnTo>
                <a:close/>
                <a:moveTo>
                  <a:pt x="4" y="409"/>
                </a:moveTo>
                <a:cubicBezTo>
                  <a:pt x="3" y="404"/>
                  <a:pt x="2" y="398"/>
                  <a:pt x="2" y="392"/>
                </a:cubicBezTo>
                <a:cubicBezTo>
                  <a:pt x="10" y="391"/>
                  <a:pt x="10" y="391"/>
                  <a:pt x="10" y="391"/>
                </a:cubicBezTo>
                <a:cubicBezTo>
                  <a:pt x="11" y="397"/>
                  <a:pt x="12" y="403"/>
                  <a:pt x="13" y="408"/>
                </a:cubicBezTo>
                <a:lnTo>
                  <a:pt x="4" y="409"/>
                </a:lnTo>
                <a:close/>
                <a:moveTo>
                  <a:pt x="1" y="382"/>
                </a:moveTo>
                <a:cubicBezTo>
                  <a:pt x="0" y="376"/>
                  <a:pt x="0" y="370"/>
                  <a:pt x="0" y="364"/>
                </a:cubicBezTo>
                <a:cubicBezTo>
                  <a:pt x="9" y="364"/>
                  <a:pt x="9" y="364"/>
                  <a:pt x="9" y="364"/>
                </a:cubicBezTo>
                <a:cubicBezTo>
                  <a:pt x="9" y="370"/>
                  <a:pt x="9" y="376"/>
                  <a:pt x="9" y="381"/>
                </a:cubicBezTo>
                <a:lnTo>
                  <a:pt x="1" y="382"/>
                </a:lnTo>
                <a:close/>
                <a:moveTo>
                  <a:pt x="8" y="354"/>
                </a:moveTo>
                <a:cubicBezTo>
                  <a:pt x="0" y="354"/>
                  <a:pt x="0" y="354"/>
                  <a:pt x="0" y="354"/>
                </a:cubicBezTo>
                <a:cubicBezTo>
                  <a:pt x="0" y="348"/>
                  <a:pt x="0" y="342"/>
                  <a:pt x="0" y="337"/>
                </a:cubicBezTo>
                <a:cubicBezTo>
                  <a:pt x="9" y="337"/>
                  <a:pt x="9" y="337"/>
                  <a:pt x="9" y="337"/>
                </a:cubicBezTo>
                <a:cubicBezTo>
                  <a:pt x="9" y="343"/>
                  <a:pt x="8" y="348"/>
                  <a:pt x="8" y="354"/>
                </a:cubicBezTo>
                <a:close/>
                <a:moveTo>
                  <a:pt x="10" y="327"/>
                </a:moveTo>
                <a:cubicBezTo>
                  <a:pt x="1" y="326"/>
                  <a:pt x="1" y="326"/>
                  <a:pt x="1" y="326"/>
                </a:cubicBezTo>
                <a:cubicBezTo>
                  <a:pt x="1" y="320"/>
                  <a:pt x="2" y="315"/>
                  <a:pt x="3" y="309"/>
                </a:cubicBezTo>
                <a:cubicBezTo>
                  <a:pt x="11" y="310"/>
                  <a:pt x="11" y="310"/>
                  <a:pt x="11" y="310"/>
                </a:cubicBezTo>
                <a:cubicBezTo>
                  <a:pt x="11" y="316"/>
                  <a:pt x="10" y="321"/>
                  <a:pt x="10" y="327"/>
                </a:cubicBezTo>
                <a:close/>
                <a:moveTo>
                  <a:pt x="13" y="300"/>
                </a:moveTo>
                <a:cubicBezTo>
                  <a:pt x="4" y="299"/>
                  <a:pt x="4" y="299"/>
                  <a:pt x="4" y="299"/>
                </a:cubicBezTo>
                <a:cubicBezTo>
                  <a:pt x="5" y="293"/>
                  <a:pt x="6" y="287"/>
                  <a:pt x="7" y="281"/>
                </a:cubicBezTo>
                <a:cubicBezTo>
                  <a:pt x="16" y="283"/>
                  <a:pt x="16" y="283"/>
                  <a:pt x="16" y="283"/>
                </a:cubicBezTo>
                <a:cubicBezTo>
                  <a:pt x="15" y="289"/>
                  <a:pt x="14" y="294"/>
                  <a:pt x="13" y="300"/>
                </a:cubicBezTo>
                <a:close/>
                <a:moveTo>
                  <a:pt x="18" y="273"/>
                </a:moveTo>
                <a:cubicBezTo>
                  <a:pt x="10" y="271"/>
                  <a:pt x="10" y="271"/>
                  <a:pt x="10" y="271"/>
                </a:cubicBezTo>
                <a:cubicBezTo>
                  <a:pt x="11" y="266"/>
                  <a:pt x="12" y="260"/>
                  <a:pt x="14" y="254"/>
                </a:cubicBezTo>
                <a:cubicBezTo>
                  <a:pt x="22" y="257"/>
                  <a:pt x="22" y="257"/>
                  <a:pt x="22" y="257"/>
                </a:cubicBezTo>
                <a:cubicBezTo>
                  <a:pt x="21" y="262"/>
                  <a:pt x="19" y="268"/>
                  <a:pt x="18" y="273"/>
                </a:cubicBezTo>
                <a:close/>
                <a:moveTo>
                  <a:pt x="25" y="247"/>
                </a:moveTo>
                <a:cubicBezTo>
                  <a:pt x="17" y="244"/>
                  <a:pt x="17" y="244"/>
                  <a:pt x="17" y="244"/>
                </a:cubicBezTo>
                <a:cubicBezTo>
                  <a:pt x="19" y="239"/>
                  <a:pt x="21" y="233"/>
                  <a:pt x="23" y="228"/>
                </a:cubicBezTo>
                <a:cubicBezTo>
                  <a:pt x="31" y="231"/>
                  <a:pt x="31" y="231"/>
                  <a:pt x="31" y="231"/>
                </a:cubicBezTo>
                <a:cubicBezTo>
                  <a:pt x="29" y="236"/>
                  <a:pt x="27" y="242"/>
                  <a:pt x="25" y="247"/>
                </a:cubicBezTo>
                <a:close/>
                <a:moveTo>
                  <a:pt x="35" y="222"/>
                </a:moveTo>
                <a:cubicBezTo>
                  <a:pt x="27" y="218"/>
                  <a:pt x="27" y="218"/>
                  <a:pt x="27" y="218"/>
                </a:cubicBezTo>
                <a:cubicBezTo>
                  <a:pt x="29" y="213"/>
                  <a:pt x="32" y="208"/>
                  <a:pt x="34" y="202"/>
                </a:cubicBezTo>
                <a:cubicBezTo>
                  <a:pt x="42" y="206"/>
                  <a:pt x="42" y="206"/>
                  <a:pt x="42" y="206"/>
                </a:cubicBezTo>
                <a:cubicBezTo>
                  <a:pt x="39" y="211"/>
                  <a:pt x="37" y="216"/>
                  <a:pt x="35" y="222"/>
                </a:cubicBezTo>
                <a:close/>
                <a:moveTo>
                  <a:pt x="46" y="197"/>
                </a:moveTo>
                <a:cubicBezTo>
                  <a:pt x="39" y="193"/>
                  <a:pt x="39" y="193"/>
                  <a:pt x="39" y="193"/>
                </a:cubicBezTo>
                <a:cubicBezTo>
                  <a:pt x="41" y="188"/>
                  <a:pt x="44" y="183"/>
                  <a:pt x="47" y="178"/>
                </a:cubicBezTo>
                <a:cubicBezTo>
                  <a:pt x="54" y="182"/>
                  <a:pt x="54" y="182"/>
                  <a:pt x="54" y="182"/>
                </a:cubicBezTo>
                <a:cubicBezTo>
                  <a:pt x="52" y="187"/>
                  <a:pt x="49" y="192"/>
                  <a:pt x="46" y="197"/>
                </a:cubicBezTo>
                <a:close/>
                <a:moveTo>
                  <a:pt x="60" y="173"/>
                </a:moveTo>
                <a:cubicBezTo>
                  <a:pt x="52" y="169"/>
                  <a:pt x="52" y="169"/>
                  <a:pt x="52" y="169"/>
                </a:cubicBezTo>
                <a:cubicBezTo>
                  <a:pt x="55" y="164"/>
                  <a:pt x="59" y="159"/>
                  <a:pt x="62" y="154"/>
                </a:cubicBezTo>
                <a:cubicBezTo>
                  <a:pt x="69" y="159"/>
                  <a:pt x="69" y="159"/>
                  <a:pt x="69" y="159"/>
                </a:cubicBezTo>
                <a:cubicBezTo>
                  <a:pt x="66" y="164"/>
                  <a:pt x="63" y="168"/>
                  <a:pt x="60" y="173"/>
                </a:cubicBezTo>
                <a:close/>
                <a:moveTo>
                  <a:pt x="75" y="151"/>
                </a:moveTo>
                <a:cubicBezTo>
                  <a:pt x="68" y="146"/>
                  <a:pt x="68" y="146"/>
                  <a:pt x="68" y="146"/>
                </a:cubicBezTo>
                <a:cubicBezTo>
                  <a:pt x="71" y="141"/>
                  <a:pt x="75" y="136"/>
                  <a:pt x="78" y="132"/>
                </a:cubicBezTo>
                <a:cubicBezTo>
                  <a:pt x="85" y="137"/>
                  <a:pt x="85" y="137"/>
                  <a:pt x="85" y="137"/>
                </a:cubicBezTo>
                <a:cubicBezTo>
                  <a:pt x="82" y="142"/>
                  <a:pt x="78" y="146"/>
                  <a:pt x="75" y="151"/>
                </a:cubicBezTo>
                <a:close/>
                <a:moveTo>
                  <a:pt x="92" y="129"/>
                </a:moveTo>
                <a:cubicBezTo>
                  <a:pt x="85" y="124"/>
                  <a:pt x="85" y="124"/>
                  <a:pt x="85" y="124"/>
                </a:cubicBezTo>
                <a:cubicBezTo>
                  <a:pt x="89" y="119"/>
                  <a:pt x="93" y="115"/>
                  <a:pt x="97" y="111"/>
                </a:cubicBezTo>
                <a:cubicBezTo>
                  <a:pt x="103" y="117"/>
                  <a:pt x="103" y="117"/>
                  <a:pt x="103" y="117"/>
                </a:cubicBezTo>
                <a:cubicBezTo>
                  <a:pt x="99" y="121"/>
                  <a:pt x="95" y="125"/>
                  <a:pt x="92" y="129"/>
                </a:cubicBezTo>
                <a:close/>
                <a:moveTo>
                  <a:pt x="110" y="109"/>
                </a:moveTo>
                <a:cubicBezTo>
                  <a:pt x="104" y="103"/>
                  <a:pt x="104" y="103"/>
                  <a:pt x="104" y="103"/>
                </a:cubicBezTo>
                <a:cubicBezTo>
                  <a:pt x="108" y="99"/>
                  <a:pt x="112" y="95"/>
                  <a:pt x="117" y="91"/>
                </a:cubicBezTo>
                <a:cubicBezTo>
                  <a:pt x="123" y="98"/>
                  <a:pt x="123" y="98"/>
                  <a:pt x="123" y="98"/>
                </a:cubicBezTo>
                <a:cubicBezTo>
                  <a:pt x="118" y="101"/>
                  <a:pt x="114" y="105"/>
                  <a:pt x="110" y="109"/>
                </a:cubicBezTo>
                <a:close/>
                <a:moveTo>
                  <a:pt x="130" y="91"/>
                </a:moveTo>
                <a:cubicBezTo>
                  <a:pt x="125" y="84"/>
                  <a:pt x="125" y="84"/>
                  <a:pt x="125" y="84"/>
                </a:cubicBezTo>
                <a:cubicBezTo>
                  <a:pt x="129" y="81"/>
                  <a:pt x="134" y="77"/>
                  <a:pt x="138" y="73"/>
                </a:cubicBezTo>
                <a:cubicBezTo>
                  <a:pt x="143" y="80"/>
                  <a:pt x="143" y="80"/>
                  <a:pt x="143" y="80"/>
                </a:cubicBezTo>
                <a:cubicBezTo>
                  <a:pt x="139" y="84"/>
                  <a:pt x="134" y="87"/>
                  <a:pt x="130" y="91"/>
                </a:cubicBezTo>
                <a:close/>
                <a:moveTo>
                  <a:pt x="152" y="74"/>
                </a:moveTo>
                <a:cubicBezTo>
                  <a:pt x="146" y="67"/>
                  <a:pt x="146" y="67"/>
                  <a:pt x="146" y="67"/>
                </a:cubicBezTo>
                <a:cubicBezTo>
                  <a:pt x="151" y="64"/>
                  <a:pt x="156" y="61"/>
                  <a:pt x="161" y="57"/>
                </a:cubicBezTo>
                <a:cubicBezTo>
                  <a:pt x="166" y="65"/>
                  <a:pt x="166" y="65"/>
                  <a:pt x="166" y="65"/>
                </a:cubicBezTo>
                <a:cubicBezTo>
                  <a:pt x="161" y="68"/>
                  <a:pt x="156" y="71"/>
                  <a:pt x="152" y="74"/>
                </a:cubicBezTo>
                <a:close/>
                <a:moveTo>
                  <a:pt x="174" y="59"/>
                </a:moveTo>
                <a:cubicBezTo>
                  <a:pt x="170" y="52"/>
                  <a:pt x="170" y="52"/>
                  <a:pt x="170" y="52"/>
                </a:cubicBezTo>
                <a:cubicBezTo>
                  <a:pt x="175" y="49"/>
                  <a:pt x="180" y="46"/>
                  <a:pt x="185" y="43"/>
                </a:cubicBezTo>
                <a:cubicBezTo>
                  <a:pt x="189" y="51"/>
                  <a:pt x="189" y="51"/>
                  <a:pt x="189" y="51"/>
                </a:cubicBezTo>
                <a:cubicBezTo>
                  <a:pt x="184" y="53"/>
                  <a:pt x="179" y="56"/>
                  <a:pt x="174" y="59"/>
                </a:cubicBezTo>
                <a:close/>
                <a:moveTo>
                  <a:pt x="198" y="46"/>
                </a:moveTo>
                <a:cubicBezTo>
                  <a:pt x="194" y="38"/>
                  <a:pt x="194" y="38"/>
                  <a:pt x="194" y="38"/>
                </a:cubicBezTo>
                <a:cubicBezTo>
                  <a:pt x="199" y="36"/>
                  <a:pt x="204" y="33"/>
                  <a:pt x="210" y="31"/>
                </a:cubicBezTo>
                <a:cubicBezTo>
                  <a:pt x="213" y="39"/>
                  <a:pt x="213" y="39"/>
                  <a:pt x="213" y="39"/>
                </a:cubicBezTo>
                <a:cubicBezTo>
                  <a:pt x="208" y="41"/>
                  <a:pt x="203" y="43"/>
                  <a:pt x="198" y="46"/>
                </a:cubicBezTo>
                <a:close/>
                <a:moveTo>
                  <a:pt x="222" y="35"/>
                </a:moveTo>
                <a:cubicBezTo>
                  <a:pt x="219" y="27"/>
                  <a:pt x="219" y="27"/>
                  <a:pt x="219" y="27"/>
                </a:cubicBezTo>
                <a:cubicBezTo>
                  <a:pt x="224" y="24"/>
                  <a:pt x="230" y="22"/>
                  <a:pt x="235" y="20"/>
                </a:cubicBezTo>
                <a:cubicBezTo>
                  <a:pt x="238" y="29"/>
                  <a:pt x="238" y="29"/>
                  <a:pt x="238" y="29"/>
                </a:cubicBezTo>
                <a:cubicBezTo>
                  <a:pt x="233" y="30"/>
                  <a:pt x="228" y="32"/>
                  <a:pt x="222" y="35"/>
                </a:cubicBezTo>
                <a:close/>
                <a:moveTo>
                  <a:pt x="248" y="25"/>
                </a:moveTo>
                <a:cubicBezTo>
                  <a:pt x="245" y="17"/>
                  <a:pt x="245" y="17"/>
                  <a:pt x="245" y="17"/>
                </a:cubicBezTo>
                <a:cubicBezTo>
                  <a:pt x="251" y="15"/>
                  <a:pt x="256" y="14"/>
                  <a:pt x="262" y="12"/>
                </a:cubicBezTo>
                <a:cubicBezTo>
                  <a:pt x="264" y="20"/>
                  <a:pt x="264" y="20"/>
                  <a:pt x="264" y="20"/>
                </a:cubicBezTo>
                <a:cubicBezTo>
                  <a:pt x="259" y="22"/>
                  <a:pt x="253" y="24"/>
                  <a:pt x="248" y="25"/>
                </a:cubicBezTo>
                <a:close/>
                <a:moveTo>
                  <a:pt x="274" y="18"/>
                </a:moveTo>
                <a:cubicBezTo>
                  <a:pt x="272" y="10"/>
                  <a:pt x="272" y="10"/>
                  <a:pt x="272" y="10"/>
                </a:cubicBezTo>
                <a:cubicBezTo>
                  <a:pt x="278" y="8"/>
                  <a:pt x="283" y="7"/>
                  <a:pt x="289" y="6"/>
                </a:cubicBezTo>
                <a:cubicBezTo>
                  <a:pt x="291" y="14"/>
                  <a:pt x="291" y="14"/>
                  <a:pt x="291" y="14"/>
                </a:cubicBezTo>
                <a:cubicBezTo>
                  <a:pt x="285" y="15"/>
                  <a:pt x="280" y="17"/>
                  <a:pt x="274" y="18"/>
                </a:cubicBezTo>
                <a:close/>
                <a:moveTo>
                  <a:pt x="301" y="13"/>
                </a:moveTo>
                <a:cubicBezTo>
                  <a:pt x="299" y="4"/>
                  <a:pt x="299" y="4"/>
                  <a:pt x="299" y="4"/>
                </a:cubicBezTo>
                <a:cubicBezTo>
                  <a:pt x="305" y="3"/>
                  <a:pt x="311" y="3"/>
                  <a:pt x="317" y="2"/>
                </a:cubicBezTo>
                <a:cubicBezTo>
                  <a:pt x="318" y="11"/>
                  <a:pt x="318" y="11"/>
                  <a:pt x="318" y="11"/>
                </a:cubicBezTo>
                <a:cubicBezTo>
                  <a:pt x="312" y="11"/>
                  <a:pt x="306" y="12"/>
                  <a:pt x="301" y="13"/>
                </a:cubicBezTo>
                <a:close/>
                <a:moveTo>
                  <a:pt x="328" y="10"/>
                </a:moveTo>
                <a:cubicBezTo>
                  <a:pt x="327" y="1"/>
                  <a:pt x="327" y="1"/>
                  <a:pt x="327" y="1"/>
                </a:cubicBezTo>
                <a:cubicBezTo>
                  <a:pt x="333" y="1"/>
                  <a:pt x="339" y="0"/>
                  <a:pt x="344" y="0"/>
                </a:cubicBezTo>
                <a:cubicBezTo>
                  <a:pt x="345" y="9"/>
                  <a:pt x="345" y="9"/>
                  <a:pt x="345" y="9"/>
                </a:cubicBezTo>
                <a:cubicBezTo>
                  <a:pt x="339" y="9"/>
                  <a:pt x="333" y="9"/>
                  <a:pt x="328"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grpSp>
        <p:nvGrpSpPr>
          <p:cNvPr id="264" name="Thumbs Up"/>
          <p:cNvGrpSpPr/>
          <p:nvPr userDrawn="1"/>
        </p:nvGrpSpPr>
        <p:grpSpPr>
          <a:xfrm>
            <a:off x="7852726" y="3148672"/>
            <a:ext cx="339964" cy="282798"/>
            <a:chOff x="7850677" y="3148671"/>
            <a:chExt cx="339876" cy="282798"/>
          </a:xfrm>
          <a:solidFill>
            <a:schemeClr val="tx2"/>
          </a:solidFill>
        </p:grpSpPr>
        <p:sp>
          <p:nvSpPr>
            <p:cNvPr id="296" name="Freeform 62"/>
            <p:cNvSpPr>
              <a:spLocks noEditPoints="1"/>
            </p:cNvSpPr>
            <p:nvPr userDrawn="1"/>
          </p:nvSpPr>
          <p:spPr bwMode="auto">
            <a:xfrm>
              <a:off x="7850677" y="3249856"/>
              <a:ext cx="93401" cy="181613"/>
            </a:xfrm>
            <a:custGeom>
              <a:avLst/>
              <a:gdLst>
                <a:gd name="T0" fmla="*/ 72 w 72"/>
                <a:gd name="T1" fmla="*/ 140 h 140"/>
                <a:gd name="T2" fmla="*/ 25 w 72"/>
                <a:gd name="T3" fmla="*/ 140 h 140"/>
                <a:gd name="T4" fmla="*/ 0 w 72"/>
                <a:gd name="T5" fmla="*/ 0 h 140"/>
                <a:gd name="T6" fmla="*/ 72 w 72"/>
                <a:gd name="T7" fmla="*/ 0 h 140"/>
                <a:gd name="T8" fmla="*/ 72 w 72"/>
                <a:gd name="T9" fmla="*/ 140 h 140"/>
                <a:gd name="T10" fmla="*/ 37 w 72"/>
                <a:gd name="T11" fmla="*/ 124 h 140"/>
                <a:gd name="T12" fmla="*/ 56 w 72"/>
                <a:gd name="T13" fmla="*/ 124 h 140"/>
                <a:gd name="T14" fmla="*/ 56 w 72"/>
                <a:gd name="T15" fmla="*/ 14 h 140"/>
                <a:gd name="T16" fmla="*/ 18 w 72"/>
                <a:gd name="T17" fmla="*/ 14 h 140"/>
                <a:gd name="T18" fmla="*/ 37 w 72"/>
                <a:gd name="T19" fmla="*/ 1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40">
                  <a:moveTo>
                    <a:pt x="72" y="140"/>
                  </a:moveTo>
                  <a:lnTo>
                    <a:pt x="25" y="140"/>
                  </a:lnTo>
                  <a:lnTo>
                    <a:pt x="0" y="0"/>
                  </a:lnTo>
                  <a:lnTo>
                    <a:pt x="72" y="0"/>
                  </a:lnTo>
                  <a:lnTo>
                    <a:pt x="72" y="140"/>
                  </a:lnTo>
                  <a:close/>
                  <a:moveTo>
                    <a:pt x="37" y="124"/>
                  </a:moveTo>
                  <a:lnTo>
                    <a:pt x="56" y="124"/>
                  </a:lnTo>
                  <a:lnTo>
                    <a:pt x="56" y="14"/>
                  </a:lnTo>
                  <a:lnTo>
                    <a:pt x="18" y="14"/>
                  </a:lnTo>
                  <a:lnTo>
                    <a:pt x="37"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97" name="Freeform 63"/>
            <p:cNvSpPr>
              <a:spLocks noEditPoints="1"/>
            </p:cNvSpPr>
            <p:nvPr userDrawn="1"/>
          </p:nvSpPr>
          <p:spPr bwMode="auto">
            <a:xfrm>
              <a:off x="7953158" y="3148671"/>
              <a:ext cx="237395" cy="282798"/>
            </a:xfrm>
            <a:custGeom>
              <a:avLst/>
              <a:gdLst>
                <a:gd name="T0" fmla="*/ 79 w 105"/>
                <a:gd name="T1" fmla="*/ 125 h 125"/>
                <a:gd name="T2" fmla="*/ 30 w 105"/>
                <a:gd name="T3" fmla="*/ 125 h 125"/>
                <a:gd name="T4" fmla="*/ 6 w 105"/>
                <a:gd name="T5" fmla="*/ 115 h 125"/>
                <a:gd name="T6" fmla="*/ 0 w 105"/>
                <a:gd name="T7" fmla="*/ 115 h 125"/>
                <a:gd name="T8" fmla="*/ 0 w 105"/>
                <a:gd name="T9" fmla="*/ 54 h 125"/>
                <a:gd name="T10" fmla="*/ 4 w 105"/>
                <a:gd name="T11" fmla="*/ 54 h 125"/>
                <a:gd name="T12" fmla="*/ 14 w 105"/>
                <a:gd name="T13" fmla="*/ 52 h 125"/>
                <a:gd name="T14" fmla="*/ 30 w 105"/>
                <a:gd name="T15" fmla="*/ 25 h 125"/>
                <a:gd name="T16" fmla="*/ 30 w 105"/>
                <a:gd name="T17" fmla="*/ 9 h 125"/>
                <a:gd name="T18" fmla="*/ 30 w 105"/>
                <a:gd name="T19" fmla="*/ 8 h 125"/>
                <a:gd name="T20" fmla="*/ 41 w 105"/>
                <a:gd name="T21" fmla="*/ 0 h 125"/>
                <a:gd name="T22" fmla="*/ 41 w 105"/>
                <a:gd name="T23" fmla="*/ 0 h 125"/>
                <a:gd name="T24" fmla="*/ 41 w 105"/>
                <a:gd name="T25" fmla="*/ 0 h 125"/>
                <a:gd name="T26" fmla="*/ 59 w 105"/>
                <a:gd name="T27" fmla="*/ 16 h 125"/>
                <a:gd name="T28" fmla="*/ 59 w 105"/>
                <a:gd name="T29" fmla="*/ 42 h 125"/>
                <a:gd name="T30" fmla="*/ 58 w 105"/>
                <a:gd name="T31" fmla="*/ 47 h 125"/>
                <a:gd name="T32" fmla="*/ 96 w 105"/>
                <a:gd name="T33" fmla="*/ 47 h 125"/>
                <a:gd name="T34" fmla="*/ 105 w 105"/>
                <a:gd name="T35" fmla="*/ 60 h 125"/>
                <a:gd name="T36" fmla="*/ 99 w 105"/>
                <a:gd name="T37" fmla="*/ 71 h 125"/>
                <a:gd name="T38" fmla="*/ 100 w 105"/>
                <a:gd name="T39" fmla="*/ 76 h 125"/>
                <a:gd name="T40" fmla="*/ 100 w 105"/>
                <a:gd name="T41" fmla="*/ 77 h 125"/>
                <a:gd name="T42" fmla="*/ 94 w 105"/>
                <a:gd name="T43" fmla="*/ 88 h 125"/>
                <a:gd name="T44" fmla="*/ 96 w 105"/>
                <a:gd name="T45" fmla="*/ 94 h 125"/>
                <a:gd name="T46" fmla="*/ 88 w 105"/>
                <a:gd name="T47" fmla="*/ 106 h 125"/>
                <a:gd name="T48" fmla="*/ 90 w 105"/>
                <a:gd name="T49" fmla="*/ 111 h 125"/>
                <a:gd name="T50" fmla="*/ 79 w 105"/>
                <a:gd name="T51" fmla="*/ 125 h 125"/>
                <a:gd name="T52" fmla="*/ 8 w 105"/>
                <a:gd name="T53" fmla="*/ 107 h 125"/>
                <a:gd name="T54" fmla="*/ 9 w 105"/>
                <a:gd name="T55" fmla="*/ 107 h 125"/>
                <a:gd name="T56" fmla="*/ 30 w 105"/>
                <a:gd name="T57" fmla="*/ 116 h 125"/>
                <a:gd name="T58" fmla="*/ 78 w 105"/>
                <a:gd name="T59" fmla="*/ 116 h 125"/>
                <a:gd name="T60" fmla="*/ 81 w 105"/>
                <a:gd name="T61" fmla="*/ 111 h 125"/>
                <a:gd name="T62" fmla="*/ 79 w 105"/>
                <a:gd name="T63" fmla="*/ 107 h 125"/>
                <a:gd name="T64" fmla="*/ 69 w 105"/>
                <a:gd name="T65" fmla="*/ 100 h 125"/>
                <a:gd name="T66" fmla="*/ 81 w 105"/>
                <a:gd name="T67" fmla="*/ 99 h 125"/>
                <a:gd name="T68" fmla="*/ 87 w 105"/>
                <a:gd name="T69" fmla="*/ 94 h 125"/>
                <a:gd name="T70" fmla="*/ 84 w 105"/>
                <a:gd name="T71" fmla="*/ 90 h 125"/>
                <a:gd name="T72" fmla="*/ 75 w 105"/>
                <a:gd name="T73" fmla="*/ 85 h 125"/>
                <a:gd name="T74" fmla="*/ 86 w 105"/>
                <a:gd name="T75" fmla="*/ 83 h 125"/>
                <a:gd name="T76" fmla="*/ 91 w 105"/>
                <a:gd name="T77" fmla="*/ 77 h 125"/>
                <a:gd name="T78" fmla="*/ 89 w 105"/>
                <a:gd name="T79" fmla="*/ 72 h 125"/>
                <a:gd name="T80" fmla="*/ 83 w 105"/>
                <a:gd name="T81" fmla="*/ 66 h 125"/>
                <a:gd name="T82" fmla="*/ 92 w 105"/>
                <a:gd name="T83" fmla="*/ 65 h 125"/>
                <a:gd name="T84" fmla="*/ 97 w 105"/>
                <a:gd name="T85" fmla="*/ 60 h 125"/>
                <a:gd name="T86" fmla="*/ 94 w 105"/>
                <a:gd name="T87" fmla="*/ 56 h 125"/>
                <a:gd name="T88" fmla="*/ 53 w 105"/>
                <a:gd name="T89" fmla="*/ 56 h 125"/>
                <a:gd name="T90" fmla="*/ 52 w 105"/>
                <a:gd name="T91" fmla="*/ 54 h 125"/>
                <a:gd name="T92" fmla="*/ 51 w 105"/>
                <a:gd name="T93" fmla="*/ 39 h 125"/>
                <a:gd name="T94" fmla="*/ 52 w 105"/>
                <a:gd name="T95" fmla="*/ 19 h 125"/>
                <a:gd name="T96" fmla="*/ 42 w 105"/>
                <a:gd name="T97" fmla="*/ 9 h 125"/>
                <a:gd name="T98" fmla="*/ 39 w 105"/>
                <a:gd name="T99" fmla="*/ 11 h 125"/>
                <a:gd name="T100" fmla="*/ 39 w 105"/>
                <a:gd name="T101" fmla="*/ 27 h 125"/>
                <a:gd name="T102" fmla="*/ 38 w 105"/>
                <a:gd name="T103" fmla="*/ 28 h 125"/>
                <a:gd name="T104" fmla="*/ 16 w 105"/>
                <a:gd name="T105" fmla="*/ 61 h 125"/>
                <a:gd name="T106" fmla="*/ 8 w 105"/>
                <a:gd name="T107" fmla="*/ 62 h 125"/>
                <a:gd name="T108" fmla="*/ 8 w 105"/>
                <a:gd name="T109" fmla="*/ 10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5" h="125">
                  <a:moveTo>
                    <a:pt x="79" y="125"/>
                  </a:moveTo>
                  <a:cubicBezTo>
                    <a:pt x="30" y="125"/>
                    <a:pt x="30" y="125"/>
                    <a:pt x="30" y="125"/>
                  </a:cubicBezTo>
                  <a:cubicBezTo>
                    <a:pt x="26" y="125"/>
                    <a:pt x="14" y="119"/>
                    <a:pt x="6" y="115"/>
                  </a:cubicBezTo>
                  <a:cubicBezTo>
                    <a:pt x="0" y="115"/>
                    <a:pt x="0" y="115"/>
                    <a:pt x="0" y="115"/>
                  </a:cubicBezTo>
                  <a:cubicBezTo>
                    <a:pt x="0" y="54"/>
                    <a:pt x="0" y="54"/>
                    <a:pt x="0" y="54"/>
                  </a:cubicBezTo>
                  <a:cubicBezTo>
                    <a:pt x="4" y="54"/>
                    <a:pt x="4" y="54"/>
                    <a:pt x="4" y="54"/>
                  </a:cubicBezTo>
                  <a:cubicBezTo>
                    <a:pt x="4" y="54"/>
                    <a:pt x="10" y="53"/>
                    <a:pt x="14" y="52"/>
                  </a:cubicBezTo>
                  <a:cubicBezTo>
                    <a:pt x="16" y="49"/>
                    <a:pt x="24" y="36"/>
                    <a:pt x="30" y="25"/>
                  </a:cubicBezTo>
                  <a:cubicBezTo>
                    <a:pt x="30" y="9"/>
                    <a:pt x="30" y="9"/>
                    <a:pt x="30" y="9"/>
                  </a:cubicBezTo>
                  <a:cubicBezTo>
                    <a:pt x="30" y="8"/>
                    <a:pt x="30" y="8"/>
                    <a:pt x="30" y="8"/>
                  </a:cubicBezTo>
                  <a:cubicBezTo>
                    <a:pt x="31" y="5"/>
                    <a:pt x="35" y="1"/>
                    <a:pt x="41" y="0"/>
                  </a:cubicBezTo>
                  <a:cubicBezTo>
                    <a:pt x="41" y="0"/>
                    <a:pt x="41" y="0"/>
                    <a:pt x="41" y="0"/>
                  </a:cubicBezTo>
                  <a:cubicBezTo>
                    <a:pt x="41" y="0"/>
                    <a:pt x="41" y="0"/>
                    <a:pt x="41" y="0"/>
                  </a:cubicBezTo>
                  <a:cubicBezTo>
                    <a:pt x="53" y="1"/>
                    <a:pt x="57" y="11"/>
                    <a:pt x="59" y="16"/>
                  </a:cubicBezTo>
                  <a:cubicBezTo>
                    <a:pt x="62" y="22"/>
                    <a:pt x="61" y="34"/>
                    <a:pt x="59" y="42"/>
                  </a:cubicBezTo>
                  <a:cubicBezTo>
                    <a:pt x="58" y="44"/>
                    <a:pt x="58" y="46"/>
                    <a:pt x="58" y="47"/>
                  </a:cubicBezTo>
                  <a:cubicBezTo>
                    <a:pt x="96" y="47"/>
                    <a:pt x="96" y="47"/>
                    <a:pt x="96" y="47"/>
                  </a:cubicBezTo>
                  <a:cubicBezTo>
                    <a:pt x="99" y="48"/>
                    <a:pt x="105" y="51"/>
                    <a:pt x="105" y="60"/>
                  </a:cubicBezTo>
                  <a:cubicBezTo>
                    <a:pt x="105" y="66"/>
                    <a:pt x="102" y="69"/>
                    <a:pt x="99" y="71"/>
                  </a:cubicBezTo>
                  <a:cubicBezTo>
                    <a:pt x="99" y="73"/>
                    <a:pt x="100" y="74"/>
                    <a:pt x="100" y="76"/>
                  </a:cubicBezTo>
                  <a:cubicBezTo>
                    <a:pt x="100" y="77"/>
                    <a:pt x="100" y="77"/>
                    <a:pt x="100" y="77"/>
                  </a:cubicBezTo>
                  <a:cubicBezTo>
                    <a:pt x="100" y="82"/>
                    <a:pt x="97" y="86"/>
                    <a:pt x="94" y="88"/>
                  </a:cubicBezTo>
                  <a:cubicBezTo>
                    <a:pt x="95" y="90"/>
                    <a:pt x="96" y="92"/>
                    <a:pt x="96" y="94"/>
                  </a:cubicBezTo>
                  <a:cubicBezTo>
                    <a:pt x="96" y="100"/>
                    <a:pt x="92" y="104"/>
                    <a:pt x="88" y="106"/>
                  </a:cubicBezTo>
                  <a:cubicBezTo>
                    <a:pt x="89" y="107"/>
                    <a:pt x="90" y="109"/>
                    <a:pt x="90" y="111"/>
                  </a:cubicBezTo>
                  <a:cubicBezTo>
                    <a:pt x="90" y="120"/>
                    <a:pt x="83" y="124"/>
                    <a:pt x="79" y="125"/>
                  </a:cubicBezTo>
                  <a:close/>
                  <a:moveTo>
                    <a:pt x="8" y="107"/>
                  </a:moveTo>
                  <a:cubicBezTo>
                    <a:pt x="9" y="107"/>
                    <a:pt x="9" y="107"/>
                    <a:pt x="9" y="107"/>
                  </a:cubicBezTo>
                  <a:cubicBezTo>
                    <a:pt x="17" y="111"/>
                    <a:pt x="28" y="116"/>
                    <a:pt x="30" y="116"/>
                  </a:cubicBezTo>
                  <a:cubicBezTo>
                    <a:pt x="78" y="116"/>
                    <a:pt x="78" y="116"/>
                    <a:pt x="78" y="116"/>
                  </a:cubicBezTo>
                  <a:cubicBezTo>
                    <a:pt x="79" y="116"/>
                    <a:pt x="81" y="115"/>
                    <a:pt x="81" y="111"/>
                  </a:cubicBezTo>
                  <a:cubicBezTo>
                    <a:pt x="81" y="109"/>
                    <a:pt x="79" y="107"/>
                    <a:pt x="79" y="107"/>
                  </a:cubicBezTo>
                  <a:cubicBezTo>
                    <a:pt x="69" y="100"/>
                    <a:pt x="69" y="100"/>
                    <a:pt x="69" y="100"/>
                  </a:cubicBezTo>
                  <a:cubicBezTo>
                    <a:pt x="81" y="99"/>
                    <a:pt x="81" y="99"/>
                    <a:pt x="81" y="99"/>
                  </a:cubicBezTo>
                  <a:cubicBezTo>
                    <a:pt x="82" y="99"/>
                    <a:pt x="87" y="98"/>
                    <a:pt x="87" y="94"/>
                  </a:cubicBezTo>
                  <a:cubicBezTo>
                    <a:pt x="87" y="93"/>
                    <a:pt x="85" y="91"/>
                    <a:pt x="84" y="90"/>
                  </a:cubicBezTo>
                  <a:cubicBezTo>
                    <a:pt x="75" y="85"/>
                    <a:pt x="75" y="85"/>
                    <a:pt x="75" y="85"/>
                  </a:cubicBezTo>
                  <a:cubicBezTo>
                    <a:pt x="86" y="83"/>
                    <a:pt x="86" y="83"/>
                    <a:pt x="86" y="83"/>
                  </a:cubicBezTo>
                  <a:cubicBezTo>
                    <a:pt x="86" y="83"/>
                    <a:pt x="91" y="81"/>
                    <a:pt x="91" y="77"/>
                  </a:cubicBezTo>
                  <a:cubicBezTo>
                    <a:pt x="91" y="74"/>
                    <a:pt x="89" y="72"/>
                    <a:pt x="89" y="72"/>
                  </a:cubicBezTo>
                  <a:cubicBezTo>
                    <a:pt x="83" y="66"/>
                    <a:pt x="83" y="66"/>
                    <a:pt x="83" y="66"/>
                  </a:cubicBezTo>
                  <a:cubicBezTo>
                    <a:pt x="92" y="65"/>
                    <a:pt x="92" y="65"/>
                    <a:pt x="92" y="65"/>
                  </a:cubicBezTo>
                  <a:cubicBezTo>
                    <a:pt x="92" y="65"/>
                    <a:pt x="97" y="64"/>
                    <a:pt x="97" y="60"/>
                  </a:cubicBezTo>
                  <a:cubicBezTo>
                    <a:pt x="97" y="57"/>
                    <a:pt x="95" y="56"/>
                    <a:pt x="94" y="56"/>
                  </a:cubicBezTo>
                  <a:cubicBezTo>
                    <a:pt x="53" y="56"/>
                    <a:pt x="53" y="56"/>
                    <a:pt x="53" y="56"/>
                  </a:cubicBezTo>
                  <a:cubicBezTo>
                    <a:pt x="52" y="54"/>
                    <a:pt x="52" y="54"/>
                    <a:pt x="52" y="54"/>
                  </a:cubicBezTo>
                  <a:cubicBezTo>
                    <a:pt x="51" y="53"/>
                    <a:pt x="48" y="48"/>
                    <a:pt x="51" y="39"/>
                  </a:cubicBezTo>
                  <a:cubicBezTo>
                    <a:pt x="53" y="32"/>
                    <a:pt x="53" y="23"/>
                    <a:pt x="52" y="19"/>
                  </a:cubicBezTo>
                  <a:cubicBezTo>
                    <a:pt x="49" y="14"/>
                    <a:pt x="47" y="9"/>
                    <a:pt x="42" y="9"/>
                  </a:cubicBezTo>
                  <a:cubicBezTo>
                    <a:pt x="40" y="9"/>
                    <a:pt x="39" y="10"/>
                    <a:pt x="39" y="11"/>
                  </a:cubicBezTo>
                  <a:cubicBezTo>
                    <a:pt x="39" y="27"/>
                    <a:pt x="39" y="27"/>
                    <a:pt x="39" y="27"/>
                  </a:cubicBezTo>
                  <a:cubicBezTo>
                    <a:pt x="38" y="28"/>
                    <a:pt x="38" y="28"/>
                    <a:pt x="38" y="28"/>
                  </a:cubicBezTo>
                  <a:cubicBezTo>
                    <a:pt x="21" y="60"/>
                    <a:pt x="19" y="60"/>
                    <a:pt x="16" y="61"/>
                  </a:cubicBezTo>
                  <a:cubicBezTo>
                    <a:pt x="15" y="61"/>
                    <a:pt x="11" y="62"/>
                    <a:pt x="8" y="62"/>
                  </a:cubicBezTo>
                  <a:lnTo>
                    <a:pt x="8"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3197" name="Small Drop Pin"/>
          <p:cNvGrpSpPr/>
          <p:nvPr userDrawn="1"/>
        </p:nvGrpSpPr>
        <p:grpSpPr>
          <a:xfrm>
            <a:off x="6463017" y="2894416"/>
            <a:ext cx="346453" cy="230909"/>
            <a:chOff x="6461333" y="2894413"/>
            <a:chExt cx="346363" cy="230909"/>
          </a:xfrm>
        </p:grpSpPr>
        <p:sp>
          <p:nvSpPr>
            <p:cNvPr id="294" name="Freeform 60"/>
            <p:cNvSpPr>
              <a:spLocks noEditPoints="1"/>
            </p:cNvSpPr>
            <p:nvPr userDrawn="1"/>
          </p:nvSpPr>
          <p:spPr bwMode="auto">
            <a:xfrm>
              <a:off x="6461333" y="2894413"/>
              <a:ext cx="346363" cy="230909"/>
            </a:xfrm>
            <a:custGeom>
              <a:avLst/>
              <a:gdLst>
                <a:gd name="T0" fmla="*/ 51 w 153"/>
                <a:gd name="T1" fmla="*/ 102 h 102"/>
                <a:gd name="T2" fmla="*/ 0 w 153"/>
                <a:gd name="T3" fmla="*/ 52 h 102"/>
                <a:gd name="T4" fmla="*/ 15 w 153"/>
                <a:gd name="T5" fmla="*/ 15 h 102"/>
                <a:gd name="T6" fmla="*/ 51 w 153"/>
                <a:gd name="T7" fmla="*/ 0 h 102"/>
                <a:gd name="T8" fmla="*/ 51 w 153"/>
                <a:gd name="T9" fmla="*/ 0 h 102"/>
                <a:gd name="T10" fmla="*/ 75 w 153"/>
                <a:gd name="T11" fmla="*/ 6 h 102"/>
                <a:gd name="T12" fmla="*/ 153 w 153"/>
                <a:gd name="T13" fmla="*/ 50 h 102"/>
                <a:gd name="T14" fmla="*/ 76 w 153"/>
                <a:gd name="T15" fmla="*/ 96 h 102"/>
                <a:gd name="T16" fmla="*/ 51 w 153"/>
                <a:gd name="T17" fmla="*/ 102 h 102"/>
                <a:gd name="T18" fmla="*/ 51 w 153"/>
                <a:gd name="T19" fmla="*/ 9 h 102"/>
                <a:gd name="T20" fmla="*/ 51 w 153"/>
                <a:gd name="T21" fmla="*/ 9 h 102"/>
                <a:gd name="T22" fmla="*/ 21 w 153"/>
                <a:gd name="T23" fmla="*/ 22 h 102"/>
                <a:gd name="T24" fmla="*/ 9 w 153"/>
                <a:gd name="T25" fmla="*/ 52 h 102"/>
                <a:gd name="T26" fmla="*/ 51 w 153"/>
                <a:gd name="T27" fmla="*/ 94 h 102"/>
                <a:gd name="T28" fmla="*/ 71 w 153"/>
                <a:gd name="T29" fmla="*/ 89 h 102"/>
                <a:gd name="T30" fmla="*/ 136 w 153"/>
                <a:gd name="T31" fmla="*/ 50 h 102"/>
                <a:gd name="T32" fmla="*/ 71 w 153"/>
                <a:gd name="T33" fmla="*/ 14 h 102"/>
                <a:gd name="T34" fmla="*/ 51 w 153"/>
                <a:gd name="T35"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2">
                  <a:moveTo>
                    <a:pt x="51" y="102"/>
                  </a:moveTo>
                  <a:cubicBezTo>
                    <a:pt x="23" y="102"/>
                    <a:pt x="0" y="80"/>
                    <a:pt x="0" y="52"/>
                  </a:cubicBezTo>
                  <a:cubicBezTo>
                    <a:pt x="0" y="38"/>
                    <a:pt x="5" y="25"/>
                    <a:pt x="15" y="15"/>
                  </a:cubicBezTo>
                  <a:cubicBezTo>
                    <a:pt x="24" y="6"/>
                    <a:pt x="37" y="0"/>
                    <a:pt x="51" y="0"/>
                  </a:cubicBezTo>
                  <a:cubicBezTo>
                    <a:pt x="51" y="0"/>
                    <a:pt x="51" y="0"/>
                    <a:pt x="51" y="0"/>
                  </a:cubicBezTo>
                  <a:cubicBezTo>
                    <a:pt x="59" y="0"/>
                    <a:pt x="67" y="2"/>
                    <a:pt x="75" y="6"/>
                  </a:cubicBezTo>
                  <a:cubicBezTo>
                    <a:pt x="153" y="50"/>
                    <a:pt x="153" y="50"/>
                    <a:pt x="153" y="50"/>
                  </a:cubicBezTo>
                  <a:cubicBezTo>
                    <a:pt x="76" y="96"/>
                    <a:pt x="76" y="96"/>
                    <a:pt x="76" y="96"/>
                  </a:cubicBezTo>
                  <a:cubicBezTo>
                    <a:pt x="75" y="96"/>
                    <a:pt x="65" y="102"/>
                    <a:pt x="51" y="102"/>
                  </a:cubicBezTo>
                  <a:close/>
                  <a:moveTo>
                    <a:pt x="51" y="9"/>
                  </a:moveTo>
                  <a:cubicBezTo>
                    <a:pt x="51" y="9"/>
                    <a:pt x="51" y="9"/>
                    <a:pt x="51" y="9"/>
                  </a:cubicBezTo>
                  <a:cubicBezTo>
                    <a:pt x="39" y="9"/>
                    <a:pt x="29" y="13"/>
                    <a:pt x="21" y="22"/>
                  </a:cubicBezTo>
                  <a:cubicBezTo>
                    <a:pt x="13" y="30"/>
                    <a:pt x="9" y="40"/>
                    <a:pt x="9" y="52"/>
                  </a:cubicBezTo>
                  <a:cubicBezTo>
                    <a:pt x="9" y="75"/>
                    <a:pt x="28" y="94"/>
                    <a:pt x="51" y="94"/>
                  </a:cubicBezTo>
                  <a:cubicBezTo>
                    <a:pt x="63" y="94"/>
                    <a:pt x="71" y="89"/>
                    <a:pt x="71" y="89"/>
                  </a:cubicBezTo>
                  <a:cubicBezTo>
                    <a:pt x="136" y="50"/>
                    <a:pt x="136" y="50"/>
                    <a:pt x="136" y="50"/>
                  </a:cubicBezTo>
                  <a:cubicBezTo>
                    <a:pt x="71" y="14"/>
                    <a:pt x="71" y="14"/>
                    <a:pt x="71" y="14"/>
                  </a:cubicBezTo>
                  <a:cubicBezTo>
                    <a:pt x="65" y="10"/>
                    <a:pt x="58" y="9"/>
                    <a:pt x="51"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95" name="Freeform 61"/>
            <p:cNvSpPr>
              <a:spLocks noEditPoints="1"/>
            </p:cNvSpPr>
            <p:nvPr userDrawn="1"/>
          </p:nvSpPr>
          <p:spPr bwMode="auto">
            <a:xfrm>
              <a:off x="6546951" y="2982625"/>
              <a:ext cx="54484" cy="54484"/>
            </a:xfrm>
            <a:custGeom>
              <a:avLst/>
              <a:gdLst>
                <a:gd name="T0" fmla="*/ 12 w 24"/>
                <a:gd name="T1" fmla="*/ 24 h 24"/>
                <a:gd name="T2" fmla="*/ 0 w 24"/>
                <a:gd name="T3" fmla="*/ 12 h 24"/>
                <a:gd name="T4" fmla="*/ 12 w 24"/>
                <a:gd name="T5" fmla="*/ 0 h 24"/>
                <a:gd name="T6" fmla="*/ 24 w 24"/>
                <a:gd name="T7" fmla="*/ 12 h 24"/>
                <a:gd name="T8" fmla="*/ 21 w 24"/>
                <a:gd name="T9" fmla="*/ 20 h 24"/>
                <a:gd name="T10" fmla="*/ 12 w 24"/>
                <a:gd name="T11" fmla="*/ 24 h 24"/>
                <a:gd name="T12" fmla="*/ 12 w 24"/>
                <a:gd name="T13" fmla="*/ 7 h 24"/>
                <a:gd name="T14" fmla="*/ 7 w 24"/>
                <a:gd name="T15" fmla="*/ 12 h 24"/>
                <a:gd name="T16" fmla="*/ 12 w 24"/>
                <a:gd name="T17" fmla="*/ 17 h 24"/>
                <a:gd name="T18" fmla="*/ 12 w 24"/>
                <a:gd name="T19" fmla="*/ 20 h 24"/>
                <a:gd name="T20" fmla="*/ 12 w 24"/>
                <a:gd name="T21" fmla="*/ 17 h 24"/>
                <a:gd name="T22" fmla="*/ 16 w 24"/>
                <a:gd name="T23" fmla="*/ 15 h 24"/>
                <a:gd name="T24" fmla="*/ 17 w 24"/>
                <a:gd name="T25" fmla="*/ 12 h 24"/>
                <a:gd name="T26" fmla="*/ 12 w 24"/>
                <a:gd name="T27"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12" y="24"/>
                  </a:moveTo>
                  <a:cubicBezTo>
                    <a:pt x="6" y="24"/>
                    <a:pt x="1" y="19"/>
                    <a:pt x="0" y="12"/>
                  </a:cubicBezTo>
                  <a:cubicBezTo>
                    <a:pt x="0" y="6"/>
                    <a:pt x="6" y="0"/>
                    <a:pt x="12" y="0"/>
                  </a:cubicBezTo>
                  <a:cubicBezTo>
                    <a:pt x="19" y="0"/>
                    <a:pt x="24" y="5"/>
                    <a:pt x="24" y="12"/>
                  </a:cubicBezTo>
                  <a:cubicBezTo>
                    <a:pt x="24" y="15"/>
                    <a:pt x="23" y="18"/>
                    <a:pt x="21" y="20"/>
                  </a:cubicBezTo>
                  <a:cubicBezTo>
                    <a:pt x="18" y="22"/>
                    <a:pt x="15" y="24"/>
                    <a:pt x="12" y="24"/>
                  </a:cubicBezTo>
                  <a:close/>
                  <a:moveTo>
                    <a:pt x="12" y="7"/>
                  </a:moveTo>
                  <a:cubicBezTo>
                    <a:pt x="10" y="7"/>
                    <a:pt x="7" y="9"/>
                    <a:pt x="7" y="12"/>
                  </a:cubicBezTo>
                  <a:cubicBezTo>
                    <a:pt x="7" y="15"/>
                    <a:pt x="10" y="17"/>
                    <a:pt x="12" y="17"/>
                  </a:cubicBezTo>
                  <a:cubicBezTo>
                    <a:pt x="12" y="20"/>
                    <a:pt x="12" y="20"/>
                    <a:pt x="12" y="20"/>
                  </a:cubicBezTo>
                  <a:cubicBezTo>
                    <a:pt x="12" y="17"/>
                    <a:pt x="12" y="17"/>
                    <a:pt x="12" y="17"/>
                  </a:cubicBezTo>
                  <a:cubicBezTo>
                    <a:pt x="14" y="17"/>
                    <a:pt x="15" y="16"/>
                    <a:pt x="16" y="15"/>
                  </a:cubicBezTo>
                  <a:cubicBezTo>
                    <a:pt x="17" y="14"/>
                    <a:pt x="17" y="13"/>
                    <a:pt x="17" y="12"/>
                  </a:cubicBezTo>
                  <a:cubicBezTo>
                    <a:pt x="17" y="9"/>
                    <a:pt x="15" y="7"/>
                    <a:pt x="12"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98" name="Freeform 64"/>
            <p:cNvSpPr>
              <a:spLocks noEditPoints="1"/>
            </p:cNvSpPr>
            <p:nvPr userDrawn="1"/>
          </p:nvSpPr>
          <p:spPr bwMode="auto">
            <a:xfrm>
              <a:off x="6506737" y="2942410"/>
              <a:ext cx="136211" cy="133616"/>
            </a:xfrm>
            <a:custGeom>
              <a:avLst/>
              <a:gdLst>
                <a:gd name="T0" fmla="*/ 30 w 60"/>
                <a:gd name="T1" fmla="*/ 7 h 59"/>
                <a:gd name="T2" fmla="*/ 53 w 60"/>
                <a:gd name="T3" fmla="*/ 30 h 59"/>
                <a:gd name="T4" fmla="*/ 30 w 60"/>
                <a:gd name="T5" fmla="*/ 52 h 59"/>
                <a:gd name="T6" fmla="*/ 7 w 60"/>
                <a:gd name="T7" fmla="*/ 30 h 59"/>
                <a:gd name="T8" fmla="*/ 30 w 60"/>
                <a:gd name="T9" fmla="*/ 7 h 59"/>
                <a:gd name="T10" fmla="*/ 30 w 60"/>
                <a:gd name="T11" fmla="*/ 0 h 59"/>
                <a:gd name="T12" fmla="*/ 0 w 60"/>
                <a:gd name="T13" fmla="*/ 30 h 59"/>
                <a:gd name="T14" fmla="*/ 30 w 60"/>
                <a:gd name="T15" fmla="*/ 59 h 59"/>
                <a:gd name="T16" fmla="*/ 60 w 60"/>
                <a:gd name="T17" fmla="*/ 30 h 59"/>
                <a:gd name="T18" fmla="*/ 30 w 60"/>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7"/>
                  </a:moveTo>
                  <a:cubicBezTo>
                    <a:pt x="42" y="7"/>
                    <a:pt x="53" y="17"/>
                    <a:pt x="53" y="30"/>
                  </a:cubicBezTo>
                  <a:cubicBezTo>
                    <a:pt x="53" y="42"/>
                    <a:pt x="42" y="52"/>
                    <a:pt x="30" y="52"/>
                  </a:cubicBezTo>
                  <a:cubicBezTo>
                    <a:pt x="17" y="52"/>
                    <a:pt x="7" y="42"/>
                    <a:pt x="7" y="30"/>
                  </a:cubicBezTo>
                  <a:cubicBezTo>
                    <a:pt x="7" y="17"/>
                    <a:pt x="17" y="7"/>
                    <a:pt x="30" y="7"/>
                  </a:cubicBezTo>
                  <a:moveTo>
                    <a:pt x="30" y="0"/>
                  </a:moveTo>
                  <a:cubicBezTo>
                    <a:pt x="14" y="0"/>
                    <a:pt x="0" y="13"/>
                    <a:pt x="0" y="30"/>
                  </a:cubicBezTo>
                  <a:cubicBezTo>
                    <a:pt x="0" y="46"/>
                    <a:pt x="14" y="59"/>
                    <a:pt x="30" y="59"/>
                  </a:cubicBezTo>
                  <a:cubicBezTo>
                    <a:pt x="46" y="59"/>
                    <a:pt x="60" y="46"/>
                    <a:pt x="60" y="30"/>
                  </a:cubicBezTo>
                  <a:cubicBezTo>
                    <a:pt x="60" y="13"/>
                    <a:pt x="46" y="0"/>
                    <a:pt x="3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3196" name="Big Drop Pin"/>
          <p:cNvGrpSpPr/>
          <p:nvPr userDrawn="1"/>
        </p:nvGrpSpPr>
        <p:grpSpPr>
          <a:xfrm>
            <a:off x="7584127" y="2258765"/>
            <a:ext cx="551471" cy="556516"/>
            <a:chOff x="7582148" y="2258765"/>
            <a:chExt cx="551327" cy="556516"/>
          </a:xfrm>
        </p:grpSpPr>
        <p:sp>
          <p:nvSpPr>
            <p:cNvPr id="299" name="Freeform 65"/>
            <p:cNvSpPr>
              <a:spLocks noEditPoints="1"/>
            </p:cNvSpPr>
            <p:nvPr userDrawn="1"/>
          </p:nvSpPr>
          <p:spPr bwMode="auto">
            <a:xfrm>
              <a:off x="7582148" y="2258765"/>
              <a:ext cx="551327" cy="556516"/>
            </a:xfrm>
            <a:custGeom>
              <a:avLst/>
              <a:gdLst>
                <a:gd name="T0" fmla="*/ 0 w 244"/>
                <a:gd name="T1" fmla="*/ 246 h 246"/>
                <a:gd name="T2" fmla="*/ 45 w 244"/>
                <a:gd name="T3" fmla="*/ 73 h 246"/>
                <a:gd name="T4" fmla="*/ 70 w 244"/>
                <a:gd name="T5" fmla="*/ 30 h 246"/>
                <a:gd name="T6" fmla="*/ 143 w 244"/>
                <a:gd name="T7" fmla="*/ 0 h 246"/>
                <a:gd name="T8" fmla="*/ 213 w 244"/>
                <a:gd name="T9" fmla="*/ 29 h 246"/>
                <a:gd name="T10" fmla="*/ 243 w 244"/>
                <a:gd name="T11" fmla="*/ 100 h 246"/>
                <a:gd name="T12" fmla="*/ 214 w 244"/>
                <a:gd name="T13" fmla="*/ 172 h 246"/>
                <a:gd name="T14" fmla="*/ 172 w 244"/>
                <a:gd name="T15" fmla="*/ 198 h 246"/>
                <a:gd name="T16" fmla="*/ 0 w 244"/>
                <a:gd name="T17" fmla="*/ 246 h 246"/>
                <a:gd name="T18" fmla="*/ 143 w 244"/>
                <a:gd name="T19" fmla="*/ 9 h 246"/>
                <a:gd name="T20" fmla="*/ 76 w 244"/>
                <a:gd name="T21" fmla="*/ 36 h 246"/>
                <a:gd name="T22" fmla="*/ 53 w 244"/>
                <a:gd name="T23" fmla="*/ 75 h 246"/>
                <a:gd name="T24" fmla="*/ 13 w 244"/>
                <a:gd name="T25" fmla="*/ 233 h 246"/>
                <a:gd name="T26" fmla="*/ 170 w 244"/>
                <a:gd name="T27" fmla="*/ 189 h 246"/>
                <a:gd name="T28" fmla="*/ 208 w 244"/>
                <a:gd name="T29" fmla="*/ 166 h 246"/>
                <a:gd name="T30" fmla="*/ 235 w 244"/>
                <a:gd name="T31" fmla="*/ 100 h 246"/>
                <a:gd name="T32" fmla="*/ 207 w 244"/>
                <a:gd name="T33" fmla="*/ 35 h 246"/>
                <a:gd name="T34" fmla="*/ 143 w 244"/>
                <a:gd name="T35" fmla="*/ 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246">
                  <a:moveTo>
                    <a:pt x="0" y="246"/>
                  </a:moveTo>
                  <a:cubicBezTo>
                    <a:pt x="45" y="73"/>
                    <a:pt x="45" y="73"/>
                    <a:pt x="45" y="73"/>
                  </a:cubicBezTo>
                  <a:cubicBezTo>
                    <a:pt x="45" y="72"/>
                    <a:pt x="51" y="50"/>
                    <a:pt x="70" y="30"/>
                  </a:cubicBezTo>
                  <a:cubicBezTo>
                    <a:pt x="89" y="11"/>
                    <a:pt x="115" y="0"/>
                    <a:pt x="143" y="0"/>
                  </a:cubicBezTo>
                  <a:cubicBezTo>
                    <a:pt x="169" y="0"/>
                    <a:pt x="194" y="10"/>
                    <a:pt x="213" y="29"/>
                  </a:cubicBezTo>
                  <a:cubicBezTo>
                    <a:pt x="232" y="48"/>
                    <a:pt x="243" y="73"/>
                    <a:pt x="243" y="100"/>
                  </a:cubicBezTo>
                  <a:cubicBezTo>
                    <a:pt x="244" y="127"/>
                    <a:pt x="233" y="153"/>
                    <a:pt x="214" y="172"/>
                  </a:cubicBezTo>
                  <a:cubicBezTo>
                    <a:pt x="203" y="184"/>
                    <a:pt x="189" y="193"/>
                    <a:pt x="172" y="198"/>
                  </a:cubicBezTo>
                  <a:lnTo>
                    <a:pt x="0" y="246"/>
                  </a:lnTo>
                  <a:close/>
                  <a:moveTo>
                    <a:pt x="143" y="9"/>
                  </a:moveTo>
                  <a:cubicBezTo>
                    <a:pt x="118" y="9"/>
                    <a:pt x="94" y="19"/>
                    <a:pt x="76" y="36"/>
                  </a:cubicBezTo>
                  <a:cubicBezTo>
                    <a:pt x="58" y="54"/>
                    <a:pt x="54" y="75"/>
                    <a:pt x="53" y="75"/>
                  </a:cubicBezTo>
                  <a:cubicBezTo>
                    <a:pt x="13" y="233"/>
                    <a:pt x="13" y="233"/>
                    <a:pt x="13" y="233"/>
                  </a:cubicBezTo>
                  <a:cubicBezTo>
                    <a:pt x="170" y="189"/>
                    <a:pt x="170" y="189"/>
                    <a:pt x="170" y="189"/>
                  </a:cubicBezTo>
                  <a:cubicBezTo>
                    <a:pt x="185" y="185"/>
                    <a:pt x="197" y="177"/>
                    <a:pt x="208" y="166"/>
                  </a:cubicBezTo>
                  <a:cubicBezTo>
                    <a:pt x="226" y="148"/>
                    <a:pt x="235" y="125"/>
                    <a:pt x="235" y="100"/>
                  </a:cubicBezTo>
                  <a:cubicBezTo>
                    <a:pt x="234" y="76"/>
                    <a:pt x="225" y="53"/>
                    <a:pt x="207" y="35"/>
                  </a:cubicBezTo>
                  <a:cubicBezTo>
                    <a:pt x="190" y="18"/>
                    <a:pt x="167" y="9"/>
                    <a:pt x="143"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00" name="Freeform 66"/>
            <p:cNvSpPr>
              <a:spLocks noEditPoints="1"/>
            </p:cNvSpPr>
            <p:nvPr userDrawn="1"/>
          </p:nvSpPr>
          <p:spPr bwMode="auto">
            <a:xfrm>
              <a:off x="7859757" y="2440379"/>
              <a:ext cx="97293" cy="92104"/>
            </a:xfrm>
            <a:custGeom>
              <a:avLst/>
              <a:gdLst>
                <a:gd name="T0" fmla="*/ 21 w 43"/>
                <a:gd name="T1" fmla="*/ 41 h 41"/>
                <a:gd name="T2" fmla="*/ 6 w 43"/>
                <a:gd name="T3" fmla="*/ 35 h 41"/>
                <a:gd name="T4" fmla="*/ 0 w 43"/>
                <a:gd name="T5" fmla="*/ 21 h 41"/>
                <a:gd name="T6" fmla="*/ 6 w 43"/>
                <a:gd name="T7" fmla="*/ 6 h 41"/>
                <a:gd name="T8" fmla="*/ 21 w 43"/>
                <a:gd name="T9" fmla="*/ 0 h 41"/>
                <a:gd name="T10" fmla="*/ 35 w 43"/>
                <a:gd name="T11" fmla="*/ 6 h 41"/>
                <a:gd name="T12" fmla="*/ 35 w 43"/>
                <a:gd name="T13" fmla="*/ 35 h 41"/>
                <a:gd name="T14" fmla="*/ 21 w 43"/>
                <a:gd name="T15" fmla="*/ 41 h 41"/>
                <a:gd name="T16" fmla="*/ 21 w 43"/>
                <a:gd name="T17" fmla="*/ 7 h 41"/>
                <a:gd name="T18" fmla="*/ 11 w 43"/>
                <a:gd name="T19" fmla="*/ 11 h 41"/>
                <a:gd name="T20" fmla="*/ 7 w 43"/>
                <a:gd name="T21" fmla="*/ 20 h 41"/>
                <a:gd name="T22" fmla="*/ 11 w 43"/>
                <a:gd name="T23" fmla="*/ 30 h 41"/>
                <a:gd name="T24" fmla="*/ 30 w 43"/>
                <a:gd name="T25" fmla="*/ 30 h 41"/>
                <a:gd name="T26" fmla="*/ 30 w 43"/>
                <a:gd name="T27" fmla="*/ 11 h 41"/>
                <a:gd name="T28" fmla="*/ 21 w 43"/>
                <a:gd name="T29"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41">
                  <a:moveTo>
                    <a:pt x="21" y="41"/>
                  </a:moveTo>
                  <a:cubicBezTo>
                    <a:pt x="15" y="41"/>
                    <a:pt x="10" y="39"/>
                    <a:pt x="6" y="35"/>
                  </a:cubicBezTo>
                  <a:cubicBezTo>
                    <a:pt x="2" y="31"/>
                    <a:pt x="0" y="26"/>
                    <a:pt x="0" y="21"/>
                  </a:cubicBezTo>
                  <a:cubicBezTo>
                    <a:pt x="0" y="15"/>
                    <a:pt x="2" y="10"/>
                    <a:pt x="6" y="6"/>
                  </a:cubicBezTo>
                  <a:cubicBezTo>
                    <a:pt x="10" y="2"/>
                    <a:pt x="15" y="0"/>
                    <a:pt x="21" y="0"/>
                  </a:cubicBezTo>
                  <a:cubicBezTo>
                    <a:pt x="26" y="0"/>
                    <a:pt x="31" y="2"/>
                    <a:pt x="35" y="6"/>
                  </a:cubicBezTo>
                  <a:cubicBezTo>
                    <a:pt x="43" y="14"/>
                    <a:pt x="43" y="27"/>
                    <a:pt x="35" y="35"/>
                  </a:cubicBezTo>
                  <a:cubicBezTo>
                    <a:pt x="31" y="39"/>
                    <a:pt x="26" y="41"/>
                    <a:pt x="21" y="41"/>
                  </a:cubicBezTo>
                  <a:close/>
                  <a:moveTo>
                    <a:pt x="21" y="7"/>
                  </a:moveTo>
                  <a:cubicBezTo>
                    <a:pt x="17" y="7"/>
                    <a:pt x="13" y="8"/>
                    <a:pt x="11" y="11"/>
                  </a:cubicBezTo>
                  <a:cubicBezTo>
                    <a:pt x="8" y="13"/>
                    <a:pt x="7" y="17"/>
                    <a:pt x="7" y="20"/>
                  </a:cubicBezTo>
                  <a:cubicBezTo>
                    <a:pt x="7" y="24"/>
                    <a:pt x="8" y="28"/>
                    <a:pt x="11" y="30"/>
                  </a:cubicBezTo>
                  <a:cubicBezTo>
                    <a:pt x="16" y="35"/>
                    <a:pt x="25" y="35"/>
                    <a:pt x="30" y="30"/>
                  </a:cubicBezTo>
                  <a:cubicBezTo>
                    <a:pt x="36" y="25"/>
                    <a:pt x="36" y="16"/>
                    <a:pt x="30" y="11"/>
                  </a:cubicBezTo>
                  <a:cubicBezTo>
                    <a:pt x="28" y="8"/>
                    <a:pt x="24" y="7"/>
                    <a:pt x="21"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01" name="Freeform 67"/>
            <p:cNvSpPr>
              <a:spLocks noEditPoints="1"/>
            </p:cNvSpPr>
            <p:nvPr userDrawn="1"/>
          </p:nvSpPr>
          <p:spPr bwMode="auto">
            <a:xfrm>
              <a:off x="7746897" y="2337896"/>
              <a:ext cx="310041" cy="294474"/>
            </a:xfrm>
            <a:custGeom>
              <a:avLst/>
              <a:gdLst>
                <a:gd name="T0" fmla="*/ 72 w 137"/>
                <a:gd name="T1" fmla="*/ 130 h 130"/>
                <a:gd name="T2" fmla="*/ 26 w 137"/>
                <a:gd name="T3" fmla="*/ 111 h 130"/>
                <a:gd name="T4" fmla="*/ 26 w 137"/>
                <a:gd name="T5" fmla="*/ 20 h 130"/>
                <a:gd name="T6" fmla="*/ 72 w 137"/>
                <a:gd name="T7" fmla="*/ 0 h 130"/>
                <a:gd name="T8" fmla="*/ 118 w 137"/>
                <a:gd name="T9" fmla="*/ 20 h 130"/>
                <a:gd name="T10" fmla="*/ 137 w 137"/>
                <a:gd name="T11" fmla="*/ 65 h 130"/>
                <a:gd name="T12" fmla="*/ 118 w 137"/>
                <a:gd name="T13" fmla="*/ 111 h 130"/>
                <a:gd name="T14" fmla="*/ 72 w 137"/>
                <a:gd name="T15" fmla="*/ 130 h 130"/>
                <a:gd name="T16" fmla="*/ 72 w 137"/>
                <a:gd name="T17" fmla="*/ 7 h 130"/>
                <a:gd name="T18" fmla="*/ 31 w 137"/>
                <a:gd name="T19" fmla="*/ 24 h 130"/>
                <a:gd name="T20" fmla="*/ 31 w 137"/>
                <a:gd name="T21" fmla="*/ 107 h 130"/>
                <a:gd name="T22" fmla="*/ 72 w 137"/>
                <a:gd name="T23" fmla="*/ 124 h 130"/>
                <a:gd name="T24" fmla="*/ 113 w 137"/>
                <a:gd name="T25" fmla="*/ 107 h 130"/>
                <a:gd name="T26" fmla="*/ 130 w 137"/>
                <a:gd name="T27" fmla="*/ 65 h 130"/>
                <a:gd name="T28" fmla="*/ 113 w 137"/>
                <a:gd name="T29" fmla="*/ 24 h 130"/>
                <a:gd name="T30" fmla="*/ 72 w 137"/>
                <a:gd name="T31" fmla="*/ 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130">
                  <a:moveTo>
                    <a:pt x="72" y="130"/>
                  </a:moveTo>
                  <a:cubicBezTo>
                    <a:pt x="54" y="130"/>
                    <a:pt x="38" y="124"/>
                    <a:pt x="26" y="111"/>
                  </a:cubicBezTo>
                  <a:cubicBezTo>
                    <a:pt x="0" y="86"/>
                    <a:pt x="0" y="45"/>
                    <a:pt x="26" y="20"/>
                  </a:cubicBezTo>
                  <a:cubicBezTo>
                    <a:pt x="38" y="7"/>
                    <a:pt x="54" y="0"/>
                    <a:pt x="72" y="0"/>
                  </a:cubicBezTo>
                  <a:cubicBezTo>
                    <a:pt x="89" y="0"/>
                    <a:pt x="105" y="7"/>
                    <a:pt x="118" y="20"/>
                  </a:cubicBezTo>
                  <a:cubicBezTo>
                    <a:pt x="130" y="32"/>
                    <a:pt x="137" y="48"/>
                    <a:pt x="137" y="65"/>
                  </a:cubicBezTo>
                  <a:cubicBezTo>
                    <a:pt x="137" y="83"/>
                    <a:pt x="130" y="99"/>
                    <a:pt x="118" y="111"/>
                  </a:cubicBezTo>
                  <a:cubicBezTo>
                    <a:pt x="105" y="124"/>
                    <a:pt x="89" y="130"/>
                    <a:pt x="72" y="130"/>
                  </a:cubicBezTo>
                  <a:close/>
                  <a:moveTo>
                    <a:pt x="72" y="7"/>
                  </a:moveTo>
                  <a:cubicBezTo>
                    <a:pt x="56" y="7"/>
                    <a:pt x="42" y="13"/>
                    <a:pt x="31" y="24"/>
                  </a:cubicBezTo>
                  <a:cubicBezTo>
                    <a:pt x="8" y="47"/>
                    <a:pt x="8" y="84"/>
                    <a:pt x="31" y="107"/>
                  </a:cubicBezTo>
                  <a:cubicBezTo>
                    <a:pt x="42" y="118"/>
                    <a:pt x="56" y="124"/>
                    <a:pt x="72" y="124"/>
                  </a:cubicBezTo>
                  <a:cubicBezTo>
                    <a:pt x="87" y="124"/>
                    <a:pt x="102" y="118"/>
                    <a:pt x="113" y="107"/>
                  </a:cubicBezTo>
                  <a:cubicBezTo>
                    <a:pt x="124" y="96"/>
                    <a:pt x="130" y="81"/>
                    <a:pt x="130" y="65"/>
                  </a:cubicBezTo>
                  <a:cubicBezTo>
                    <a:pt x="130" y="50"/>
                    <a:pt x="124" y="35"/>
                    <a:pt x="113" y="24"/>
                  </a:cubicBezTo>
                  <a:cubicBezTo>
                    <a:pt x="102" y="13"/>
                    <a:pt x="87" y="7"/>
                    <a:pt x="72"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cxnSp>
        <p:nvCxnSpPr>
          <p:cNvPr id="302" name="First Dotted Line"/>
          <p:cNvCxnSpPr/>
          <p:nvPr userDrawn="1"/>
        </p:nvCxnSpPr>
        <p:spPr bwMode="black">
          <a:xfrm flipV="1">
            <a:off x="2830225" y="0"/>
            <a:ext cx="3548" cy="2205038"/>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black">
          <a:xfrm flipV="1">
            <a:off x="7831583" y="-43013"/>
            <a:ext cx="3548" cy="2205038"/>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black">
          <a:xfrm flipV="1">
            <a:off x="9870594" y="-1032668"/>
            <a:ext cx="16952" cy="3666208"/>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6" name="Heart"/>
          <p:cNvSpPr>
            <a:spLocks noEditPoints="1"/>
          </p:cNvSpPr>
          <p:nvPr userDrawn="1"/>
        </p:nvSpPr>
        <p:spPr bwMode="auto">
          <a:xfrm>
            <a:off x="9439100" y="2511965"/>
            <a:ext cx="867305" cy="766588"/>
          </a:xfrm>
          <a:custGeom>
            <a:avLst/>
            <a:gdLst>
              <a:gd name="T0" fmla="*/ 314 w 628"/>
              <a:gd name="T1" fmla="*/ 555 h 555"/>
              <a:gd name="T2" fmla="*/ 311 w 628"/>
              <a:gd name="T3" fmla="*/ 552 h 555"/>
              <a:gd name="T4" fmla="*/ 41 w 628"/>
              <a:gd name="T5" fmla="*/ 285 h 555"/>
              <a:gd name="T6" fmla="*/ 0 w 628"/>
              <a:gd name="T7" fmla="*/ 173 h 555"/>
              <a:gd name="T8" fmla="*/ 174 w 628"/>
              <a:gd name="T9" fmla="*/ 0 h 555"/>
              <a:gd name="T10" fmla="*/ 314 w 628"/>
              <a:gd name="T11" fmla="*/ 83 h 555"/>
              <a:gd name="T12" fmla="*/ 454 w 628"/>
              <a:gd name="T13" fmla="*/ 0 h 555"/>
              <a:gd name="T14" fmla="*/ 522 w 628"/>
              <a:gd name="T15" fmla="*/ 13 h 555"/>
              <a:gd name="T16" fmla="*/ 568 w 628"/>
              <a:gd name="T17" fmla="*/ 42 h 555"/>
              <a:gd name="T18" fmla="*/ 628 w 628"/>
              <a:gd name="T19" fmla="*/ 173 h 555"/>
              <a:gd name="T20" fmla="*/ 587 w 628"/>
              <a:gd name="T21" fmla="*/ 285 h 555"/>
              <a:gd name="T22" fmla="*/ 317 w 628"/>
              <a:gd name="T23" fmla="*/ 552 h 555"/>
              <a:gd name="T24" fmla="*/ 314 w 628"/>
              <a:gd name="T25" fmla="*/ 555 h 555"/>
              <a:gd name="T26" fmla="*/ 174 w 628"/>
              <a:gd name="T27" fmla="*/ 8 h 555"/>
              <a:gd name="T28" fmla="*/ 9 w 628"/>
              <a:gd name="T29" fmla="*/ 173 h 555"/>
              <a:gd name="T30" fmla="*/ 47 w 628"/>
              <a:gd name="T31" fmla="*/ 279 h 555"/>
              <a:gd name="T32" fmla="*/ 314 w 628"/>
              <a:gd name="T33" fmla="*/ 543 h 555"/>
              <a:gd name="T34" fmla="*/ 581 w 628"/>
              <a:gd name="T35" fmla="*/ 279 h 555"/>
              <a:gd name="T36" fmla="*/ 619 w 628"/>
              <a:gd name="T37" fmla="*/ 173 h 555"/>
              <a:gd name="T38" fmla="*/ 562 w 628"/>
              <a:gd name="T39" fmla="*/ 49 h 555"/>
              <a:gd name="T40" fmla="*/ 518 w 628"/>
              <a:gd name="T41" fmla="*/ 21 h 555"/>
              <a:gd name="T42" fmla="*/ 454 w 628"/>
              <a:gd name="T43" fmla="*/ 8 h 555"/>
              <a:gd name="T44" fmla="*/ 317 w 628"/>
              <a:gd name="T45" fmla="*/ 93 h 555"/>
              <a:gd name="T46" fmla="*/ 314 w 628"/>
              <a:gd name="T47" fmla="*/ 98 h 555"/>
              <a:gd name="T48" fmla="*/ 310 w 628"/>
              <a:gd name="T49" fmla="*/ 93 h 555"/>
              <a:gd name="T50" fmla="*/ 174 w 628"/>
              <a:gd name="T51" fmla="*/ 8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8" h="555">
                <a:moveTo>
                  <a:pt x="314" y="555"/>
                </a:moveTo>
                <a:cubicBezTo>
                  <a:pt x="311" y="552"/>
                  <a:pt x="311" y="552"/>
                  <a:pt x="311" y="552"/>
                </a:cubicBezTo>
                <a:cubicBezTo>
                  <a:pt x="301" y="542"/>
                  <a:pt x="60" y="306"/>
                  <a:pt x="41" y="285"/>
                </a:cubicBezTo>
                <a:cubicBezTo>
                  <a:pt x="15" y="257"/>
                  <a:pt x="0" y="217"/>
                  <a:pt x="0" y="173"/>
                </a:cubicBezTo>
                <a:cubicBezTo>
                  <a:pt x="0" y="78"/>
                  <a:pt x="78" y="0"/>
                  <a:pt x="174" y="0"/>
                </a:cubicBezTo>
                <a:cubicBezTo>
                  <a:pt x="233" y="0"/>
                  <a:pt x="284" y="42"/>
                  <a:pt x="314" y="83"/>
                </a:cubicBezTo>
                <a:cubicBezTo>
                  <a:pt x="351" y="31"/>
                  <a:pt x="403" y="0"/>
                  <a:pt x="454" y="0"/>
                </a:cubicBezTo>
                <a:cubicBezTo>
                  <a:pt x="477" y="0"/>
                  <a:pt x="500" y="4"/>
                  <a:pt x="522" y="13"/>
                </a:cubicBezTo>
                <a:cubicBezTo>
                  <a:pt x="538" y="20"/>
                  <a:pt x="554" y="30"/>
                  <a:pt x="568" y="42"/>
                </a:cubicBezTo>
                <a:cubicBezTo>
                  <a:pt x="606" y="75"/>
                  <a:pt x="628" y="123"/>
                  <a:pt x="628" y="173"/>
                </a:cubicBezTo>
                <a:cubicBezTo>
                  <a:pt x="628" y="216"/>
                  <a:pt x="611" y="262"/>
                  <a:pt x="587" y="285"/>
                </a:cubicBezTo>
                <a:cubicBezTo>
                  <a:pt x="569" y="303"/>
                  <a:pt x="319" y="550"/>
                  <a:pt x="317" y="552"/>
                </a:cubicBezTo>
                <a:lnTo>
                  <a:pt x="314" y="555"/>
                </a:lnTo>
                <a:close/>
                <a:moveTo>
                  <a:pt x="174" y="8"/>
                </a:moveTo>
                <a:cubicBezTo>
                  <a:pt x="83" y="8"/>
                  <a:pt x="9" y="82"/>
                  <a:pt x="9" y="173"/>
                </a:cubicBezTo>
                <a:cubicBezTo>
                  <a:pt x="9" y="215"/>
                  <a:pt x="23" y="253"/>
                  <a:pt x="47" y="279"/>
                </a:cubicBezTo>
                <a:cubicBezTo>
                  <a:pt x="65" y="299"/>
                  <a:pt x="285" y="515"/>
                  <a:pt x="314" y="543"/>
                </a:cubicBezTo>
                <a:cubicBezTo>
                  <a:pt x="342" y="515"/>
                  <a:pt x="564" y="296"/>
                  <a:pt x="581" y="279"/>
                </a:cubicBezTo>
                <a:cubicBezTo>
                  <a:pt x="603" y="257"/>
                  <a:pt x="619" y="213"/>
                  <a:pt x="619" y="173"/>
                </a:cubicBezTo>
                <a:cubicBezTo>
                  <a:pt x="619" y="125"/>
                  <a:pt x="598" y="80"/>
                  <a:pt x="562" y="49"/>
                </a:cubicBezTo>
                <a:cubicBezTo>
                  <a:pt x="549" y="37"/>
                  <a:pt x="534" y="28"/>
                  <a:pt x="518" y="21"/>
                </a:cubicBezTo>
                <a:cubicBezTo>
                  <a:pt x="498" y="13"/>
                  <a:pt x="476" y="8"/>
                  <a:pt x="454" y="8"/>
                </a:cubicBezTo>
                <a:cubicBezTo>
                  <a:pt x="396" y="8"/>
                  <a:pt x="345" y="52"/>
                  <a:pt x="317" y="93"/>
                </a:cubicBezTo>
                <a:cubicBezTo>
                  <a:pt x="314" y="98"/>
                  <a:pt x="314" y="98"/>
                  <a:pt x="314" y="98"/>
                </a:cubicBezTo>
                <a:cubicBezTo>
                  <a:pt x="310" y="93"/>
                  <a:pt x="310" y="93"/>
                  <a:pt x="310" y="93"/>
                </a:cubicBezTo>
                <a:cubicBezTo>
                  <a:pt x="282" y="52"/>
                  <a:pt x="232" y="8"/>
                  <a:pt x="174" y="8"/>
                </a:cubicBezTo>
                <a:close/>
              </a:path>
            </a:pathLst>
          </a:custGeom>
          <a:solidFill>
            <a:schemeClr val="accent6">
              <a:lumMod val="60000"/>
              <a:lumOff val="40000"/>
            </a:schemeClr>
          </a:solidFill>
          <a:ln>
            <a:noFill/>
          </a:ln>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grpSp>
        <p:nvGrpSpPr>
          <p:cNvPr id="266" name="Heart Pulse"/>
          <p:cNvGrpSpPr/>
          <p:nvPr userDrawn="1"/>
        </p:nvGrpSpPr>
        <p:grpSpPr>
          <a:xfrm>
            <a:off x="9262653" y="2097520"/>
            <a:ext cx="1288058" cy="1044053"/>
            <a:chOff x="9260238" y="2097517"/>
            <a:chExt cx="1287723" cy="1044053"/>
          </a:xfrm>
        </p:grpSpPr>
        <p:sp>
          <p:nvSpPr>
            <p:cNvPr id="307" name="Freeform 73"/>
            <p:cNvSpPr>
              <a:spLocks/>
            </p:cNvSpPr>
            <p:nvPr userDrawn="1"/>
          </p:nvSpPr>
          <p:spPr bwMode="auto">
            <a:xfrm>
              <a:off x="10013485" y="2601757"/>
              <a:ext cx="27569" cy="113832"/>
            </a:xfrm>
            <a:custGeom>
              <a:avLst/>
              <a:gdLst>
                <a:gd name="T0" fmla="*/ 10 w 20"/>
                <a:gd name="T1" fmla="*/ 83 h 83"/>
                <a:gd name="T2" fmla="*/ 0 w 20"/>
                <a:gd name="T3" fmla="*/ 73 h 83"/>
                <a:gd name="T4" fmla="*/ 0 w 20"/>
                <a:gd name="T5" fmla="*/ 10 h 83"/>
                <a:gd name="T6" fmla="*/ 10 w 20"/>
                <a:gd name="T7" fmla="*/ 0 h 83"/>
                <a:gd name="T8" fmla="*/ 20 w 20"/>
                <a:gd name="T9" fmla="*/ 10 h 83"/>
                <a:gd name="T10" fmla="*/ 20 w 20"/>
                <a:gd name="T11" fmla="*/ 73 h 83"/>
                <a:gd name="T12" fmla="*/ 10 w 20"/>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20" h="83">
                  <a:moveTo>
                    <a:pt x="10" y="83"/>
                  </a:moveTo>
                  <a:cubicBezTo>
                    <a:pt x="4" y="83"/>
                    <a:pt x="0" y="79"/>
                    <a:pt x="0" y="73"/>
                  </a:cubicBezTo>
                  <a:cubicBezTo>
                    <a:pt x="0" y="10"/>
                    <a:pt x="0" y="10"/>
                    <a:pt x="0" y="10"/>
                  </a:cubicBezTo>
                  <a:cubicBezTo>
                    <a:pt x="0" y="4"/>
                    <a:pt x="4" y="0"/>
                    <a:pt x="10" y="0"/>
                  </a:cubicBezTo>
                  <a:cubicBezTo>
                    <a:pt x="15" y="0"/>
                    <a:pt x="20" y="4"/>
                    <a:pt x="20" y="10"/>
                  </a:cubicBezTo>
                  <a:cubicBezTo>
                    <a:pt x="20" y="73"/>
                    <a:pt x="20" y="73"/>
                    <a:pt x="20" y="73"/>
                  </a:cubicBezTo>
                  <a:cubicBezTo>
                    <a:pt x="20" y="79"/>
                    <a:pt x="15" y="83"/>
                    <a:pt x="10" y="83"/>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08" name="Freeform 74"/>
            <p:cNvSpPr>
              <a:spLocks/>
            </p:cNvSpPr>
            <p:nvPr userDrawn="1"/>
          </p:nvSpPr>
          <p:spPr bwMode="auto">
            <a:xfrm>
              <a:off x="10013485" y="2333185"/>
              <a:ext cx="27569" cy="73813"/>
            </a:xfrm>
            <a:custGeom>
              <a:avLst/>
              <a:gdLst>
                <a:gd name="T0" fmla="*/ 10 w 20"/>
                <a:gd name="T1" fmla="*/ 53 h 53"/>
                <a:gd name="T2" fmla="*/ 0 w 20"/>
                <a:gd name="T3" fmla="*/ 43 h 53"/>
                <a:gd name="T4" fmla="*/ 0 w 20"/>
                <a:gd name="T5" fmla="*/ 10 h 53"/>
                <a:gd name="T6" fmla="*/ 10 w 20"/>
                <a:gd name="T7" fmla="*/ 0 h 53"/>
                <a:gd name="T8" fmla="*/ 20 w 20"/>
                <a:gd name="T9" fmla="*/ 10 h 53"/>
                <a:gd name="T10" fmla="*/ 20 w 20"/>
                <a:gd name="T11" fmla="*/ 43 h 53"/>
                <a:gd name="T12" fmla="*/ 10 w 20"/>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0" h="53">
                  <a:moveTo>
                    <a:pt x="10" y="53"/>
                  </a:moveTo>
                  <a:cubicBezTo>
                    <a:pt x="4" y="53"/>
                    <a:pt x="0" y="49"/>
                    <a:pt x="0" y="43"/>
                  </a:cubicBezTo>
                  <a:cubicBezTo>
                    <a:pt x="0" y="10"/>
                    <a:pt x="0" y="10"/>
                    <a:pt x="0" y="10"/>
                  </a:cubicBezTo>
                  <a:cubicBezTo>
                    <a:pt x="0" y="5"/>
                    <a:pt x="4" y="0"/>
                    <a:pt x="10" y="0"/>
                  </a:cubicBezTo>
                  <a:cubicBezTo>
                    <a:pt x="15" y="0"/>
                    <a:pt x="20" y="5"/>
                    <a:pt x="20" y="10"/>
                  </a:cubicBezTo>
                  <a:cubicBezTo>
                    <a:pt x="20" y="43"/>
                    <a:pt x="20" y="43"/>
                    <a:pt x="20" y="43"/>
                  </a:cubicBezTo>
                  <a:cubicBezTo>
                    <a:pt x="20" y="49"/>
                    <a:pt x="15" y="53"/>
                    <a:pt x="10" y="53"/>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09" name="Freeform 75"/>
            <p:cNvSpPr>
              <a:spLocks/>
            </p:cNvSpPr>
            <p:nvPr userDrawn="1"/>
          </p:nvSpPr>
          <p:spPr bwMode="auto">
            <a:xfrm>
              <a:off x="10013485" y="2097517"/>
              <a:ext cx="27569" cy="177862"/>
            </a:xfrm>
            <a:custGeom>
              <a:avLst/>
              <a:gdLst>
                <a:gd name="T0" fmla="*/ 10 w 20"/>
                <a:gd name="T1" fmla="*/ 129 h 129"/>
                <a:gd name="T2" fmla="*/ 0 w 20"/>
                <a:gd name="T3" fmla="*/ 119 h 129"/>
                <a:gd name="T4" fmla="*/ 0 w 20"/>
                <a:gd name="T5" fmla="*/ 10 h 129"/>
                <a:gd name="T6" fmla="*/ 10 w 20"/>
                <a:gd name="T7" fmla="*/ 0 h 129"/>
                <a:gd name="T8" fmla="*/ 20 w 20"/>
                <a:gd name="T9" fmla="*/ 10 h 129"/>
                <a:gd name="T10" fmla="*/ 20 w 20"/>
                <a:gd name="T11" fmla="*/ 119 h 129"/>
                <a:gd name="T12" fmla="*/ 10 w 20"/>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20" h="129">
                  <a:moveTo>
                    <a:pt x="10" y="129"/>
                  </a:moveTo>
                  <a:cubicBezTo>
                    <a:pt x="4" y="129"/>
                    <a:pt x="0" y="125"/>
                    <a:pt x="0" y="119"/>
                  </a:cubicBezTo>
                  <a:cubicBezTo>
                    <a:pt x="0" y="10"/>
                    <a:pt x="0" y="10"/>
                    <a:pt x="0" y="10"/>
                  </a:cubicBezTo>
                  <a:cubicBezTo>
                    <a:pt x="0" y="4"/>
                    <a:pt x="4" y="0"/>
                    <a:pt x="10" y="0"/>
                  </a:cubicBezTo>
                  <a:cubicBezTo>
                    <a:pt x="15" y="0"/>
                    <a:pt x="20" y="4"/>
                    <a:pt x="20" y="10"/>
                  </a:cubicBezTo>
                  <a:cubicBezTo>
                    <a:pt x="20" y="119"/>
                    <a:pt x="20" y="119"/>
                    <a:pt x="20" y="119"/>
                  </a:cubicBezTo>
                  <a:cubicBezTo>
                    <a:pt x="20" y="125"/>
                    <a:pt x="15" y="129"/>
                    <a:pt x="10" y="129"/>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0" name="Freeform 76"/>
            <p:cNvSpPr>
              <a:spLocks/>
            </p:cNvSpPr>
            <p:nvPr userDrawn="1"/>
          </p:nvSpPr>
          <p:spPr bwMode="auto">
            <a:xfrm>
              <a:off x="10095302" y="2784955"/>
              <a:ext cx="27569" cy="116500"/>
            </a:xfrm>
            <a:custGeom>
              <a:avLst/>
              <a:gdLst>
                <a:gd name="T0" fmla="*/ 10 w 20"/>
                <a:gd name="T1" fmla="*/ 84 h 84"/>
                <a:gd name="T2" fmla="*/ 0 w 20"/>
                <a:gd name="T3" fmla="*/ 74 h 84"/>
                <a:gd name="T4" fmla="*/ 0 w 20"/>
                <a:gd name="T5" fmla="*/ 10 h 84"/>
                <a:gd name="T6" fmla="*/ 10 w 20"/>
                <a:gd name="T7" fmla="*/ 0 h 84"/>
                <a:gd name="T8" fmla="*/ 20 w 20"/>
                <a:gd name="T9" fmla="*/ 10 h 84"/>
                <a:gd name="T10" fmla="*/ 20 w 20"/>
                <a:gd name="T11" fmla="*/ 74 h 84"/>
                <a:gd name="T12" fmla="*/ 10 w 20"/>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0" h="84">
                  <a:moveTo>
                    <a:pt x="10" y="84"/>
                  </a:moveTo>
                  <a:cubicBezTo>
                    <a:pt x="4" y="84"/>
                    <a:pt x="0" y="79"/>
                    <a:pt x="0" y="74"/>
                  </a:cubicBezTo>
                  <a:cubicBezTo>
                    <a:pt x="0" y="10"/>
                    <a:pt x="0" y="10"/>
                    <a:pt x="0" y="10"/>
                  </a:cubicBezTo>
                  <a:cubicBezTo>
                    <a:pt x="0" y="5"/>
                    <a:pt x="4" y="0"/>
                    <a:pt x="10" y="0"/>
                  </a:cubicBezTo>
                  <a:cubicBezTo>
                    <a:pt x="16" y="0"/>
                    <a:pt x="20" y="5"/>
                    <a:pt x="20" y="10"/>
                  </a:cubicBezTo>
                  <a:cubicBezTo>
                    <a:pt x="20" y="74"/>
                    <a:pt x="20" y="74"/>
                    <a:pt x="20" y="74"/>
                  </a:cubicBezTo>
                  <a:cubicBezTo>
                    <a:pt x="20" y="79"/>
                    <a:pt x="16" y="84"/>
                    <a:pt x="10" y="84"/>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1" name="Freeform 77"/>
            <p:cNvSpPr>
              <a:spLocks/>
            </p:cNvSpPr>
            <p:nvPr userDrawn="1"/>
          </p:nvSpPr>
          <p:spPr bwMode="auto">
            <a:xfrm>
              <a:off x="9491459" y="2777841"/>
              <a:ext cx="64920" cy="27569"/>
            </a:xfrm>
            <a:custGeom>
              <a:avLst/>
              <a:gdLst>
                <a:gd name="T0" fmla="*/ 37 w 47"/>
                <a:gd name="T1" fmla="*/ 20 h 20"/>
                <a:gd name="T2" fmla="*/ 10 w 47"/>
                <a:gd name="T3" fmla="*/ 20 h 20"/>
                <a:gd name="T4" fmla="*/ 0 w 47"/>
                <a:gd name="T5" fmla="*/ 10 h 20"/>
                <a:gd name="T6" fmla="*/ 10 w 47"/>
                <a:gd name="T7" fmla="*/ 0 h 20"/>
                <a:gd name="T8" fmla="*/ 37 w 47"/>
                <a:gd name="T9" fmla="*/ 0 h 20"/>
                <a:gd name="T10" fmla="*/ 47 w 47"/>
                <a:gd name="T11" fmla="*/ 10 h 20"/>
                <a:gd name="T12" fmla="*/ 37 w 4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47" h="20">
                  <a:moveTo>
                    <a:pt x="37" y="20"/>
                  </a:moveTo>
                  <a:cubicBezTo>
                    <a:pt x="10" y="20"/>
                    <a:pt x="10" y="20"/>
                    <a:pt x="10" y="20"/>
                  </a:cubicBezTo>
                  <a:cubicBezTo>
                    <a:pt x="5" y="20"/>
                    <a:pt x="0" y="15"/>
                    <a:pt x="0" y="10"/>
                  </a:cubicBezTo>
                  <a:cubicBezTo>
                    <a:pt x="0" y="4"/>
                    <a:pt x="5" y="0"/>
                    <a:pt x="10" y="0"/>
                  </a:cubicBezTo>
                  <a:cubicBezTo>
                    <a:pt x="37" y="0"/>
                    <a:pt x="37" y="0"/>
                    <a:pt x="37" y="0"/>
                  </a:cubicBezTo>
                  <a:cubicBezTo>
                    <a:pt x="43" y="0"/>
                    <a:pt x="47" y="4"/>
                    <a:pt x="47" y="10"/>
                  </a:cubicBezTo>
                  <a:cubicBezTo>
                    <a:pt x="47" y="15"/>
                    <a:pt x="43" y="20"/>
                    <a:pt x="37"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2" name="Freeform 78"/>
            <p:cNvSpPr>
              <a:spLocks/>
            </p:cNvSpPr>
            <p:nvPr userDrawn="1"/>
          </p:nvSpPr>
          <p:spPr bwMode="auto">
            <a:xfrm>
              <a:off x="9260238" y="2777841"/>
              <a:ext cx="128950" cy="27569"/>
            </a:xfrm>
            <a:custGeom>
              <a:avLst/>
              <a:gdLst>
                <a:gd name="T0" fmla="*/ 83 w 93"/>
                <a:gd name="T1" fmla="*/ 20 h 20"/>
                <a:gd name="T2" fmla="*/ 10 w 93"/>
                <a:gd name="T3" fmla="*/ 20 h 20"/>
                <a:gd name="T4" fmla="*/ 0 w 93"/>
                <a:gd name="T5" fmla="*/ 10 h 20"/>
                <a:gd name="T6" fmla="*/ 10 w 93"/>
                <a:gd name="T7" fmla="*/ 0 h 20"/>
                <a:gd name="T8" fmla="*/ 83 w 93"/>
                <a:gd name="T9" fmla="*/ 0 h 20"/>
                <a:gd name="T10" fmla="*/ 93 w 93"/>
                <a:gd name="T11" fmla="*/ 10 h 20"/>
                <a:gd name="T12" fmla="*/ 83 w 9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3" h="20">
                  <a:moveTo>
                    <a:pt x="83" y="20"/>
                  </a:moveTo>
                  <a:cubicBezTo>
                    <a:pt x="10" y="20"/>
                    <a:pt x="10" y="20"/>
                    <a:pt x="10" y="20"/>
                  </a:cubicBezTo>
                  <a:cubicBezTo>
                    <a:pt x="5" y="20"/>
                    <a:pt x="0" y="15"/>
                    <a:pt x="0" y="10"/>
                  </a:cubicBezTo>
                  <a:cubicBezTo>
                    <a:pt x="0" y="4"/>
                    <a:pt x="5" y="0"/>
                    <a:pt x="10" y="0"/>
                  </a:cubicBezTo>
                  <a:cubicBezTo>
                    <a:pt x="83" y="0"/>
                    <a:pt x="83" y="0"/>
                    <a:pt x="83" y="0"/>
                  </a:cubicBezTo>
                  <a:cubicBezTo>
                    <a:pt x="89" y="0"/>
                    <a:pt x="93" y="4"/>
                    <a:pt x="93" y="10"/>
                  </a:cubicBezTo>
                  <a:cubicBezTo>
                    <a:pt x="93" y="15"/>
                    <a:pt x="89" y="20"/>
                    <a:pt x="8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3" name="Freeform 79"/>
            <p:cNvSpPr>
              <a:spLocks/>
            </p:cNvSpPr>
            <p:nvPr userDrawn="1"/>
          </p:nvSpPr>
          <p:spPr bwMode="auto">
            <a:xfrm>
              <a:off x="9734241" y="2777841"/>
              <a:ext cx="128061" cy="27569"/>
            </a:xfrm>
            <a:custGeom>
              <a:avLst/>
              <a:gdLst>
                <a:gd name="T0" fmla="*/ 83 w 93"/>
                <a:gd name="T1" fmla="*/ 20 h 20"/>
                <a:gd name="T2" fmla="*/ 10 w 93"/>
                <a:gd name="T3" fmla="*/ 20 h 20"/>
                <a:gd name="T4" fmla="*/ 0 w 93"/>
                <a:gd name="T5" fmla="*/ 10 h 20"/>
                <a:gd name="T6" fmla="*/ 10 w 93"/>
                <a:gd name="T7" fmla="*/ 0 h 20"/>
                <a:gd name="T8" fmla="*/ 83 w 93"/>
                <a:gd name="T9" fmla="*/ 0 h 20"/>
                <a:gd name="T10" fmla="*/ 93 w 93"/>
                <a:gd name="T11" fmla="*/ 10 h 20"/>
                <a:gd name="T12" fmla="*/ 83 w 9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3" h="20">
                  <a:moveTo>
                    <a:pt x="83" y="20"/>
                  </a:moveTo>
                  <a:cubicBezTo>
                    <a:pt x="10" y="20"/>
                    <a:pt x="10" y="20"/>
                    <a:pt x="10" y="20"/>
                  </a:cubicBezTo>
                  <a:cubicBezTo>
                    <a:pt x="5" y="20"/>
                    <a:pt x="0" y="15"/>
                    <a:pt x="0" y="10"/>
                  </a:cubicBezTo>
                  <a:cubicBezTo>
                    <a:pt x="0" y="4"/>
                    <a:pt x="5" y="0"/>
                    <a:pt x="10" y="0"/>
                  </a:cubicBezTo>
                  <a:cubicBezTo>
                    <a:pt x="83" y="0"/>
                    <a:pt x="83" y="0"/>
                    <a:pt x="83" y="0"/>
                  </a:cubicBezTo>
                  <a:cubicBezTo>
                    <a:pt x="89" y="0"/>
                    <a:pt x="93" y="4"/>
                    <a:pt x="93" y="10"/>
                  </a:cubicBezTo>
                  <a:cubicBezTo>
                    <a:pt x="93" y="15"/>
                    <a:pt x="89" y="20"/>
                    <a:pt x="8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4" name="Freeform 80"/>
            <p:cNvSpPr>
              <a:spLocks/>
            </p:cNvSpPr>
            <p:nvPr userDrawn="1"/>
          </p:nvSpPr>
          <p:spPr bwMode="auto">
            <a:xfrm>
              <a:off x="9928111" y="2667566"/>
              <a:ext cx="92488" cy="91599"/>
            </a:xfrm>
            <a:custGeom>
              <a:avLst/>
              <a:gdLst>
                <a:gd name="T0" fmla="*/ 55 w 67"/>
                <a:gd name="T1" fmla="*/ 66 h 66"/>
                <a:gd name="T2" fmla="*/ 48 w 67"/>
                <a:gd name="T3" fmla="*/ 63 h 66"/>
                <a:gd name="T4" fmla="*/ 3 w 67"/>
                <a:gd name="T5" fmla="*/ 18 h 66"/>
                <a:gd name="T6" fmla="*/ 3 w 67"/>
                <a:gd name="T7" fmla="*/ 4 h 66"/>
                <a:gd name="T8" fmla="*/ 18 w 67"/>
                <a:gd name="T9" fmla="*/ 4 h 66"/>
                <a:gd name="T10" fmla="*/ 63 w 67"/>
                <a:gd name="T11" fmla="*/ 48 h 66"/>
                <a:gd name="T12" fmla="*/ 63 w 67"/>
                <a:gd name="T13" fmla="*/ 63 h 66"/>
                <a:gd name="T14" fmla="*/ 55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55" y="66"/>
                  </a:moveTo>
                  <a:cubicBezTo>
                    <a:pt x="53" y="66"/>
                    <a:pt x="50" y="65"/>
                    <a:pt x="48" y="63"/>
                  </a:cubicBezTo>
                  <a:cubicBezTo>
                    <a:pt x="3" y="18"/>
                    <a:pt x="3" y="18"/>
                    <a:pt x="3" y="18"/>
                  </a:cubicBezTo>
                  <a:cubicBezTo>
                    <a:pt x="0" y="14"/>
                    <a:pt x="0" y="8"/>
                    <a:pt x="3" y="4"/>
                  </a:cubicBezTo>
                  <a:cubicBezTo>
                    <a:pt x="7" y="0"/>
                    <a:pt x="14" y="0"/>
                    <a:pt x="18" y="4"/>
                  </a:cubicBezTo>
                  <a:cubicBezTo>
                    <a:pt x="63" y="48"/>
                    <a:pt x="63" y="48"/>
                    <a:pt x="63" y="48"/>
                  </a:cubicBezTo>
                  <a:cubicBezTo>
                    <a:pt x="67" y="52"/>
                    <a:pt x="67" y="59"/>
                    <a:pt x="63" y="63"/>
                  </a:cubicBezTo>
                  <a:cubicBezTo>
                    <a:pt x="61" y="65"/>
                    <a:pt x="58" y="66"/>
                    <a:pt x="55"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5" name="Freeform 81"/>
            <p:cNvSpPr>
              <a:spLocks/>
            </p:cNvSpPr>
            <p:nvPr userDrawn="1"/>
          </p:nvSpPr>
          <p:spPr bwMode="auto">
            <a:xfrm>
              <a:off x="9985916" y="2799184"/>
              <a:ext cx="92488" cy="92488"/>
            </a:xfrm>
            <a:custGeom>
              <a:avLst/>
              <a:gdLst>
                <a:gd name="T0" fmla="*/ 11 w 67"/>
                <a:gd name="T1" fmla="*/ 67 h 67"/>
                <a:gd name="T2" fmla="*/ 4 w 67"/>
                <a:gd name="T3" fmla="*/ 64 h 67"/>
                <a:gd name="T4" fmla="*/ 4 w 67"/>
                <a:gd name="T5" fmla="*/ 49 h 67"/>
                <a:gd name="T6" fmla="*/ 49 w 67"/>
                <a:gd name="T7" fmla="*/ 4 h 67"/>
                <a:gd name="T8" fmla="*/ 63 w 67"/>
                <a:gd name="T9" fmla="*/ 4 h 67"/>
                <a:gd name="T10" fmla="*/ 63 w 67"/>
                <a:gd name="T11" fmla="*/ 19 h 67"/>
                <a:gd name="T12" fmla="*/ 19 w 67"/>
                <a:gd name="T13" fmla="*/ 64 h 67"/>
                <a:gd name="T14" fmla="*/ 11 w 67"/>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7">
                  <a:moveTo>
                    <a:pt x="11" y="67"/>
                  </a:moveTo>
                  <a:cubicBezTo>
                    <a:pt x="9" y="67"/>
                    <a:pt x="6" y="66"/>
                    <a:pt x="4" y="64"/>
                  </a:cubicBezTo>
                  <a:cubicBezTo>
                    <a:pt x="0" y="60"/>
                    <a:pt x="0" y="53"/>
                    <a:pt x="4" y="49"/>
                  </a:cubicBezTo>
                  <a:cubicBezTo>
                    <a:pt x="49" y="4"/>
                    <a:pt x="49" y="4"/>
                    <a:pt x="49" y="4"/>
                  </a:cubicBezTo>
                  <a:cubicBezTo>
                    <a:pt x="53" y="0"/>
                    <a:pt x="60" y="0"/>
                    <a:pt x="63" y="4"/>
                  </a:cubicBezTo>
                  <a:cubicBezTo>
                    <a:pt x="67" y="8"/>
                    <a:pt x="67" y="15"/>
                    <a:pt x="63" y="19"/>
                  </a:cubicBezTo>
                  <a:cubicBezTo>
                    <a:pt x="19" y="64"/>
                    <a:pt x="19" y="64"/>
                    <a:pt x="19" y="64"/>
                  </a:cubicBezTo>
                  <a:cubicBezTo>
                    <a:pt x="17" y="66"/>
                    <a:pt x="14" y="67"/>
                    <a:pt x="11" y="67"/>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6" name="Freeform 82"/>
            <p:cNvSpPr>
              <a:spLocks/>
            </p:cNvSpPr>
            <p:nvPr userDrawn="1"/>
          </p:nvSpPr>
          <p:spPr bwMode="auto">
            <a:xfrm>
              <a:off x="9846295" y="2939695"/>
              <a:ext cx="92488" cy="91599"/>
            </a:xfrm>
            <a:custGeom>
              <a:avLst/>
              <a:gdLst>
                <a:gd name="T0" fmla="*/ 11 w 67"/>
                <a:gd name="T1" fmla="*/ 66 h 66"/>
                <a:gd name="T2" fmla="*/ 4 w 67"/>
                <a:gd name="T3" fmla="*/ 63 h 66"/>
                <a:gd name="T4" fmla="*/ 4 w 67"/>
                <a:gd name="T5" fmla="*/ 48 h 66"/>
                <a:gd name="T6" fmla="*/ 49 w 67"/>
                <a:gd name="T7" fmla="*/ 4 h 66"/>
                <a:gd name="T8" fmla="*/ 63 w 67"/>
                <a:gd name="T9" fmla="*/ 4 h 66"/>
                <a:gd name="T10" fmla="*/ 63 w 67"/>
                <a:gd name="T11" fmla="*/ 18 h 66"/>
                <a:gd name="T12" fmla="*/ 19 w 67"/>
                <a:gd name="T13" fmla="*/ 63 h 66"/>
                <a:gd name="T14" fmla="*/ 11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11" y="66"/>
                  </a:moveTo>
                  <a:cubicBezTo>
                    <a:pt x="9" y="66"/>
                    <a:pt x="6" y="65"/>
                    <a:pt x="4" y="63"/>
                  </a:cubicBezTo>
                  <a:cubicBezTo>
                    <a:pt x="0" y="59"/>
                    <a:pt x="0" y="52"/>
                    <a:pt x="4" y="48"/>
                  </a:cubicBezTo>
                  <a:cubicBezTo>
                    <a:pt x="49" y="4"/>
                    <a:pt x="49" y="4"/>
                    <a:pt x="49" y="4"/>
                  </a:cubicBezTo>
                  <a:cubicBezTo>
                    <a:pt x="53" y="0"/>
                    <a:pt x="59" y="0"/>
                    <a:pt x="63" y="4"/>
                  </a:cubicBezTo>
                  <a:cubicBezTo>
                    <a:pt x="67" y="7"/>
                    <a:pt x="67" y="14"/>
                    <a:pt x="63" y="18"/>
                  </a:cubicBezTo>
                  <a:cubicBezTo>
                    <a:pt x="19" y="63"/>
                    <a:pt x="19" y="63"/>
                    <a:pt x="19" y="63"/>
                  </a:cubicBezTo>
                  <a:cubicBezTo>
                    <a:pt x="17" y="65"/>
                    <a:pt x="14" y="66"/>
                    <a:pt x="11"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7" name="Freeform 83"/>
            <p:cNvSpPr>
              <a:spLocks/>
            </p:cNvSpPr>
            <p:nvPr userDrawn="1"/>
          </p:nvSpPr>
          <p:spPr bwMode="auto">
            <a:xfrm>
              <a:off x="10116645" y="2740490"/>
              <a:ext cx="92488" cy="91599"/>
            </a:xfrm>
            <a:custGeom>
              <a:avLst/>
              <a:gdLst>
                <a:gd name="T0" fmla="*/ 56 w 67"/>
                <a:gd name="T1" fmla="*/ 66 h 66"/>
                <a:gd name="T2" fmla="*/ 49 w 67"/>
                <a:gd name="T3" fmla="*/ 63 h 66"/>
                <a:gd name="T4" fmla="*/ 4 w 67"/>
                <a:gd name="T5" fmla="*/ 18 h 66"/>
                <a:gd name="T6" fmla="*/ 4 w 67"/>
                <a:gd name="T7" fmla="*/ 4 h 66"/>
                <a:gd name="T8" fmla="*/ 18 w 67"/>
                <a:gd name="T9" fmla="*/ 4 h 66"/>
                <a:gd name="T10" fmla="*/ 63 w 67"/>
                <a:gd name="T11" fmla="*/ 48 h 66"/>
                <a:gd name="T12" fmla="*/ 63 w 67"/>
                <a:gd name="T13" fmla="*/ 63 h 66"/>
                <a:gd name="T14" fmla="*/ 56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56" y="66"/>
                  </a:moveTo>
                  <a:cubicBezTo>
                    <a:pt x="54" y="66"/>
                    <a:pt x="51" y="65"/>
                    <a:pt x="49" y="63"/>
                  </a:cubicBezTo>
                  <a:cubicBezTo>
                    <a:pt x="4" y="18"/>
                    <a:pt x="4" y="18"/>
                    <a:pt x="4" y="18"/>
                  </a:cubicBezTo>
                  <a:cubicBezTo>
                    <a:pt x="0" y="14"/>
                    <a:pt x="0" y="8"/>
                    <a:pt x="4" y="4"/>
                  </a:cubicBezTo>
                  <a:cubicBezTo>
                    <a:pt x="8" y="0"/>
                    <a:pt x="15" y="0"/>
                    <a:pt x="18" y="4"/>
                  </a:cubicBezTo>
                  <a:cubicBezTo>
                    <a:pt x="63" y="48"/>
                    <a:pt x="63" y="48"/>
                    <a:pt x="63" y="48"/>
                  </a:cubicBezTo>
                  <a:cubicBezTo>
                    <a:pt x="67" y="52"/>
                    <a:pt x="67" y="59"/>
                    <a:pt x="63" y="63"/>
                  </a:cubicBezTo>
                  <a:cubicBezTo>
                    <a:pt x="61" y="65"/>
                    <a:pt x="59" y="66"/>
                    <a:pt x="56"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8" name="Freeform 84"/>
            <p:cNvSpPr>
              <a:spLocks/>
            </p:cNvSpPr>
            <p:nvPr userDrawn="1"/>
          </p:nvSpPr>
          <p:spPr bwMode="auto">
            <a:xfrm>
              <a:off x="10447469" y="3069535"/>
              <a:ext cx="71145" cy="72035"/>
            </a:xfrm>
            <a:custGeom>
              <a:avLst/>
              <a:gdLst>
                <a:gd name="T0" fmla="*/ 41 w 52"/>
                <a:gd name="T1" fmla="*/ 52 h 52"/>
                <a:gd name="T2" fmla="*/ 34 w 52"/>
                <a:gd name="T3" fmla="*/ 49 h 52"/>
                <a:gd name="T4" fmla="*/ 4 w 52"/>
                <a:gd name="T5" fmla="*/ 18 h 52"/>
                <a:gd name="T6" fmla="*/ 4 w 52"/>
                <a:gd name="T7" fmla="*/ 4 h 52"/>
                <a:gd name="T8" fmla="*/ 18 w 52"/>
                <a:gd name="T9" fmla="*/ 4 h 52"/>
                <a:gd name="T10" fmla="*/ 48 w 52"/>
                <a:gd name="T11" fmla="*/ 34 h 52"/>
                <a:gd name="T12" fmla="*/ 48 w 52"/>
                <a:gd name="T13" fmla="*/ 49 h 52"/>
                <a:gd name="T14" fmla="*/ 41 w 52"/>
                <a:gd name="T15" fmla="*/ 5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2">
                  <a:moveTo>
                    <a:pt x="41" y="52"/>
                  </a:moveTo>
                  <a:cubicBezTo>
                    <a:pt x="38" y="52"/>
                    <a:pt x="36" y="51"/>
                    <a:pt x="34" y="49"/>
                  </a:cubicBezTo>
                  <a:cubicBezTo>
                    <a:pt x="4" y="18"/>
                    <a:pt x="4" y="18"/>
                    <a:pt x="4" y="18"/>
                  </a:cubicBezTo>
                  <a:cubicBezTo>
                    <a:pt x="0" y="14"/>
                    <a:pt x="0" y="8"/>
                    <a:pt x="4" y="4"/>
                  </a:cubicBezTo>
                  <a:cubicBezTo>
                    <a:pt x="7" y="0"/>
                    <a:pt x="14" y="0"/>
                    <a:pt x="18" y="4"/>
                  </a:cubicBezTo>
                  <a:cubicBezTo>
                    <a:pt x="48" y="34"/>
                    <a:pt x="48" y="34"/>
                    <a:pt x="48" y="34"/>
                  </a:cubicBezTo>
                  <a:cubicBezTo>
                    <a:pt x="52" y="38"/>
                    <a:pt x="52" y="45"/>
                    <a:pt x="48" y="49"/>
                  </a:cubicBezTo>
                  <a:cubicBezTo>
                    <a:pt x="46" y="51"/>
                    <a:pt x="44" y="52"/>
                    <a:pt x="41" y="52"/>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9" name="Freeform 85"/>
            <p:cNvSpPr>
              <a:spLocks/>
            </p:cNvSpPr>
            <p:nvPr userDrawn="1"/>
          </p:nvSpPr>
          <p:spPr bwMode="auto">
            <a:xfrm>
              <a:off x="10103305" y="2696914"/>
              <a:ext cx="114721" cy="27569"/>
            </a:xfrm>
            <a:custGeom>
              <a:avLst/>
              <a:gdLst>
                <a:gd name="T0" fmla="*/ 73 w 83"/>
                <a:gd name="T1" fmla="*/ 20 h 20"/>
                <a:gd name="T2" fmla="*/ 10 w 83"/>
                <a:gd name="T3" fmla="*/ 20 h 20"/>
                <a:gd name="T4" fmla="*/ 0 w 83"/>
                <a:gd name="T5" fmla="*/ 10 h 20"/>
                <a:gd name="T6" fmla="*/ 10 w 83"/>
                <a:gd name="T7" fmla="*/ 0 h 20"/>
                <a:gd name="T8" fmla="*/ 73 w 83"/>
                <a:gd name="T9" fmla="*/ 0 h 20"/>
                <a:gd name="T10" fmla="*/ 83 w 83"/>
                <a:gd name="T11" fmla="*/ 10 h 20"/>
                <a:gd name="T12" fmla="*/ 73 w 8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83" h="20">
                  <a:moveTo>
                    <a:pt x="73" y="20"/>
                  </a:moveTo>
                  <a:cubicBezTo>
                    <a:pt x="10" y="20"/>
                    <a:pt x="10" y="20"/>
                    <a:pt x="10" y="20"/>
                  </a:cubicBezTo>
                  <a:cubicBezTo>
                    <a:pt x="4" y="20"/>
                    <a:pt x="0" y="16"/>
                    <a:pt x="0" y="10"/>
                  </a:cubicBezTo>
                  <a:cubicBezTo>
                    <a:pt x="0" y="4"/>
                    <a:pt x="4" y="0"/>
                    <a:pt x="10" y="0"/>
                  </a:cubicBezTo>
                  <a:cubicBezTo>
                    <a:pt x="73" y="0"/>
                    <a:pt x="73" y="0"/>
                    <a:pt x="73" y="0"/>
                  </a:cubicBezTo>
                  <a:cubicBezTo>
                    <a:pt x="79" y="0"/>
                    <a:pt x="83" y="4"/>
                    <a:pt x="83" y="10"/>
                  </a:cubicBezTo>
                  <a:cubicBezTo>
                    <a:pt x="83" y="16"/>
                    <a:pt x="79" y="20"/>
                    <a:pt x="7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20" name="Freeform 86"/>
            <p:cNvSpPr>
              <a:spLocks/>
            </p:cNvSpPr>
            <p:nvPr userDrawn="1"/>
          </p:nvSpPr>
          <p:spPr bwMode="auto">
            <a:xfrm>
              <a:off x="10056172" y="2610650"/>
              <a:ext cx="92488" cy="91599"/>
            </a:xfrm>
            <a:custGeom>
              <a:avLst/>
              <a:gdLst>
                <a:gd name="T0" fmla="*/ 12 w 67"/>
                <a:gd name="T1" fmla="*/ 66 h 66"/>
                <a:gd name="T2" fmla="*/ 4 w 67"/>
                <a:gd name="T3" fmla="*/ 63 h 66"/>
                <a:gd name="T4" fmla="*/ 4 w 67"/>
                <a:gd name="T5" fmla="*/ 49 h 66"/>
                <a:gd name="T6" fmla="*/ 49 w 67"/>
                <a:gd name="T7" fmla="*/ 4 h 66"/>
                <a:gd name="T8" fmla="*/ 64 w 67"/>
                <a:gd name="T9" fmla="*/ 4 h 66"/>
                <a:gd name="T10" fmla="*/ 64 w 67"/>
                <a:gd name="T11" fmla="*/ 18 h 66"/>
                <a:gd name="T12" fmla="*/ 19 w 67"/>
                <a:gd name="T13" fmla="*/ 63 h 66"/>
                <a:gd name="T14" fmla="*/ 12 w 67"/>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66">
                  <a:moveTo>
                    <a:pt x="12" y="66"/>
                  </a:moveTo>
                  <a:cubicBezTo>
                    <a:pt x="9" y="66"/>
                    <a:pt x="6" y="65"/>
                    <a:pt x="4" y="63"/>
                  </a:cubicBezTo>
                  <a:cubicBezTo>
                    <a:pt x="0" y="59"/>
                    <a:pt x="0" y="53"/>
                    <a:pt x="4" y="49"/>
                  </a:cubicBezTo>
                  <a:cubicBezTo>
                    <a:pt x="49" y="4"/>
                    <a:pt x="49" y="4"/>
                    <a:pt x="49" y="4"/>
                  </a:cubicBezTo>
                  <a:cubicBezTo>
                    <a:pt x="53" y="0"/>
                    <a:pt x="60" y="0"/>
                    <a:pt x="64" y="4"/>
                  </a:cubicBezTo>
                  <a:cubicBezTo>
                    <a:pt x="67" y="8"/>
                    <a:pt x="67" y="14"/>
                    <a:pt x="64" y="18"/>
                  </a:cubicBezTo>
                  <a:cubicBezTo>
                    <a:pt x="19" y="63"/>
                    <a:pt x="19" y="63"/>
                    <a:pt x="19" y="63"/>
                  </a:cubicBezTo>
                  <a:cubicBezTo>
                    <a:pt x="17" y="65"/>
                    <a:pt x="14" y="66"/>
                    <a:pt x="12" y="66"/>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21" name="Freeform 87"/>
            <p:cNvSpPr>
              <a:spLocks/>
            </p:cNvSpPr>
            <p:nvPr userDrawn="1"/>
          </p:nvSpPr>
          <p:spPr bwMode="auto">
            <a:xfrm>
              <a:off x="10330080" y="2285162"/>
              <a:ext cx="145847" cy="144958"/>
            </a:xfrm>
            <a:custGeom>
              <a:avLst/>
              <a:gdLst>
                <a:gd name="T0" fmla="*/ 11 w 106"/>
                <a:gd name="T1" fmla="*/ 105 h 105"/>
                <a:gd name="T2" fmla="*/ 4 w 106"/>
                <a:gd name="T3" fmla="*/ 102 h 105"/>
                <a:gd name="T4" fmla="*/ 4 w 106"/>
                <a:gd name="T5" fmla="*/ 88 h 105"/>
                <a:gd name="T6" fmla="*/ 88 w 106"/>
                <a:gd name="T7" fmla="*/ 4 h 105"/>
                <a:gd name="T8" fmla="*/ 102 w 106"/>
                <a:gd name="T9" fmla="*/ 4 h 105"/>
                <a:gd name="T10" fmla="*/ 102 w 106"/>
                <a:gd name="T11" fmla="*/ 18 h 105"/>
                <a:gd name="T12" fmla="*/ 18 w 106"/>
                <a:gd name="T13" fmla="*/ 102 h 105"/>
                <a:gd name="T14" fmla="*/ 11 w 106"/>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11" y="105"/>
                  </a:moveTo>
                  <a:cubicBezTo>
                    <a:pt x="8" y="105"/>
                    <a:pt x="6" y="104"/>
                    <a:pt x="4" y="102"/>
                  </a:cubicBezTo>
                  <a:cubicBezTo>
                    <a:pt x="0" y="98"/>
                    <a:pt x="0" y="91"/>
                    <a:pt x="4" y="88"/>
                  </a:cubicBezTo>
                  <a:cubicBezTo>
                    <a:pt x="88" y="4"/>
                    <a:pt x="88" y="4"/>
                    <a:pt x="88" y="4"/>
                  </a:cubicBezTo>
                  <a:cubicBezTo>
                    <a:pt x="92" y="0"/>
                    <a:pt x="98" y="0"/>
                    <a:pt x="102" y="4"/>
                  </a:cubicBezTo>
                  <a:cubicBezTo>
                    <a:pt x="106" y="8"/>
                    <a:pt x="106" y="14"/>
                    <a:pt x="102" y="18"/>
                  </a:cubicBezTo>
                  <a:cubicBezTo>
                    <a:pt x="18" y="102"/>
                    <a:pt x="18" y="102"/>
                    <a:pt x="18" y="102"/>
                  </a:cubicBezTo>
                  <a:cubicBezTo>
                    <a:pt x="16" y="104"/>
                    <a:pt x="14" y="105"/>
                    <a:pt x="11" y="105"/>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22" name="Freeform 88"/>
            <p:cNvSpPr>
              <a:spLocks/>
            </p:cNvSpPr>
            <p:nvPr userDrawn="1"/>
          </p:nvSpPr>
          <p:spPr bwMode="auto">
            <a:xfrm>
              <a:off x="10491045" y="2213128"/>
              <a:ext cx="56916" cy="55137"/>
            </a:xfrm>
            <a:custGeom>
              <a:avLst/>
              <a:gdLst>
                <a:gd name="T0" fmla="*/ 11 w 41"/>
                <a:gd name="T1" fmla="*/ 40 h 40"/>
                <a:gd name="T2" fmla="*/ 4 w 41"/>
                <a:gd name="T3" fmla="*/ 37 h 40"/>
                <a:gd name="T4" fmla="*/ 4 w 41"/>
                <a:gd name="T5" fmla="*/ 23 h 40"/>
                <a:gd name="T6" fmla="*/ 23 w 41"/>
                <a:gd name="T7" fmla="*/ 4 h 40"/>
                <a:gd name="T8" fmla="*/ 37 w 41"/>
                <a:gd name="T9" fmla="*/ 4 h 40"/>
                <a:gd name="T10" fmla="*/ 37 w 41"/>
                <a:gd name="T11" fmla="*/ 18 h 40"/>
                <a:gd name="T12" fmla="*/ 18 w 41"/>
                <a:gd name="T13" fmla="*/ 37 h 40"/>
                <a:gd name="T14" fmla="*/ 11 w 41"/>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0">
                  <a:moveTo>
                    <a:pt x="11" y="40"/>
                  </a:moveTo>
                  <a:cubicBezTo>
                    <a:pt x="8" y="40"/>
                    <a:pt x="6" y="39"/>
                    <a:pt x="4" y="37"/>
                  </a:cubicBezTo>
                  <a:cubicBezTo>
                    <a:pt x="0" y="33"/>
                    <a:pt x="0" y="27"/>
                    <a:pt x="4" y="23"/>
                  </a:cubicBezTo>
                  <a:cubicBezTo>
                    <a:pt x="23" y="4"/>
                    <a:pt x="23" y="4"/>
                    <a:pt x="23" y="4"/>
                  </a:cubicBezTo>
                  <a:cubicBezTo>
                    <a:pt x="27" y="0"/>
                    <a:pt x="33" y="0"/>
                    <a:pt x="37" y="4"/>
                  </a:cubicBezTo>
                  <a:cubicBezTo>
                    <a:pt x="41" y="8"/>
                    <a:pt x="41" y="14"/>
                    <a:pt x="37" y="18"/>
                  </a:cubicBezTo>
                  <a:cubicBezTo>
                    <a:pt x="18" y="37"/>
                    <a:pt x="18" y="37"/>
                    <a:pt x="18" y="37"/>
                  </a:cubicBezTo>
                  <a:cubicBezTo>
                    <a:pt x="16" y="39"/>
                    <a:pt x="13" y="40"/>
                    <a:pt x="11" y="4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23" name="Freeform 89"/>
            <p:cNvSpPr>
              <a:spLocks/>
            </p:cNvSpPr>
            <p:nvPr userDrawn="1"/>
          </p:nvSpPr>
          <p:spPr bwMode="auto">
            <a:xfrm>
              <a:off x="9918328" y="2777841"/>
              <a:ext cx="114721" cy="27569"/>
            </a:xfrm>
            <a:custGeom>
              <a:avLst/>
              <a:gdLst>
                <a:gd name="T0" fmla="*/ 73 w 83"/>
                <a:gd name="T1" fmla="*/ 20 h 20"/>
                <a:gd name="T2" fmla="*/ 10 w 83"/>
                <a:gd name="T3" fmla="*/ 20 h 20"/>
                <a:gd name="T4" fmla="*/ 0 w 83"/>
                <a:gd name="T5" fmla="*/ 10 h 20"/>
                <a:gd name="T6" fmla="*/ 10 w 83"/>
                <a:gd name="T7" fmla="*/ 0 h 20"/>
                <a:gd name="T8" fmla="*/ 73 w 83"/>
                <a:gd name="T9" fmla="*/ 0 h 20"/>
                <a:gd name="T10" fmla="*/ 83 w 83"/>
                <a:gd name="T11" fmla="*/ 10 h 20"/>
                <a:gd name="T12" fmla="*/ 73 w 8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83" h="20">
                  <a:moveTo>
                    <a:pt x="73" y="20"/>
                  </a:moveTo>
                  <a:cubicBezTo>
                    <a:pt x="10" y="20"/>
                    <a:pt x="10" y="20"/>
                    <a:pt x="10" y="20"/>
                  </a:cubicBezTo>
                  <a:cubicBezTo>
                    <a:pt x="4" y="20"/>
                    <a:pt x="0" y="15"/>
                    <a:pt x="0" y="10"/>
                  </a:cubicBezTo>
                  <a:cubicBezTo>
                    <a:pt x="0" y="4"/>
                    <a:pt x="4" y="0"/>
                    <a:pt x="10" y="0"/>
                  </a:cubicBezTo>
                  <a:cubicBezTo>
                    <a:pt x="73" y="0"/>
                    <a:pt x="73" y="0"/>
                    <a:pt x="73" y="0"/>
                  </a:cubicBezTo>
                  <a:cubicBezTo>
                    <a:pt x="79" y="0"/>
                    <a:pt x="83" y="4"/>
                    <a:pt x="83" y="10"/>
                  </a:cubicBezTo>
                  <a:cubicBezTo>
                    <a:pt x="83" y="15"/>
                    <a:pt x="79" y="20"/>
                    <a:pt x="73" y="20"/>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24" name="Freeform 90"/>
            <p:cNvSpPr>
              <a:spLocks/>
            </p:cNvSpPr>
            <p:nvPr userDrawn="1"/>
          </p:nvSpPr>
          <p:spPr bwMode="auto">
            <a:xfrm>
              <a:off x="9781375" y="3041967"/>
              <a:ext cx="55137" cy="54248"/>
            </a:xfrm>
            <a:custGeom>
              <a:avLst/>
              <a:gdLst>
                <a:gd name="T0" fmla="*/ 11 w 40"/>
                <a:gd name="T1" fmla="*/ 39 h 39"/>
                <a:gd name="T2" fmla="*/ 4 w 40"/>
                <a:gd name="T3" fmla="*/ 36 h 39"/>
                <a:gd name="T4" fmla="*/ 4 w 40"/>
                <a:gd name="T5" fmla="*/ 22 h 39"/>
                <a:gd name="T6" fmla="*/ 21 w 40"/>
                <a:gd name="T7" fmla="*/ 4 h 39"/>
                <a:gd name="T8" fmla="*/ 36 w 40"/>
                <a:gd name="T9" fmla="*/ 4 h 39"/>
                <a:gd name="T10" fmla="*/ 36 w 40"/>
                <a:gd name="T11" fmla="*/ 19 h 39"/>
                <a:gd name="T12" fmla="*/ 18 w 40"/>
                <a:gd name="T13" fmla="*/ 36 h 39"/>
                <a:gd name="T14" fmla="*/ 11 w 40"/>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39">
                  <a:moveTo>
                    <a:pt x="11" y="39"/>
                  </a:moveTo>
                  <a:cubicBezTo>
                    <a:pt x="8" y="39"/>
                    <a:pt x="6" y="38"/>
                    <a:pt x="4" y="36"/>
                  </a:cubicBezTo>
                  <a:cubicBezTo>
                    <a:pt x="0" y="32"/>
                    <a:pt x="0" y="26"/>
                    <a:pt x="4" y="22"/>
                  </a:cubicBezTo>
                  <a:cubicBezTo>
                    <a:pt x="21" y="4"/>
                    <a:pt x="21" y="4"/>
                    <a:pt x="21" y="4"/>
                  </a:cubicBezTo>
                  <a:cubicBezTo>
                    <a:pt x="25" y="0"/>
                    <a:pt x="32" y="0"/>
                    <a:pt x="36" y="4"/>
                  </a:cubicBezTo>
                  <a:cubicBezTo>
                    <a:pt x="40" y="8"/>
                    <a:pt x="40" y="15"/>
                    <a:pt x="36" y="19"/>
                  </a:cubicBezTo>
                  <a:cubicBezTo>
                    <a:pt x="18" y="36"/>
                    <a:pt x="18" y="36"/>
                    <a:pt x="18" y="36"/>
                  </a:cubicBezTo>
                  <a:cubicBezTo>
                    <a:pt x="16" y="38"/>
                    <a:pt x="13" y="39"/>
                    <a:pt x="11" y="39"/>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25" name="Freeform 91"/>
            <p:cNvSpPr>
              <a:spLocks/>
            </p:cNvSpPr>
            <p:nvPr userDrawn="1"/>
          </p:nvSpPr>
          <p:spPr bwMode="auto">
            <a:xfrm>
              <a:off x="10277610" y="2901455"/>
              <a:ext cx="155630" cy="154740"/>
            </a:xfrm>
            <a:custGeom>
              <a:avLst/>
              <a:gdLst>
                <a:gd name="T0" fmla="*/ 102 w 113"/>
                <a:gd name="T1" fmla="*/ 112 h 112"/>
                <a:gd name="T2" fmla="*/ 95 w 113"/>
                <a:gd name="T3" fmla="*/ 109 h 112"/>
                <a:gd name="T4" fmla="*/ 4 w 113"/>
                <a:gd name="T5" fmla="*/ 18 h 112"/>
                <a:gd name="T6" fmla="*/ 4 w 113"/>
                <a:gd name="T7" fmla="*/ 3 h 112"/>
                <a:gd name="T8" fmla="*/ 18 w 113"/>
                <a:gd name="T9" fmla="*/ 3 h 112"/>
                <a:gd name="T10" fmla="*/ 109 w 113"/>
                <a:gd name="T11" fmla="*/ 95 h 112"/>
                <a:gd name="T12" fmla="*/ 109 w 113"/>
                <a:gd name="T13" fmla="*/ 109 h 112"/>
                <a:gd name="T14" fmla="*/ 102 w 113"/>
                <a:gd name="T15" fmla="*/ 112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112">
                  <a:moveTo>
                    <a:pt x="102" y="112"/>
                  </a:moveTo>
                  <a:cubicBezTo>
                    <a:pt x="100" y="112"/>
                    <a:pt x="97" y="111"/>
                    <a:pt x="95" y="109"/>
                  </a:cubicBezTo>
                  <a:cubicBezTo>
                    <a:pt x="4" y="18"/>
                    <a:pt x="4" y="18"/>
                    <a:pt x="4" y="18"/>
                  </a:cubicBezTo>
                  <a:cubicBezTo>
                    <a:pt x="0" y="14"/>
                    <a:pt x="0" y="7"/>
                    <a:pt x="4" y="3"/>
                  </a:cubicBezTo>
                  <a:cubicBezTo>
                    <a:pt x="8" y="0"/>
                    <a:pt x="14" y="0"/>
                    <a:pt x="18" y="3"/>
                  </a:cubicBezTo>
                  <a:cubicBezTo>
                    <a:pt x="109" y="95"/>
                    <a:pt x="109" y="95"/>
                    <a:pt x="109" y="95"/>
                  </a:cubicBezTo>
                  <a:cubicBezTo>
                    <a:pt x="113" y="98"/>
                    <a:pt x="113" y="105"/>
                    <a:pt x="109" y="109"/>
                  </a:cubicBezTo>
                  <a:cubicBezTo>
                    <a:pt x="107" y="111"/>
                    <a:pt x="105" y="112"/>
                    <a:pt x="102" y="112"/>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26" name="Freeform 92"/>
            <p:cNvSpPr>
              <a:spLocks/>
            </p:cNvSpPr>
            <p:nvPr userDrawn="1"/>
          </p:nvSpPr>
          <p:spPr bwMode="auto">
            <a:xfrm>
              <a:off x="10227809" y="2447906"/>
              <a:ext cx="83595" cy="84485"/>
            </a:xfrm>
            <a:custGeom>
              <a:avLst/>
              <a:gdLst>
                <a:gd name="T0" fmla="*/ 11 w 61"/>
                <a:gd name="T1" fmla="*/ 61 h 61"/>
                <a:gd name="T2" fmla="*/ 4 w 61"/>
                <a:gd name="T3" fmla="*/ 58 h 61"/>
                <a:gd name="T4" fmla="*/ 4 w 61"/>
                <a:gd name="T5" fmla="*/ 44 h 61"/>
                <a:gd name="T6" fmla="*/ 43 w 61"/>
                <a:gd name="T7" fmla="*/ 4 h 61"/>
                <a:gd name="T8" fmla="*/ 58 w 61"/>
                <a:gd name="T9" fmla="*/ 4 h 61"/>
                <a:gd name="T10" fmla="*/ 58 w 61"/>
                <a:gd name="T11" fmla="*/ 18 h 61"/>
                <a:gd name="T12" fmla="*/ 18 w 61"/>
                <a:gd name="T13" fmla="*/ 58 h 61"/>
                <a:gd name="T14" fmla="*/ 11 w 61"/>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11" y="61"/>
                  </a:moveTo>
                  <a:cubicBezTo>
                    <a:pt x="8" y="61"/>
                    <a:pt x="6" y="60"/>
                    <a:pt x="4" y="58"/>
                  </a:cubicBezTo>
                  <a:cubicBezTo>
                    <a:pt x="0" y="54"/>
                    <a:pt x="0" y="48"/>
                    <a:pt x="4" y="44"/>
                  </a:cubicBezTo>
                  <a:cubicBezTo>
                    <a:pt x="43" y="4"/>
                    <a:pt x="43" y="4"/>
                    <a:pt x="43" y="4"/>
                  </a:cubicBezTo>
                  <a:cubicBezTo>
                    <a:pt x="47" y="0"/>
                    <a:pt x="54" y="0"/>
                    <a:pt x="58" y="4"/>
                  </a:cubicBezTo>
                  <a:cubicBezTo>
                    <a:pt x="61" y="8"/>
                    <a:pt x="61" y="14"/>
                    <a:pt x="58" y="18"/>
                  </a:cubicBezTo>
                  <a:cubicBezTo>
                    <a:pt x="18" y="58"/>
                    <a:pt x="18" y="58"/>
                    <a:pt x="18" y="58"/>
                  </a:cubicBezTo>
                  <a:cubicBezTo>
                    <a:pt x="16" y="60"/>
                    <a:pt x="14" y="61"/>
                    <a:pt x="11" y="61"/>
                  </a:cubicBezTo>
                </a:path>
              </a:pathLst>
            </a:custGeom>
            <a:solidFill>
              <a:srgbClr val="EE46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327" name="Music Notes"/>
          <p:cNvGrpSpPr/>
          <p:nvPr userDrawn="1"/>
        </p:nvGrpSpPr>
        <p:grpSpPr>
          <a:xfrm>
            <a:off x="3819409" y="2369955"/>
            <a:ext cx="768854" cy="821441"/>
            <a:chOff x="4775200" y="2022475"/>
            <a:chExt cx="2635251" cy="2816225"/>
          </a:xfrm>
        </p:grpSpPr>
        <p:sp>
          <p:nvSpPr>
            <p:cNvPr id="328" name="Freeform 42"/>
            <p:cNvSpPr>
              <a:spLocks noEditPoints="1"/>
            </p:cNvSpPr>
            <p:nvPr userDrawn="1"/>
          </p:nvSpPr>
          <p:spPr bwMode="auto">
            <a:xfrm>
              <a:off x="5857875" y="2971800"/>
              <a:ext cx="569913" cy="842963"/>
            </a:xfrm>
            <a:custGeom>
              <a:avLst/>
              <a:gdLst>
                <a:gd name="T0" fmla="*/ 30 w 152"/>
                <a:gd name="T1" fmla="*/ 225 h 225"/>
                <a:gd name="T2" fmla="*/ 0 w 152"/>
                <a:gd name="T3" fmla="*/ 196 h 225"/>
                <a:gd name="T4" fmla="*/ 30 w 152"/>
                <a:gd name="T5" fmla="*/ 167 h 225"/>
                <a:gd name="T6" fmla="*/ 33 w 152"/>
                <a:gd name="T7" fmla="*/ 167 h 225"/>
                <a:gd name="T8" fmla="*/ 33 w 152"/>
                <a:gd name="T9" fmla="*/ 46 h 225"/>
                <a:gd name="T10" fmla="*/ 38 w 152"/>
                <a:gd name="T11" fmla="*/ 39 h 225"/>
                <a:gd name="T12" fmla="*/ 142 w 152"/>
                <a:gd name="T13" fmla="*/ 0 h 225"/>
                <a:gd name="T14" fmla="*/ 149 w 152"/>
                <a:gd name="T15" fmla="*/ 1 h 225"/>
                <a:gd name="T16" fmla="*/ 152 w 152"/>
                <a:gd name="T17" fmla="*/ 8 h 225"/>
                <a:gd name="T18" fmla="*/ 152 w 152"/>
                <a:gd name="T19" fmla="*/ 162 h 225"/>
                <a:gd name="T20" fmla="*/ 122 w 152"/>
                <a:gd name="T21" fmla="*/ 191 h 225"/>
                <a:gd name="T22" fmla="*/ 92 w 152"/>
                <a:gd name="T23" fmla="*/ 162 h 225"/>
                <a:gd name="T24" fmla="*/ 122 w 152"/>
                <a:gd name="T25" fmla="*/ 133 h 225"/>
                <a:gd name="T26" fmla="*/ 125 w 152"/>
                <a:gd name="T27" fmla="*/ 134 h 225"/>
                <a:gd name="T28" fmla="*/ 125 w 152"/>
                <a:gd name="T29" fmla="*/ 64 h 225"/>
                <a:gd name="T30" fmla="*/ 60 w 152"/>
                <a:gd name="T31" fmla="*/ 87 h 225"/>
                <a:gd name="T32" fmla="*/ 60 w 152"/>
                <a:gd name="T33" fmla="*/ 196 h 225"/>
                <a:gd name="T34" fmla="*/ 30 w 152"/>
                <a:gd name="T35" fmla="*/ 225 h 225"/>
                <a:gd name="T36" fmla="*/ 30 w 152"/>
                <a:gd name="T37" fmla="*/ 175 h 225"/>
                <a:gd name="T38" fmla="*/ 8 w 152"/>
                <a:gd name="T39" fmla="*/ 196 h 225"/>
                <a:gd name="T40" fmla="*/ 30 w 152"/>
                <a:gd name="T41" fmla="*/ 217 h 225"/>
                <a:gd name="T42" fmla="*/ 52 w 152"/>
                <a:gd name="T43" fmla="*/ 196 h 225"/>
                <a:gd name="T44" fmla="*/ 52 w 152"/>
                <a:gd name="T45" fmla="*/ 82 h 225"/>
                <a:gd name="T46" fmla="*/ 133 w 152"/>
                <a:gd name="T47" fmla="*/ 52 h 225"/>
                <a:gd name="T48" fmla="*/ 133 w 152"/>
                <a:gd name="T49" fmla="*/ 143 h 225"/>
                <a:gd name="T50" fmla="*/ 128 w 152"/>
                <a:gd name="T51" fmla="*/ 142 h 225"/>
                <a:gd name="T52" fmla="*/ 122 w 152"/>
                <a:gd name="T53" fmla="*/ 141 h 225"/>
                <a:gd name="T54" fmla="*/ 100 w 152"/>
                <a:gd name="T55" fmla="*/ 162 h 225"/>
                <a:gd name="T56" fmla="*/ 122 w 152"/>
                <a:gd name="T57" fmla="*/ 183 h 225"/>
                <a:gd name="T58" fmla="*/ 144 w 152"/>
                <a:gd name="T59" fmla="*/ 162 h 225"/>
                <a:gd name="T60" fmla="*/ 144 w 152"/>
                <a:gd name="T61" fmla="*/ 8 h 225"/>
                <a:gd name="T62" fmla="*/ 41 w 152"/>
                <a:gd name="T63" fmla="*/ 46 h 225"/>
                <a:gd name="T64" fmla="*/ 41 w 152"/>
                <a:gd name="T65" fmla="*/ 49 h 225"/>
                <a:gd name="T66" fmla="*/ 41 w 152"/>
                <a:gd name="T67" fmla="*/ 177 h 225"/>
                <a:gd name="T68" fmla="*/ 36 w 152"/>
                <a:gd name="T69" fmla="*/ 176 h 225"/>
                <a:gd name="T70" fmla="*/ 30 w 152"/>
                <a:gd name="T71" fmla="*/ 17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225">
                  <a:moveTo>
                    <a:pt x="30" y="225"/>
                  </a:moveTo>
                  <a:cubicBezTo>
                    <a:pt x="14" y="225"/>
                    <a:pt x="0" y="212"/>
                    <a:pt x="0" y="196"/>
                  </a:cubicBezTo>
                  <a:cubicBezTo>
                    <a:pt x="0" y="180"/>
                    <a:pt x="14" y="167"/>
                    <a:pt x="30" y="167"/>
                  </a:cubicBezTo>
                  <a:cubicBezTo>
                    <a:pt x="31" y="167"/>
                    <a:pt x="32" y="167"/>
                    <a:pt x="33" y="167"/>
                  </a:cubicBezTo>
                  <a:cubicBezTo>
                    <a:pt x="33" y="46"/>
                    <a:pt x="33" y="46"/>
                    <a:pt x="33" y="46"/>
                  </a:cubicBezTo>
                  <a:cubicBezTo>
                    <a:pt x="33" y="43"/>
                    <a:pt x="35" y="40"/>
                    <a:pt x="38" y="39"/>
                  </a:cubicBezTo>
                  <a:cubicBezTo>
                    <a:pt x="142" y="0"/>
                    <a:pt x="142" y="0"/>
                    <a:pt x="142" y="0"/>
                  </a:cubicBezTo>
                  <a:cubicBezTo>
                    <a:pt x="144" y="0"/>
                    <a:pt x="147" y="0"/>
                    <a:pt x="149" y="1"/>
                  </a:cubicBezTo>
                  <a:cubicBezTo>
                    <a:pt x="151" y="3"/>
                    <a:pt x="152" y="5"/>
                    <a:pt x="152" y="8"/>
                  </a:cubicBezTo>
                  <a:cubicBezTo>
                    <a:pt x="152" y="162"/>
                    <a:pt x="152" y="162"/>
                    <a:pt x="152" y="162"/>
                  </a:cubicBezTo>
                  <a:cubicBezTo>
                    <a:pt x="152" y="178"/>
                    <a:pt x="139" y="191"/>
                    <a:pt x="122" y="191"/>
                  </a:cubicBezTo>
                  <a:cubicBezTo>
                    <a:pt x="106" y="191"/>
                    <a:pt x="92" y="178"/>
                    <a:pt x="92" y="162"/>
                  </a:cubicBezTo>
                  <a:cubicBezTo>
                    <a:pt x="92" y="146"/>
                    <a:pt x="106" y="133"/>
                    <a:pt x="122" y="133"/>
                  </a:cubicBezTo>
                  <a:cubicBezTo>
                    <a:pt x="123" y="133"/>
                    <a:pt x="124" y="133"/>
                    <a:pt x="125" y="134"/>
                  </a:cubicBezTo>
                  <a:cubicBezTo>
                    <a:pt x="125" y="64"/>
                    <a:pt x="125" y="64"/>
                    <a:pt x="125" y="64"/>
                  </a:cubicBezTo>
                  <a:cubicBezTo>
                    <a:pt x="60" y="87"/>
                    <a:pt x="60" y="87"/>
                    <a:pt x="60" y="87"/>
                  </a:cubicBezTo>
                  <a:cubicBezTo>
                    <a:pt x="60" y="196"/>
                    <a:pt x="60" y="196"/>
                    <a:pt x="60" y="196"/>
                  </a:cubicBezTo>
                  <a:cubicBezTo>
                    <a:pt x="60" y="212"/>
                    <a:pt x="47" y="225"/>
                    <a:pt x="30" y="225"/>
                  </a:cubicBezTo>
                  <a:close/>
                  <a:moveTo>
                    <a:pt x="30" y="175"/>
                  </a:moveTo>
                  <a:cubicBezTo>
                    <a:pt x="18" y="175"/>
                    <a:pt x="8" y="185"/>
                    <a:pt x="8" y="196"/>
                  </a:cubicBezTo>
                  <a:cubicBezTo>
                    <a:pt x="8" y="208"/>
                    <a:pt x="18" y="217"/>
                    <a:pt x="30" y="217"/>
                  </a:cubicBezTo>
                  <a:cubicBezTo>
                    <a:pt x="43" y="217"/>
                    <a:pt x="52" y="208"/>
                    <a:pt x="52" y="196"/>
                  </a:cubicBezTo>
                  <a:cubicBezTo>
                    <a:pt x="52" y="82"/>
                    <a:pt x="52" y="82"/>
                    <a:pt x="52" y="82"/>
                  </a:cubicBezTo>
                  <a:cubicBezTo>
                    <a:pt x="133" y="52"/>
                    <a:pt x="133" y="52"/>
                    <a:pt x="133" y="52"/>
                  </a:cubicBezTo>
                  <a:cubicBezTo>
                    <a:pt x="133" y="143"/>
                    <a:pt x="133" y="143"/>
                    <a:pt x="133" y="143"/>
                  </a:cubicBezTo>
                  <a:cubicBezTo>
                    <a:pt x="128" y="142"/>
                    <a:pt x="128" y="142"/>
                    <a:pt x="128" y="142"/>
                  </a:cubicBezTo>
                  <a:cubicBezTo>
                    <a:pt x="126" y="142"/>
                    <a:pt x="124" y="141"/>
                    <a:pt x="122" y="141"/>
                  </a:cubicBezTo>
                  <a:cubicBezTo>
                    <a:pt x="110" y="141"/>
                    <a:pt x="100" y="151"/>
                    <a:pt x="100" y="162"/>
                  </a:cubicBezTo>
                  <a:cubicBezTo>
                    <a:pt x="100" y="174"/>
                    <a:pt x="110" y="183"/>
                    <a:pt x="122" y="183"/>
                  </a:cubicBezTo>
                  <a:cubicBezTo>
                    <a:pt x="135" y="183"/>
                    <a:pt x="144" y="174"/>
                    <a:pt x="144" y="162"/>
                  </a:cubicBezTo>
                  <a:cubicBezTo>
                    <a:pt x="144" y="8"/>
                    <a:pt x="144" y="8"/>
                    <a:pt x="144" y="8"/>
                  </a:cubicBezTo>
                  <a:cubicBezTo>
                    <a:pt x="41" y="46"/>
                    <a:pt x="41" y="46"/>
                    <a:pt x="41" y="46"/>
                  </a:cubicBezTo>
                  <a:cubicBezTo>
                    <a:pt x="41" y="49"/>
                    <a:pt x="41" y="49"/>
                    <a:pt x="41" y="49"/>
                  </a:cubicBezTo>
                  <a:cubicBezTo>
                    <a:pt x="41" y="177"/>
                    <a:pt x="41" y="177"/>
                    <a:pt x="41" y="177"/>
                  </a:cubicBezTo>
                  <a:cubicBezTo>
                    <a:pt x="36" y="176"/>
                    <a:pt x="36" y="176"/>
                    <a:pt x="36" y="176"/>
                  </a:cubicBezTo>
                  <a:cubicBezTo>
                    <a:pt x="34" y="175"/>
                    <a:pt x="32" y="175"/>
                    <a:pt x="30" y="17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29" name="Freeform 43"/>
            <p:cNvSpPr>
              <a:spLocks noEditPoints="1"/>
            </p:cNvSpPr>
            <p:nvPr userDrawn="1"/>
          </p:nvSpPr>
          <p:spPr bwMode="auto">
            <a:xfrm>
              <a:off x="5761038" y="2719388"/>
              <a:ext cx="1128713" cy="1417638"/>
            </a:xfrm>
            <a:custGeom>
              <a:avLst/>
              <a:gdLst>
                <a:gd name="T0" fmla="*/ 96 w 301"/>
                <a:gd name="T1" fmla="*/ 369 h 378"/>
                <a:gd name="T2" fmla="*/ 122 w 301"/>
                <a:gd name="T3" fmla="*/ 378 h 378"/>
                <a:gd name="T4" fmla="*/ 139 w 301"/>
                <a:gd name="T5" fmla="*/ 376 h 378"/>
                <a:gd name="T6" fmla="*/ 70 w 301"/>
                <a:gd name="T7" fmla="*/ 373 h 378"/>
                <a:gd name="T8" fmla="*/ 86 w 301"/>
                <a:gd name="T9" fmla="*/ 376 h 378"/>
                <a:gd name="T10" fmla="*/ 162 w 301"/>
                <a:gd name="T11" fmla="*/ 362 h 378"/>
                <a:gd name="T12" fmla="*/ 60 w 301"/>
                <a:gd name="T13" fmla="*/ 371 h 378"/>
                <a:gd name="T14" fmla="*/ 62 w 301"/>
                <a:gd name="T15" fmla="*/ 362 h 378"/>
                <a:gd name="T16" fmla="*/ 171 w 301"/>
                <a:gd name="T17" fmla="*/ 360 h 378"/>
                <a:gd name="T18" fmla="*/ 174 w 301"/>
                <a:gd name="T19" fmla="*/ 368 h 378"/>
                <a:gd name="T20" fmla="*/ 25 w 301"/>
                <a:gd name="T21" fmla="*/ 347 h 378"/>
                <a:gd name="T22" fmla="*/ 198 w 301"/>
                <a:gd name="T23" fmla="*/ 357 h 378"/>
                <a:gd name="T24" fmla="*/ 212 w 301"/>
                <a:gd name="T25" fmla="*/ 349 h 378"/>
                <a:gd name="T26" fmla="*/ 216 w 301"/>
                <a:gd name="T27" fmla="*/ 337 h 378"/>
                <a:gd name="T28" fmla="*/ 221 w 301"/>
                <a:gd name="T29" fmla="*/ 344 h 378"/>
                <a:gd name="T30" fmla="*/ 246 w 301"/>
                <a:gd name="T31" fmla="*/ 310 h 378"/>
                <a:gd name="T32" fmla="*/ 259 w 301"/>
                <a:gd name="T33" fmla="*/ 308 h 378"/>
                <a:gd name="T34" fmla="*/ 269 w 301"/>
                <a:gd name="T35" fmla="*/ 295 h 378"/>
                <a:gd name="T36" fmla="*/ 267 w 301"/>
                <a:gd name="T37" fmla="*/ 282 h 378"/>
                <a:gd name="T38" fmla="*/ 274 w 301"/>
                <a:gd name="T39" fmla="*/ 286 h 378"/>
                <a:gd name="T40" fmla="*/ 284 w 301"/>
                <a:gd name="T41" fmla="*/ 244 h 378"/>
                <a:gd name="T42" fmla="*/ 295 w 301"/>
                <a:gd name="T43" fmla="*/ 238 h 378"/>
                <a:gd name="T44" fmla="*/ 298 w 301"/>
                <a:gd name="T45" fmla="*/ 221 h 378"/>
                <a:gd name="T46" fmla="*/ 291 w 301"/>
                <a:gd name="T47" fmla="*/ 211 h 378"/>
                <a:gd name="T48" fmla="*/ 300 w 301"/>
                <a:gd name="T49" fmla="*/ 212 h 378"/>
                <a:gd name="T50" fmla="*/ 300 w 301"/>
                <a:gd name="T51" fmla="*/ 169 h 378"/>
                <a:gd name="T52" fmla="*/ 290 w 301"/>
                <a:gd name="T53" fmla="*/ 160 h 378"/>
                <a:gd name="T54" fmla="*/ 299 w 301"/>
                <a:gd name="T55" fmla="*/ 159 h 378"/>
                <a:gd name="T56" fmla="*/ 279 w 301"/>
                <a:gd name="T57" fmla="*/ 121 h 378"/>
                <a:gd name="T58" fmla="*/ 284 w 301"/>
                <a:gd name="T59" fmla="*/ 136 h 378"/>
                <a:gd name="T60" fmla="*/ 275 w 301"/>
                <a:gd name="T61" fmla="*/ 94 h 378"/>
                <a:gd name="T62" fmla="*/ 263 w 301"/>
                <a:gd name="T63" fmla="*/ 90 h 378"/>
                <a:gd name="T64" fmla="*/ 270 w 301"/>
                <a:gd name="T65" fmla="*/ 86 h 378"/>
                <a:gd name="T66" fmla="*/ 237 w 301"/>
                <a:gd name="T67" fmla="*/ 59 h 378"/>
                <a:gd name="T68" fmla="*/ 248 w 301"/>
                <a:gd name="T69" fmla="*/ 70 h 378"/>
                <a:gd name="T70" fmla="*/ 222 w 301"/>
                <a:gd name="T71" fmla="*/ 36 h 378"/>
                <a:gd name="T72" fmla="*/ 5 w 301"/>
                <a:gd name="T73" fmla="*/ 44 h 378"/>
                <a:gd name="T74" fmla="*/ 18 w 301"/>
                <a:gd name="T75" fmla="*/ 35 h 378"/>
                <a:gd name="T76" fmla="*/ 196 w 301"/>
                <a:gd name="T77" fmla="*/ 30 h 378"/>
                <a:gd name="T78" fmla="*/ 210 w 301"/>
                <a:gd name="T79" fmla="*/ 38 h 378"/>
                <a:gd name="T80" fmla="*/ 37 w 301"/>
                <a:gd name="T81" fmla="*/ 16 h 378"/>
                <a:gd name="T82" fmla="*/ 188 w 301"/>
                <a:gd name="T83" fmla="*/ 25 h 378"/>
                <a:gd name="T84" fmla="*/ 191 w 301"/>
                <a:gd name="T85" fmla="*/ 18 h 378"/>
                <a:gd name="T86" fmla="*/ 46 w 301"/>
                <a:gd name="T87" fmla="*/ 12 h 378"/>
                <a:gd name="T88" fmla="*/ 49 w 301"/>
                <a:gd name="T89" fmla="*/ 20 h 378"/>
                <a:gd name="T90" fmla="*/ 150 w 301"/>
                <a:gd name="T91" fmla="*/ 4 h 378"/>
                <a:gd name="T92" fmla="*/ 74 w 301"/>
                <a:gd name="T93" fmla="*/ 13 h 378"/>
                <a:gd name="T94" fmla="*/ 89 w 301"/>
                <a:gd name="T95" fmla="*/ 11 h 378"/>
                <a:gd name="T96" fmla="*/ 124 w 301"/>
                <a:gd name="T97" fmla="*/ 9 h 378"/>
                <a:gd name="T98" fmla="*/ 139 w 301"/>
                <a:gd name="T99" fmla="*/ 11 h 378"/>
                <a:gd name="T100" fmla="*/ 112 w 301"/>
                <a:gd name="T101" fmla="*/ 0 h 378"/>
                <a:gd name="T102" fmla="*/ 112 w 301"/>
                <a:gd name="T103" fmla="*/ 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1" h="378">
                  <a:moveTo>
                    <a:pt x="112" y="378"/>
                  </a:moveTo>
                  <a:cubicBezTo>
                    <a:pt x="107" y="378"/>
                    <a:pt x="101" y="378"/>
                    <a:pt x="96" y="377"/>
                  </a:cubicBezTo>
                  <a:cubicBezTo>
                    <a:pt x="96" y="369"/>
                    <a:pt x="96" y="369"/>
                    <a:pt x="96" y="369"/>
                  </a:cubicBezTo>
                  <a:cubicBezTo>
                    <a:pt x="102" y="369"/>
                    <a:pt x="107" y="369"/>
                    <a:pt x="112" y="369"/>
                  </a:cubicBezTo>
                  <a:lnTo>
                    <a:pt x="112" y="378"/>
                  </a:lnTo>
                  <a:close/>
                  <a:moveTo>
                    <a:pt x="122" y="378"/>
                  </a:moveTo>
                  <a:cubicBezTo>
                    <a:pt x="122" y="369"/>
                    <a:pt x="122" y="369"/>
                    <a:pt x="122" y="369"/>
                  </a:cubicBezTo>
                  <a:cubicBezTo>
                    <a:pt x="127" y="369"/>
                    <a:pt x="132" y="368"/>
                    <a:pt x="137" y="368"/>
                  </a:cubicBezTo>
                  <a:cubicBezTo>
                    <a:pt x="139" y="376"/>
                    <a:pt x="139" y="376"/>
                    <a:pt x="139" y="376"/>
                  </a:cubicBezTo>
                  <a:cubicBezTo>
                    <a:pt x="133" y="377"/>
                    <a:pt x="128" y="377"/>
                    <a:pt x="122" y="378"/>
                  </a:cubicBezTo>
                  <a:close/>
                  <a:moveTo>
                    <a:pt x="86" y="376"/>
                  </a:moveTo>
                  <a:cubicBezTo>
                    <a:pt x="80" y="375"/>
                    <a:pt x="75" y="374"/>
                    <a:pt x="70" y="373"/>
                  </a:cubicBezTo>
                  <a:cubicBezTo>
                    <a:pt x="72" y="365"/>
                    <a:pt x="72" y="365"/>
                    <a:pt x="72" y="365"/>
                  </a:cubicBezTo>
                  <a:cubicBezTo>
                    <a:pt x="77" y="366"/>
                    <a:pt x="82" y="367"/>
                    <a:pt x="87" y="368"/>
                  </a:cubicBezTo>
                  <a:lnTo>
                    <a:pt x="86" y="376"/>
                  </a:lnTo>
                  <a:close/>
                  <a:moveTo>
                    <a:pt x="148" y="375"/>
                  </a:moveTo>
                  <a:cubicBezTo>
                    <a:pt x="147" y="366"/>
                    <a:pt x="147" y="366"/>
                    <a:pt x="147" y="366"/>
                  </a:cubicBezTo>
                  <a:cubicBezTo>
                    <a:pt x="152" y="365"/>
                    <a:pt x="157" y="364"/>
                    <a:pt x="162" y="362"/>
                  </a:cubicBezTo>
                  <a:cubicBezTo>
                    <a:pt x="164" y="371"/>
                    <a:pt x="164" y="371"/>
                    <a:pt x="164" y="371"/>
                  </a:cubicBezTo>
                  <a:cubicBezTo>
                    <a:pt x="159" y="372"/>
                    <a:pt x="154" y="374"/>
                    <a:pt x="148" y="375"/>
                  </a:cubicBezTo>
                  <a:close/>
                  <a:moveTo>
                    <a:pt x="60" y="371"/>
                  </a:moveTo>
                  <a:cubicBezTo>
                    <a:pt x="55" y="369"/>
                    <a:pt x="49" y="367"/>
                    <a:pt x="44" y="365"/>
                  </a:cubicBezTo>
                  <a:cubicBezTo>
                    <a:pt x="47" y="357"/>
                    <a:pt x="47" y="357"/>
                    <a:pt x="47" y="357"/>
                  </a:cubicBezTo>
                  <a:cubicBezTo>
                    <a:pt x="52" y="359"/>
                    <a:pt x="57" y="361"/>
                    <a:pt x="62" y="362"/>
                  </a:cubicBezTo>
                  <a:lnTo>
                    <a:pt x="60" y="371"/>
                  </a:lnTo>
                  <a:close/>
                  <a:moveTo>
                    <a:pt x="174" y="368"/>
                  </a:moveTo>
                  <a:cubicBezTo>
                    <a:pt x="171" y="360"/>
                    <a:pt x="171" y="360"/>
                    <a:pt x="171" y="360"/>
                  </a:cubicBezTo>
                  <a:cubicBezTo>
                    <a:pt x="176" y="358"/>
                    <a:pt x="181" y="356"/>
                    <a:pt x="186" y="354"/>
                  </a:cubicBezTo>
                  <a:cubicBezTo>
                    <a:pt x="189" y="362"/>
                    <a:pt x="189" y="362"/>
                    <a:pt x="189" y="362"/>
                  </a:cubicBezTo>
                  <a:cubicBezTo>
                    <a:pt x="184" y="364"/>
                    <a:pt x="179" y="366"/>
                    <a:pt x="174" y="368"/>
                  </a:cubicBezTo>
                  <a:close/>
                  <a:moveTo>
                    <a:pt x="35" y="362"/>
                  </a:moveTo>
                  <a:cubicBezTo>
                    <a:pt x="30" y="359"/>
                    <a:pt x="25" y="357"/>
                    <a:pt x="20" y="354"/>
                  </a:cubicBezTo>
                  <a:cubicBezTo>
                    <a:pt x="25" y="347"/>
                    <a:pt x="25" y="347"/>
                    <a:pt x="25" y="347"/>
                  </a:cubicBezTo>
                  <a:cubicBezTo>
                    <a:pt x="29" y="349"/>
                    <a:pt x="34" y="352"/>
                    <a:pt x="39" y="354"/>
                  </a:cubicBezTo>
                  <a:lnTo>
                    <a:pt x="35" y="362"/>
                  </a:lnTo>
                  <a:close/>
                  <a:moveTo>
                    <a:pt x="198" y="357"/>
                  </a:moveTo>
                  <a:cubicBezTo>
                    <a:pt x="194" y="350"/>
                    <a:pt x="194" y="350"/>
                    <a:pt x="194" y="350"/>
                  </a:cubicBezTo>
                  <a:cubicBezTo>
                    <a:pt x="199" y="347"/>
                    <a:pt x="203" y="345"/>
                    <a:pt x="208" y="342"/>
                  </a:cubicBezTo>
                  <a:cubicBezTo>
                    <a:pt x="212" y="349"/>
                    <a:pt x="212" y="349"/>
                    <a:pt x="212" y="349"/>
                  </a:cubicBezTo>
                  <a:cubicBezTo>
                    <a:pt x="208" y="352"/>
                    <a:pt x="203" y="355"/>
                    <a:pt x="198" y="357"/>
                  </a:cubicBezTo>
                  <a:close/>
                  <a:moveTo>
                    <a:pt x="221" y="344"/>
                  </a:moveTo>
                  <a:cubicBezTo>
                    <a:pt x="216" y="337"/>
                    <a:pt x="216" y="337"/>
                    <a:pt x="216" y="337"/>
                  </a:cubicBezTo>
                  <a:cubicBezTo>
                    <a:pt x="220" y="334"/>
                    <a:pt x="224" y="330"/>
                    <a:pt x="228" y="327"/>
                  </a:cubicBezTo>
                  <a:cubicBezTo>
                    <a:pt x="234" y="334"/>
                    <a:pt x="234" y="334"/>
                    <a:pt x="234" y="334"/>
                  </a:cubicBezTo>
                  <a:cubicBezTo>
                    <a:pt x="230" y="337"/>
                    <a:pt x="225" y="341"/>
                    <a:pt x="221" y="344"/>
                  </a:cubicBezTo>
                  <a:close/>
                  <a:moveTo>
                    <a:pt x="241" y="327"/>
                  </a:moveTo>
                  <a:cubicBezTo>
                    <a:pt x="235" y="321"/>
                    <a:pt x="235" y="321"/>
                    <a:pt x="235" y="321"/>
                  </a:cubicBezTo>
                  <a:cubicBezTo>
                    <a:pt x="239" y="317"/>
                    <a:pt x="243" y="313"/>
                    <a:pt x="246" y="310"/>
                  </a:cubicBezTo>
                  <a:cubicBezTo>
                    <a:pt x="253" y="315"/>
                    <a:pt x="253" y="315"/>
                    <a:pt x="253" y="315"/>
                  </a:cubicBezTo>
                  <a:cubicBezTo>
                    <a:pt x="249" y="319"/>
                    <a:pt x="245" y="323"/>
                    <a:pt x="241" y="327"/>
                  </a:cubicBezTo>
                  <a:close/>
                  <a:moveTo>
                    <a:pt x="259" y="308"/>
                  </a:moveTo>
                  <a:cubicBezTo>
                    <a:pt x="252" y="302"/>
                    <a:pt x="252" y="302"/>
                    <a:pt x="252" y="302"/>
                  </a:cubicBezTo>
                  <a:cubicBezTo>
                    <a:pt x="256" y="298"/>
                    <a:pt x="259" y="294"/>
                    <a:pt x="262" y="290"/>
                  </a:cubicBezTo>
                  <a:cubicBezTo>
                    <a:pt x="269" y="295"/>
                    <a:pt x="269" y="295"/>
                    <a:pt x="269" y="295"/>
                  </a:cubicBezTo>
                  <a:cubicBezTo>
                    <a:pt x="266" y="299"/>
                    <a:pt x="263" y="304"/>
                    <a:pt x="259" y="308"/>
                  </a:cubicBezTo>
                  <a:close/>
                  <a:moveTo>
                    <a:pt x="274" y="286"/>
                  </a:moveTo>
                  <a:cubicBezTo>
                    <a:pt x="267" y="282"/>
                    <a:pt x="267" y="282"/>
                    <a:pt x="267" y="282"/>
                  </a:cubicBezTo>
                  <a:cubicBezTo>
                    <a:pt x="270" y="277"/>
                    <a:pt x="272" y="273"/>
                    <a:pt x="274" y="268"/>
                  </a:cubicBezTo>
                  <a:cubicBezTo>
                    <a:pt x="282" y="272"/>
                    <a:pt x="282" y="272"/>
                    <a:pt x="282" y="272"/>
                  </a:cubicBezTo>
                  <a:cubicBezTo>
                    <a:pt x="280" y="277"/>
                    <a:pt x="277" y="281"/>
                    <a:pt x="274" y="286"/>
                  </a:cubicBezTo>
                  <a:close/>
                  <a:moveTo>
                    <a:pt x="286" y="263"/>
                  </a:moveTo>
                  <a:cubicBezTo>
                    <a:pt x="278" y="259"/>
                    <a:pt x="278" y="259"/>
                    <a:pt x="278" y="259"/>
                  </a:cubicBezTo>
                  <a:cubicBezTo>
                    <a:pt x="280" y="254"/>
                    <a:pt x="282" y="249"/>
                    <a:pt x="284" y="244"/>
                  </a:cubicBezTo>
                  <a:cubicBezTo>
                    <a:pt x="292" y="247"/>
                    <a:pt x="292" y="247"/>
                    <a:pt x="292" y="247"/>
                  </a:cubicBezTo>
                  <a:cubicBezTo>
                    <a:pt x="290" y="252"/>
                    <a:pt x="288" y="258"/>
                    <a:pt x="286" y="263"/>
                  </a:cubicBezTo>
                  <a:close/>
                  <a:moveTo>
                    <a:pt x="295" y="238"/>
                  </a:moveTo>
                  <a:cubicBezTo>
                    <a:pt x="286" y="235"/>
                    <a:pt x="286" y="235"/>
                    <a:pt x="286" y="235"/>
                  </a:cubicBezTo>
                  <a:cubicBezTo>
                    <a:pt x="288" y="230"/>
                    <a:pt x="289" y="225"/>
                    <a:pt x="290" y="220"/>
                  </a:cubicBezTo>
                  <a:cubicBezTo>
                    <a:pt x="298" y="221"/>
                    <a:pt x="298" y="221"/>
                    <a:pt x="298" y="221"/>
                  </a:cubicBezTo>
                  <a:cubicBezTo>
                    <a:pt x="297" y="227"/>
                    <a:pt x="296" y="232"/>
                    <a:pt x="295" y="238"/>
                  </a:cubicBezTo>
                  <a:close/>
                  <a:moveTo>
                    <a:pt x="300" y="212"/>
                  </a:moveTo>
                  <a:cubicBezTo>
                    <a:pt x="291" y="211"/>
                    <a:pt x="291" y="211"/>
                    <a:pt x="291" y="211"/>
                  </a:cubicBezTo>
                  <a:cubicBezTo>
                    <a:pt x="292" y="206"/>
                    <a:pt x="292" y="200"/>
                    <a:pt x="292" y="195"/>
                  </a:cubicBezTo>
                  <a:cubicBezTo>
                    <a:pt x="301" y="195"/>
                    <a:pt x="301" y="195"/>
                    <a:pt x="301" y="195"/>
                  </a:cubicBezTo>
                  <a:cubicBezTo>
                    <a:pt x="301" y="201"/>
                    <a:pt x="300" y="206"/>
                    <a:pt x="300" y="212"/>
                  </a:cubicBezTo>
                  <a:close/>
                  <a:moveTo>
                    <a:pt x="292" y="186"/>
                  </a:moveTo>
                  <a:cubicBezTo>
                    <a:pt x="292" y="180"/>
                    <a:pt x="292" y="175"/>
                    <a:pt x="291" y="170"/>
                  </a:cubicBezTo>
                  <a:cubicBezTo>
                    <a:pt x="300" y="169"/>
                    <a:pt x="300" y="169"/>
                    <a:pt x="300" y="169"/>
                  </a:cubicBezTo>
                  <a:cubicBezTo>
                    <a:pt x="301" y="174"/>
                    <a:pt x="301" y="180"/>
                    <a:pt x="301" y="185"/>
                  </a:cubicBezTo>
                  <a:lnTo>
                    <a:pt x="292" y="186"/>
                  </a:lnTo>
                  <a:close/>
                  <a:moveTo>
                    <a:pt x="290" y="160"/>
                  </a:moveTo>
                  <a:cubicBezTo>
                    <a:pt x="289" y="155"/>
                    <a:pt x="288" y="150"/>
                    <a:pt x="287" y="145"/>
                  </a:cubicBezTo>
                  <a:cubicBezTo>
                    <a:pt x="295" y="143"/>
                    <a:pt x="295" y="143"/>
                    <a:pt x="295" y="143"/>
                  </a:cubicBezTo>
                  <a:cubicBezTo>
                    <a:pt x="297" y="148"/>
                    <a:pt x="298" y="154"/>
                    <a:pt x="299" y="159"/>
                  </a:cubicBezTo>
                  <a:lnTo>
                    <a:pt x="290" y="160"/>
                  </a:lnTo>
                  <a:close/>
                  <a:moveTo>
                    <a:pt x="284" y="136"/>
                  </a:moveTo>
                  <a:cubicBezTo>
                    <a:pt x="283" y="131"/>
                    <a:pt x="281" y="126"/>
                    <a:pt x="279" y="121"/>
                  </a:cubicBezTo>
                  <a:cubicBezTo>
                    <a:pt x="287" y="118"/>
                    <a:pt x="287" y="118"/>
                    <a:pt x="287" y="118"/>
                  </a:cubicBezTo>
                  <a:cubicBezTo>
                    <a:pt x="289" y="123"/>
                    <a:pt x="291" y="128"/>
                    <a:pt x="293" y="133"/>
                  </a:cubicBezTo>
                  <a:lnTo>
                    <a:pt x="284" y="136"/>
                  </a:lnTo>
                  <a:close/>
                  <a:moveTo>
                    <a:pt x="275" y="112"/>
                  </a:moveTo>
                  <a:cubicBezTo>
                    <a:pt x="273" y="108"/>
                    <a:pt x="271" y="103"/>
                    <a:pt x="268" y="98"/>
                  </a:cubicBezTo>
                  <a:cubicBezTo>
                    <a:pt x="275" y="94"/>
                    <a:pt x="275" y="94"/>
                    <a:pt x="275" y="94"/>
                  </a:cubicBezTo>
                  <a:cubicBezTo>
                    <a:pt x="278" y="99"/>
                    <a:pt x="281" y="104"/>
                    <a:pt x="283" y="109"/>
                  </a:cubicBezTo>
                  <a:lnTo>
                    <a:pt x="275" y="112"/>
                  </a:lnTo>
                  <a:close/>
                  <a:moveTo>
                    <a:pt x="263" y="90"/>
                  </a:moveTo>
                  <a:cubicBezTo>
                    <a:pt x="260" y="86"/>
                    <a:pt x="257" y="82"/>
                    <a:pt x="254" y="78"/>
                  </a:cubicBezTo>
                  <a:cubicBezTo>
                    <a:pt x="261" y="72"/>
                    <a:pt x="261" y="72"/>
                    <a:pt x="261" y="72"/>
                  </a:cubicBezTo>
                  <a:cubicBezTo>
                    <a:pt x="264" y="77"/>
                    <a:pt x="267" y="81"/>
                    <a:pt x="270" y="86"/>
                  </a:cubicBezTo>
                  <a:lnTo>
                    <a:pt x="263" y="90"/>
                  </a:lnTo>
                  <a:close/>
                  <a:moveTo>
                    <a:pt x="248" y="70"/>
                  </a:moveTo>
                  <a:cubicBezTo>
                    <a:pt x="244" y="66"/>
                    <a:pt x="241" y="63"/>
                    <a:pt x="237" y="59"/>
                  </a:cubicBezTo>
                  <a:cubicBezTo>
                    <a:pt x="243" y="53"/>
                    <a:pt x="243" y="53"/>
                    <a:pt x="243" y="53"/>
                  </a:cubicBezTo>
                  <a:cubicBezTo>
                    <a:pt x="247" y="57"/>
                    <a:pt x="251" y="61"/>
                    <a:pt x="254" y="65"/>
                  </a:cubicBezTo>
                  <a:lnTo>
                    <a:pt x="248" y="70"/>
                  </a:lnTo>
                  <a:close/>
                  <a:moveTo>
                    <a:pt x="230" y="53"/>
                  </a:moveTo>
                  <a:cubicBezTo>
                    <a:pt x="226" y="49"/>
                    <a:pt x="222" y="46"/>
                    <a:pt x="217" y="43"/>
                  </a:cubicBezTo>
                  <a:cubicBezTo>
                    <a:pt x="222" y="36"/>
                    <a:pt x="222" y="36"/>
                    <a:pt x="222" y="36"/>
                  </a:cubicBezTo>
                  <a:cubicBezTo>
                    <a:pt x="227" y="39"/>
                    <a:pt x="231" y="43"/>
                    <a:pt x="235" y="46"/>
                  </a:cubicBezTo>
                  <a:lnTo>
                    <a:pt x="230" y="53"/>
                  </a:lnTo>
                  <a:close/>
                  <a:moveTo>
                    <a:pt x="5" y="44"/>
                  </a:moveTo>
                  <a:cubicBezTo>
                    <a:pt x="0" y="37"/>
                    <a:pt x="0" y="37"/>
                    <a:pt x="0" y="37"/>
                  </a:cubicBezTo>
                  <a:cubicBezTo>
                    <a:pt x="5" y="34"/>
                    <a:pt x="9" y="31"/>
                    <a:pt x="14" y="28"/>
                  </a:cubicBezTo>
                  <a:cubicBezTo>
                    <a:pt x="18" y="35"/>
                    <a:pt x="18" y="35"/>
                    <a:pt x="18" y="35"/>
                  </a:cubicBezTo>
                  <a:cubicBezTo>
                    <a:pt x="14" y="38"/>
                    <a:pt x="9" y="41"/>
                    <a:pt x="5" y="44"/>
                  </a:cubicBezTo>
                  <a:close/>
                  <a:moveTo>
                    <a:pt x="210" y="38"/>
                  </a:moveTo>
                  <a:cubicBezTo>
                    <a:pt x="205" y="35"/>
                    <a:pt x="201" y="32"/>
                    <a:pt x="196" y="30"/>
                  </a:cubicBezTo>
                  <a:cubicBezTo>
                    <a:pt x="200" y="22"/>
                    <a:pt x="200" y="22"/>
                    <a:pt x="200" y="22"/>
                  </a:cubicBezTo>
                  <a:cubicBezTo>
                    <a:pt x="205" y="25"/>
                    <a:pt x="210" y="27"/>
                    <a:pt x="214" y="30"/>
                  </a:cubicBezTo>
                  <a:lnTo>
                    <a:pt x="210" y="38"/>
                  </a:lnTo>
                  <a:close/>
                  <a:moveTo>
                    <a:pt x="26" y="31"/>
                  </a:moveTo>
                  <a:cubicBezTo>
                    <a:pt x="22" y="23"/>
                    <a:pt x="22" y="23"/>
                    <a:pt x="22" y="23"/>
                  </a:cubicBezTo>
                  <a:cubicBezTo>
                    <a:pt x="27" y="21"/>
                    <a:pt x="32" y="18"/>
                    <a:pt x="37" y="16"/>
                  </a:cubicBezTo>
                  <a:cubicBezTo>
                    <a:pt x="41" y="24"/>
                    <a:pt x="41" y="24"/>
                    <a:pt x="41" y="24"/>
                  </a:cubicBezTo>
                  <a:cubicBezTo>
                    <a:pt x="36" y="26"/>
                    <a:pt x="31" y="28"/>
                    <a:pt x="26" y="31"/>
                  </a:cubicBezTo>
                  <a:close/>
                  <a:moveTo>
                    <a:pt x="188" y="25"/>
                  </a:moveTo>
                  <a:cubicBezTo>
                    <a:pt x="183" y="23"/>
                    <a:pt x="178" y="21"/>
                    <a:pt x="173" y="20"/>
                  </a:cubicBezTo>
                  <a:cubicBezTo>
                    <a:pt x="176" y="11"/>
                    <a:pt x="176" y="11"/>
                    <a:pt x="176" y="11"/>
                  </a:cubicBezTo>
                  <a:cubicBezTo>
                    <a:pt x="181" y="13"/>
                    <a:pt x="186" y="15"/>
                    <a:pt x="191" y="18"/>
                  </a:cubicBezTo>
                  <a:lnTo>
                    <a:pt x="188" y="25"/>
                  </a:lnTo>
                  <a:close/>
                  <a:moveTo>
                    <a:pt x="49" y="20"/>
                  </a:moveTo>
                  <a:cubicBezTo>
                    <a:pt x="46" y="12"/>
                    <a:pt x="46" y="12"/>
                    <a:pt x="46" y="12"/>
                  </a:cubicBezTo>
                  <a:cubicBezTo>
                    <a:pt x="52" y="10"/>
                    <a:pt x="57" y="9"/>
                    <a:pt x="62" y="7"/>
                  </a:cubicBezTo>
                  <a:cubicBezTo>
                    <a:pt x="64" y="15"/>
                    <a:pt x="64" y="15"/>
                    <a:pt x="64" y="15"/>
                  </a:cubicBezTo>
                  <a:cubicBezTo>
                    <a:pt x="59" y="17"/>
                    <a:pt x="54" y="18"/>
                    <a:pt x="49" y="20"/>
                  </a:cubicBezTo>
                  <a:close/>
                  <a:moveTo>
                    <a:pt x="164" y="17"/>
                  </a:moveTo>
                  <a:cubicBezTo>
                    <a:pt x="159" y="15"/>
                    <a:pt x="154" y="14"/>
                    <a:pt x="149" y="13"/>
                  </a:cubicBezTo>
                  <a:cubicBezTo>
                    <a:pt x="150" y="4"/>
                    <a:pt x="150" y="4"/>
                    <a:pt x="150" y="4"/>
                  </a:cubicBezTo>
                  <a:cubicBezTo>
                    <a:pt x="156" y="5"/>
                    <a:pt x="161" y="7"/>
                    <a:pt x="166" y="8"/>
                  </a:cubicBezTo>
                  <a:lnTo>
                    <a:pt x="164" y="17"/>
                  </a:lnTo>
                  <a:close/>
                  <a:moveTo>
                    <a:pt x="74" y="13"/>
                  </a:moveTo>
                  <a:cubicBezTo>
                    <a:pt x="72" y="5"/>
                    <a:pt x="72" y="5"/>
                    <a:pt x="72" y="5"/>
                  </a:cubicBezTo>
                  <a:cubicBezTo>
                    <a:pt x="77" y="4"/>
                    <a:pt x="83" y="3"/>
                    <a:pt x="88" y="2"/>
                  </a:cubicBezTo>
                  <a:cubicBezTo>
                    <a:pt x="89" y="11"/>
                    <a:pt x="89" y="11"/>
                    <a:pt x="89" y="11"/>
                  </a:cubicBezTo>
                  <a:cubicBezTo>
                    <a:pt x="84" y="11"/>
                    <a:pt x="79" y="12"/>
                    <a:pt x="74" y="13"/>
                  </a:cubicBezTo>
                  <a:close/>
                  <a:moveTo>
                    <a:pt x="139" y="11"/>
                  </a:moveTo>
                  <a:cubicBezTo>
                    <a:pt x="134" y="10"/>
                    <a:pt x="129" y="10"/>
                    <a:pt x="124" y="9"/>
                  </a:cubicBezTo>
                  <a:cubicBezTo>
                    <a:pt x="124" y="1"/>
                    <a:pt x="124" y="1"/>
                    <a:pt x="124" y="1"/>
                  </a:cubicBezTo>
                  <a:cubicBezTo>
                    <a:pt x="130" y="1"/>
                    <a:pt x="135" y="2"/>
                    <a:pt x="141" y="3"/>
                  </a:cubicBezTo>
                  <a:lnTo>
                    <a:pt x="139" y="11"/>
                  </a:lnTo>
                  <a:close/>
                  <a:moveTo>
                    <a:pt x="99" y="10"/>
                  </a:moveTo>
                  <a:cubicBezTo>
                    <a:pt x="98" y="1"/>
                    <a:pt x="98" y="1"/>
                    <a:pt x="98" y="1"/>
                  </a:cubicBezTo>
                  <a:cubicBezTo>
                    <a:pt x="103" y="1"/>
                    <a:pt x="107" y="0"/>
                    <a:pt x="112" y="0"/>
                  </a:cubicBezTo>
                  <a:cubicBezTo>
                    <a:pt x="114" y="0"/>
                    <a:pt x="114" y="0"/>
                    <a:pt x="114" y="0"/>
                  </a:cubicBezTo>
                  <a:cubicBezTo>
                    <a:pt x="114" y="9"/>
                    <a:pt x="114" y="9"/>
                    <a:pt x="114" y="9"/>
                  </a:cubicBezTo>
                  <a:cubicBezTo>
                    <a:pt x="112" y="9"/>
                    <a:pt x="112" y="9"/>
                    <a:pt x="112" y="9"/>
                  </a:cubicBezTo>
                  <a:cubicBezTo>
                    <a:pt x="108" y="9"/>
                    <a:pt x="103" y="9"/>
                    <a:pt x="9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30" name="Freeform 44"/>
            <p:cNvSpPr>
              <a:spLocks noEditPoints="1"/>
            </p:cNvSpPr>
            <p:nvPr userDrawn="1"/>
          </p:nvSpPr>
          <p:spPr bwMode="auto">
            <a:xfrm>
              <a:off x="5310188" y="2559050"/>
              <a:ext cx="847725" cy="869950"/>
            </a:xfrm>
            <a:custGeom>
              <a:avLst/>
              <a:gdLst>
                <a:gd name="T0" fmla="*/ 0 w 226"/>
                <a:gd name="T1" fmla="*/ 232 h 232"/>
                <a:gd name="T2" fmla="*/ 9 w 226"/>
                <a:gd name="T3" fmla="*/ 216 h 232"/>
                <a:gd name="T4" fmla="*/ 10 w 226"/>
                <a:gd name="T5" fmla="*/ 207 h 232"/>
                <a:gd name="T6" fmla="*/ 4 w 226"/>
                <a:gd name="T7" fmla="*/ 190 h 232"/>
                <a:gd name="T8" fmla="*/ 10 w 226"/>
                <a:gd name="T9" fmla="*/ 207 h 232"/>
                <a:gd name="T10" fmla="*/ 6 w 226"/>
                <a:gd name="T11" fmla="*/ 180 h 232"/>
                <a:gd name="T12" fmla="*/ 18 w 226"/>
                <a:gd name="T13" fmla="*/ 167 h 232"/>
                <a:gd name="T14" fmla="*/ 21 w 226"/>
                <a:gd name="T15" fmla="*/ 158 h 232"/>
                <a:gd name="T16" fmla="*/ 19 w 226"/>
                <a:gd name="T17" fmla="*/ 139 h 232"/>
                <a:gd name="T18" fmla="*/ 21 w 226"/>
                <a:gd name="T19" fmla="*/ 158 h 232"/>
                <a:gd name="T20" fmla="*/ 23 w 226"/>
                <a:gd name="T21" fmla="*/ 131 h 232"/>
                <a:gd name="T22" fmla="*/ 38 w 226"/>
                <a:gd name="T23" fmla="*/ 120 h 232"/>
                <a:gd name="T24" fmla="*/ 43 w 226"/>
                <a:gd name="T25" fmla="*/ 112 h 232"/>
                <a:gd name="T26" fmla="*/ 45 w 226"/>
                <a:gd name="T27" fmla="*/ 94 h 232"/>
                <a:gd name="T28" fmla="*/ 43 w 226"/>
                <a:gd name="T29" fmla="*/ 112 h 232"/>
                <a:gd name="T30" fmla="*/ 51 w 226"/>
                <a:gd name="T31" fmla="*/ 86 h 232"/>
                <a:gd name="T32" fmla="*/ 68 w 226"/>
                <a:gd name="T33" fmla="*/ 80 h 232"/>
                <a:gd name="T34" fmla="*/ 75 w 226"/>
                <a:gd name="T35" fmla="*/ 73 h 232"/>
                <a:gd name="T36" fmla="*/ 81 w 226"/>
                <a:gd name="T37" fmla="*/ 56 h 232"/>
                <a:gd name="T38" fmla="*/ 75 w 226"/>
                <a:gd name="T39" fmla="*/ 73 h 232"/>
                <a:gd name="T40" fmla="*/ 89 w 226"/>
                <a:gd name="T41" fmla="*/ 49 h 232"/>
                <a:gd name="T42" fmla="*/ 107 w 226"/>
                <a:gd name="T43" fmla="*/ 47 h 232"/>
                <a:gd name="T44" fmla="*/ 115 w 226"/>
                <a:gd name="T45" fmla="*/ 42 h 232"/>
                <a:gd name="T46" fmla="*/ 125 w 226"/>
                <a:gd name="T47" fmla="*/ 26 h 232"/>
                <a:gd name="T48" fmla="*/ 115 w 226"/>
                <a:gd name="T49" fmla="*/ 42 h 232"/>
                <a:gd name="T50" fmla="*/ 133 w 226"/>
                <a:gd name="T51" fmla="*/ 22 h 232"/>
                <a:gd name="T52" fmla="*/ 152 w 226"/>
                <a:gd name="T53" fmla="*/ 23 h 232"/>
                <a:gd name="T54" fmla="*/ 160 w 226"/>
                <a:gd name="T55" fmla="*/ 20 h 232"/>
                <a:gd name="T56" fmla="*/ 173 w 226"/>
                <a:gd name="T57" fmla="*/ 7 h 232"/>
                <a:gd name="T58" fmla="*/ 160 w 226"/>
                <a:gd name="T59" fmla="*/ 20 h 232"/>
                <a:gd name="T60" fmla="*/ 183 w 226"/>
                <a:gd name="T61" fmla="*/ 5 h 232"/>
                <a:gd name="T62" fmla="*/ 200 w 226"/>
                <a:gd name="T63" fmla="*/ 11 h 232"/>
                <a:gd name="T64" fmla="*/ 210 w 226"/>
                <a:gd name="T65" fmla="*/ 9 h 232"/>
                <a:gd name="T66" fmla="*/ 225 w 226"/>
                <a:gd name="T67" fmla="*/ 0 h 232"/>
                <a:gd name="T68" fmla="*/ 210 w 226"/>
                <a:gd name="T69" fmla="*/ 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 h="232">
                  <a:moveTo>
                    <a:pt x="8" y="232"/>
                  </a:moveTo>
                  <a:cubicBezTo>
                    <a:pt x="0" y="232"/>
                    <a:pt x="0" y="232"/>
                    <a:pt x="0" y="232"/>
                  </a:cubicBezTo>
                  <a:cubicBezTo>
                    <a:pt x="0" y="227"/>
                    <a:pt x="0" y="221"/>
                    <a:pt x="0" y="216"/>
                  </a:cubicBezTo>
                  <a:cubicBezTo>
                    <a:pt x="9" y="216"/>
                    <a:pt x="9" y="216"/>
                    <a:pt x="9" y="216"/>
                  </a:cubicBezTo>
                  <a:cubicBezTo>
                    <a:pt x="9" y="222"/>
                    <a:pt x="8" y="227"/>
                    <a:pt x="8" y="232"/>
                  </a:cubicBezTo>
                  <a:close/>
                  <a:moveTo>
                    <a:pt x="10" y="207"/>
                  </a:moveTo>
                  <a:cubicBezTo>
                    <a:pt x="1" y="206"/>
                    <a:pt x="1" y="206"/>
                    <a:pt x="1" y="206"/>
                  </a:cubicBezTo>
                  <a:cubicBezTo>
                    <a:pt x="2" y="201"/>
                    <a:pt x="3" y="195"/>
                    <a:pt x="4" y="190"/>
                  </a:cubicBezTo>
                  <a:cubicBezTo>
                    <a:pt x="12" y="191"/>
                    <a:pt x="12" y="191"/>
                    <a:pt x="12" y="191"/>
                  </a:cubicBezTo>
                  <a:cubicBezTo>
                    <a:pt x="11" y="196"/>
                    <a:pt x="10" y="202"/>
                    <a:pt x="10" y="207"/>
                  </a:cubicBezTo>
                  <a:close/>
                  <a:moveTo>
                    <a:pt x="14" y="182"/>
                  </a:moveTo>
                  <a:cubicBezTo>
                    <a:pt x="6" y="180"/>
                    <a:pt x="6" y="180"/>
                    <a:pt x="6" y="180"/>
                  </a:cubicBezTo>
                  <a:cubicBezTo>
                    <a:pt x="7" y="175"/>
                    <a:pt x="8" y="169"/>
                    <a:pt x="10" y="164"/>
                  </a:cubicBezTo>
                  <a:cubicBezTo>
                    <a:pt x="18" y="167"/>
                    <a:pt x="18" y="167"/>
                    <a:pt x="18" y="167"/>
                  </a:cubicBezTo>
                  <a:cubicBezTo>
                    <a:pt x="17" y="172"/>
                    <a:pt x="15" y="177"/>
                    <a:pt x="14" y="182"/>
                  </a:cubicBezTo>
                  <a:close/>
                  <a:moveTo>
                    <a:pt x="21" y="158"/>
                  </a:moveTo>
                  <a:cubicBezTo>
                    <a:pt x="13" y="155"/>
                    <a:pt x="13" y="155"/>
                    <a:pt x="13" y="155"/>
                  </a:cubicBezTo>
                  <a:cubicBezTo>
                    <a:pt x="15" y="150"/>
                    <a:pt x="17" y="144"/>
                    <a:pt x="19" y="139"/>
                  </a:cubicBezTo>
                  <a:cubicBezTo>
                    <a:pt x="27" y="143"/>
                    <a:pt x="27" y="143"/>
                    <a:pt x="27" y="143"/>
                  </a:cubicBezTo>
                  <a:cubicBezTo>
                    <a:pt x="25" y="148"/>
                    <a:pt x="23" y="153"/>
                    <a:pt x="21" y="158"/>
                  </a:cubicBezTo>
                  <a:close/>
                  <a:moveTo>
                    <a:pt x="31" y="134"/>
                  </a:moveTo>
                  <a:cubicBezTo>
                    <a:pt x="23" y="131"/>
                    <a:pt x="23" y="131"/>
                    <a:pt x="23" y="131"/>
                  </a:cubicBezTo>
                  <a:cubicBezTo>
                    <a:pt x="26" y="126"/>
                    <a:pt x="28" y="121"/>
                    <a:pt x="31" y="116"/>
                  </a:cubicBezTo>
                  <a:cubicBezTo>
                    <a:pt x="38" y="120"/>
                    <a:pt x="38" y="120"/>
                    <a:pt x="38" y="120"/>
                  </a:cubicBezTo>
                  <a:cubicBezTo>
                    <a:pt x="36" y="125"/>
                    <a:pt x="33" y="130"/>
                    <a:pt x="31" y="134"/>
                  </a:cubicBezTo>
                  <a:close/>
                  <a:moveTo>
                    <a:pt x="43" y="112"/>
                  </a:moveTo>
                  <a:cubicBezTo>
                    <a:pt x="36" y="108"/>
                    <a:pt x="36" y="108"/>
                    <a:pt x="36" y="108"/>
                  </a:cubicBezTo>
                  <a:cubicBezTo>
                    <a:pt x="39" y="103"/>
                    <a:pt x="42" y="98"/>
                    <a:pt x="45" y="94"/>
                  </a:cubicBezTo>
                  <a:cubicBezTo>
                    <a:pt x="52" y="99"/>
                    <a:pt x="52" y="99"/>
                    <a:pt x="52" y="99"/>
                  </a:cubicBezTo>
                  <a:cubicBezTo>
                    <a:pt x="49" y="103"/>
                    <a:pt x="46" y="108"/>
                    <a:pt x="43" y="112"/>
                  </a:cubicBezTo>
                  <a:close/>
                  <a:moveTo>
                    <a:pt x="58" y="92"/>
                  </a:moveTo>
                  <a:cubicBezTo>
                    <a:pt x="51" y="86"/>
                    <a:pt x="51" y="86"/>
                    <a:pt x="51" y="86"/>
                  </a:cubicBezTo>
                  <a:cubicBezTo>
                    <a:pt x="55" y="82"/>
                    <a:pt x="58" y="78"/>
                    <a:pt x="62" y="74"/>
                  </a:cubicBezTo>
                  <a:cubicBezTo>
                    <a:pt x="68" y="80"/>
                    <a:pt x="68" y="80"/>
                    <a:pt x="68" y="80"/>
                  </a:cubicBezTo>
                  <a:cubicBezTo>
                    <a:pt x="65" y="84"/>
                    <a:pt x="61" y="88"/>
                    <a:pt x="58" y="92"/>
                  </a:cubicBezTo>
                  <a:close/>
                  <a:moveTo>
                    <a:pt x="75" y="73"/>
                  </a:moveTo>
                  <a:cubicBezTo>
                    <a:pt x="69" y="67"/>
                    <a:pt x="69" y="67"/>
                    <a:pt x="69" y="67"/>
                  </a:cubicBezTo>
                  <a:cubicBezTo>
                    <a:pt x="73" y="63"/>
                    <a:pt x="77" y="59"/>
                    <a:pt x="81" y="56"/>
                  </a:cubicBezTo>
                  <a:cubicBezTo>
                    <a:pt x="87" y="62"/>
                    <a:pt x="87" y="62"/>
                    <a:pt x="87" y="62"/>
                  </a:cubicBezTo>
                  <a:cubicBezTo>
                    <a:pt x="83" y="66"/>
                    <a:pt x="79" y="69"/>
                    <a:pt x="75" y="73"/>
                  </a:cubicBezTo>
                  <a:close/>
                  <a:moveTo>
                    <a:pt x="94" y="56"/>
                  </a:moveTo>
                  <a:cubicBezTo>
                    <a:pt x="89" y="49"/>
                    <a:pt x="89" y="49"/>
                    <a:pt x="89" y="49"/>
                  </a:cubicBezTo>
                  <a:cubicBezTo>
                    <a:pt x="93" y="46"/>
                    <a:pt x="97" y="43"/>
                    <a:pt x="102" y="40"/>
                  </a:cubicBezTo>
                  <a:cubicBezTo>
                    <a:pt x="107" y="47"/>
                    <a:pt x="107" y="47"/>
                    <a:pt x="107" y="47"/>
                  </a:cubicBezTo>
                  <a:cubicBezTo>
                    <a:pt x="102" y="50"/>
                    <a:pt x="98" y="53"/>
                    <a:pt x="94" y="56"/>
                  </a:cubicBezTo>
                  <a:close/>
                  <a:moveTo>
                    <a:pt x="115" y="42"/>
                  </a:moveTo>
                  <a:cubicBezTo>
                    <a:pt x="110" y="34"/>
                    <a:pt x="110" y="34"/>
                    <a:pt x="110" y="34"/>
                  </a:cubicBezTo>
                  <a:cubicBezTo>
                    <a:pt x="115" y="31"/>
                    <a:pt x="120" y="29"/>
                    <a:pt x="125" y="26"/>
                  </a:cubicBezTo>
                  <a:cubicBezTo>
                    <a:pt x="129" y="34"/>
                    <a:pt x="129" y="34"/>
                    <a:pt x="129" y="34"/>
                  </a:cubicBezTo>
                  <a:cubicBezTo>
                    <a:pt x="124" y="36"/>
                    <a:pt x="119" y="39"/>
                    <a:pt x="115" y="42"/>
                  </a:cubicBezTo>
                  <a:close/>
                  <a:moveTo>
                    <a:pt x="137" y="30"/>
                  </a:moveTo>
                  <a:cubicBezTo>
                    <a:pt x="133" y="22"/>
                    <a:pt x="133" y="22"/>
                    <a:pt x="133" y="22"/>
                  </a:cubicBezTo>
                  <a:cubicBezTo>
                    <a:pt x="138" y="19"/>
                    <a:pt x="143" y="17"/>
                    <a:pt x="148" y="15"/>
                  </a:cubicBezTo>
                  <a:cubicBezTo>
                    <a:pt x="152" y="23"/>
                    <a:pt x="152" y="23"/>
                    <a:pt x="152" y="23"/>
                  </a:cubicBezTo>
                  <a:cubicBezTo>
                    <a:pt x="147" y="25"/>
                    <a:pt x="142" y="27"/>
                    <a:pt x="137" y="30"/>
                  </a:cubicBezTo>
                  <a:close/>
                  <a:moveTo>
                    <a:pt x="160" y="20"/>
                  </a:moveTo>
                  <a:cubicBezTo>
                    <a:pt x="158" y="12"/>
                    <a:pt x="158" y="12"/>
                    <a:pt x="158" y="12"/>
                  </a:cubicBezTo>
                  <a:cubicBezTo>
                    <a:pt x="163" y="10"/>
                    <a:pt x="168" y="9"/>
                    <a:pt x="173" y="7"/>
                  </a:cubicBezTo>
                  <a:cubicBezTo>
                    <a:pt x="176" y="16"/>
                    <a:pt x="176" y="16"/>
                    <a:pt x="176" y="16"/>
                  </a:cubicBezTo>
                  <a:cubicBezTo>
                    <a:pt x="171" y="17"/>
                    <a:pt x="165" y="18"/>
                    <a:pt x="160" y="20"/>
                  </a:cubicBezTo>
                  <a:close/>
                  <a:moveTo>
                    <a:pt x="185" y="13"/>
                  </a:moveTo>
                  <a:cubicBezTo>
                    <a:pt x="183" y="5"/>
                    <a:pt x="183" y="5"/>
                    <a:pt x="183" y="5"/>
                  </a:cubicBezTo>
                  <a:cubicBezTo>
                    <a:pt x="188" y="4"/>
                    <a:pt x="194" y="3"/>
                    <a:pt x="199" y="2"/>
                  </a:cubicBezTo>
                  <a:cubicBezTo>
                    <a:pt x="200" y="11"/>
                    <a:pt x="200" y="11"/>
                    <a:pt x="200" y="11"/>
                  </a:cubicBezTo>
                  <a:cubicBezTo>
                    <a:pt x="195" y="11"/>
                    <a:pt x="190" y="12"/>
                    <a:pt x="185" y="13"/>
                  </a:cubicBezTo>
                  <a:close/>
                  <a:moveTo>
                    <a:pt x="210" y="9"/>
                  </a:moveTo>
                  <a:cubicBezTo>
                    <a:pt x="209" y="1"/>
                    <a:pt x="209" y="1"/>
                    <a:pt x="209" y="1"/>
                  </a:cubicBezTo>
                  <a:cubicBezTo>
                    <a:pt x="214" y="0"/>
                    <a:pt x="220" y="0"/>
                    <a:pt x="225" y="0"/>
                  </a:cubicBezTo>
                  <a:cubicBezTo>
                    <a:pt x="226" y="8"/>
                    <a:pt x="226" y="8"/>
                    <a:pt x="226" y="8"/>
                  </a:cubicBezTo>
                  <a:cubicBezTo>
                    <a:pt x="220" y="9"/>
                    <a:pt x="215" y="9"/>
                    <a:pt x="2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31" name="Freeform 45"/>
            <p:cNvSpPr>
              <a:spLocks noEditPoints="1"/>
            </p:cNvSpPr>
            <p:nvPr userDrawn="1"/>
          </p:nvSpPr>
          <p:spPr bwMode="auto">
            <a:xfrm>
              <a:off x="6180138" y="2382838"/>
              <a:ext cx="1046163" cy="2092325"/>
            </a:xfrm>
            <a:custGeom>
              <a:avLst/>
              <a:gdLst>
                <a:gd name="T0" fmla="*/ 12 w 279"/>
                <a:gd name="T1" fmla="*/ 550 h 558"/>
                <a:gd name="T2" fmla="*/ 22 w 279"/>
                <a:gd name="T3" fmla="*/ 558 h 558"/>
                <a:gd name="T4" fmla="*/ 38 w 279"/>
                <a:gd name="T5" fmla="*/ 556 h 558"/>
                <a:gd name="T6" fmla="*/ 46 w 279"/>
                <a:gd name="T7" fmla="*/ 546 h 558"/>
                <a:gd name="T8" fmla="*/ 48 w 279"/>
                <a:gd name="T9" fmla="*/ 554 h 558"/>
                <a:gd name="T10" fmla="*/ 86 w 279"/>
                <a:gd name="T11" fmla="*/ 536 h 558"/>
                <a:gd name="T12" fmla="*/ 98 w 279"/>
                <a:gd name="T13" fmla="*/ 541 h 558"/>
                <a:gd name="T14" fmla="*/ 114 w 279"/>
                <a:gd name="T15" fmla="*/ 534 h 558"/>
                <a:gd name="T16" fmla="*/ 119 w 279"/>
                <a:gd name="T17" fmla="*/ 523 h 558"/>
                <a:gd name="T18" fmla="*/ 122 w 279"/>
                <a:gd name="T19" fmla="*/ 530 h 558"/>
                <a:gd name="T20" fmla="*/ 154 w 279"/>
                <a:gd name="T21" fmla="*/ 502 h 558"/>
                <a:gd name="T22" fmla="*/ 167 w 279"/>
                <a:gd name="T23" fmla="*/ 503 h 558"/>
                <a:gd name="T24" fmla="*/ 180 w 279"/>
                <a:gd name="T25" fmla="*/ 493 h 558"/>
                <a:gd name="T26" fmla="*/ 182 w 279"/>
                <a:gd name="T27" fmla="*/ 480 h 558"/>
                <a:gd name="T28" fmla="*/ 187 w 279"/>
                <a:gd name="T29" fmla="*/ 486 h 558"/>
                <a:gd name="T30" fmla="*/ 210 w 279"/>
                <a:gd name="T31" fmla="*/ 450 h 558"/>
                <a:gd name="T32" fmla="*/ 223 w 279"/>
                <a:gd name="T33" fmla="*/ 448 h 558"/>
                <a:gd name="T34" fmla="*/ 232 w 279"/>
                <a:gd name="T35" fmla="*/ 435 h 558"/>
                <a:gd name="T36" fmla="*/ 230 w 279"/>
                <a:gd name="T37" fmla="*/ 422 h 558"/>
                <a:gd name="T38" fmla="*/ 238 w 279"/>
                <a:gd name="T39" fmla="*/ 426 h 558"/>
                <a:gd name="T40" fmla="*/ 249 w 279"/>
                <a:gd name="T41" fmla="*/ 385 h 558"/>
                <a:gd name="T42" fmla="*/ 261 w 279"/>
                <a:gd name="T43" fmla="*/ 379 h 558"/>
                <a:gd name="T44" fmla="*/ 266 w 279"/>
                <a:gd name="T45" fmla="*/ 364 h 558"/>
                <a:gd name="T46" fmla="*/ 261 w 279"/>
                <a:gd name="T47" fmla="*/ 352 h 558"/>
                <a:gd name="T48" fmla="*/ 269 w 279"/>
                <a:gd name="T49" fmla="*/ 354 h 558"/>
                <a:gd name="T50" fmla="*/ 269 w 279"/>
                <a:gd name="T51" fmla="*/ 312 h 558"/>
                <a:gd name="T52" fmla="*/ 278 w 279"/>
                <a:gd name="T53" fmla="*/ 303 h 558"/>
                <a:gd name="T54" fmla="*/ 279 w 279"/>
                <a:gd name="T55" fmla="*/ 286 h 558"/>
                <a:gd name="T56" fmla="*/ 270 w 279"/>
                <a:gd name="T57" fmla="*/ 261 h 558"/>
                <a:gd name="T58" fmla="*/ 271 w 279"/>
                <a:gd name="T59" fmla="*/ 277 h 558"/>
                <a:gd name="T60" fmla="*/ 276 w 279"/>
                <a:gd name="T61" fmla="*/ 234 h 558"/>
                <a:gd name="T62" fmla="*/ 266 w 279"/>
                <a:gd name="T63" fmla="*/ 226 h 558"/>
                <a:gd name="T64" fmla="*/ 274 w 279"/>
                <a:gd name="T65" fmla="*/ 225 h 558"/>
                <a:gd name="T66" fmla="*/ 254 w 279"/>
                <a:gd name="T67" fmla="*/ 186 h 558"/>
                <a:gd name="T68" fmla="*/ 259 w 279"/>
                <a:gd name="T69" fmla="*/ 202 h 558"/>
                <a:gd name="T70" fmla="*/ 252 w 279"/>
                <a:gd name="T71" fmla="*/ 159 h 558"/>
                <a:gd name="T72" fmla="*/ 240 w 279"/>
                <a:gd name="T73" fmla="*/ 155 h 558"/>
                <a:gd name="T74" fmla="*/ 248 w 279"/>
                <a:gd name="T75" fmla="*/ 151 h 558"/>
                <a:gd name="T76" fmla="*/ 219 w 279"/>
                <a:gd name="T77" fmla="*/ 120 h 558"/>
                <a:gd name="T78" fmla="*/ 228 w 279"/>
                <a:gd name="T79" fmla="*/ 133 h 558"/>
                <a:gd name="T80" fmla="*/ 209 w 279"/>
                <a:gd name="T81" fmla="*/ 94 h 558"/>
                <a:gd name="T82" fmla="*/ 196 w 279"/>
                <a:gd name="T83" fmla="*/ 93 h 558"/>
                <a:gd name="T84" fmla="*/ 203 w 279"/>
                <a:gd name="T85" fmla="*/ 87 h 558"/>
                <a:gd name="T86" fmla="*/ 166 w 279"/>
                <a:gd name="T87" fmla="*/ 65 h 558"/>
                <a:gd name="T88" fmla="*/ 178 w 279"/>
                <a:gd name="T89" fmla="*/ 75 h 558"/>
                <a:gd name="T90" fmla="*/ 149 w 279"/>
                <a:gd name="T91" fmla="*/ 43 h 558"/>
                <a:gd name="T92" fmla="*/ 137 w 279"/>
                <a:gd name="T93" fmla="*/ 46 h 558"/>
                <a:gd name="T94" fmla="*/ 141 w 279"/>
                <a:gd name="T95" fmla="*/ 38 h 558"/>
                <a:gd name="T96" fmla="*/ 100 w 279"/>
                <a:gd name="T97" fmla="*/ 27 h 558"/>
                <a:gd name="T98" fmla="*/ 114 w 279"/>
                <a:gd name="T99" fmla="*/ 34 h 558"/>
                <a:gd name="T100" fmla="*/ 78 w 279"/>
                <a:gd name="T101" fmla="*/ 11 h 558"/>
                <a:gd name="T102" fmla="*/ 66 w 279"/>
                <a:gd name="T103" fmla="*/ 17 h 558"/>
                <a:gd name="T104" fmla="*/ 68 w 279"/>
                <a:gd name="T105" fmla="*/ 8 h 558"/>
                <a:gd name="T106" fmla="*/ 26 w 279"/>
                <a:gd name="T107" fmla="*/ 10 h 558"/>
                <a:gd name="T108" fmla="*/ 41 w 279"/>
                <a:gd name="T109" fmla="*/ 12 h 558"/>
                <a:gd name="T110" fmla="*/ 0 w 279"/>
                <a:gd name="T111"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9" h="558">
                  <a:moveTo>
                    <a:pt x="0" y="558"/>
                  </a:moveTo>
                  <a:cubicBezTo>
                    <a:pt x="0" y="550"/>
                    <a:pt x="0" y="550"/>
                    <a:pt x="0" y="550"/>
                  </a:cubicBezTo>
                  <a:cubicBezTo>
                    <a:pt x="4" y="550"/>
                    <a:pt x="8" y="550"/>
                    <a:pt x="12" y="550"/>
                  </a:cubicBezTo>
                  <a:cubicBezTo>
                    <a:pt x="12" y="558"/>
                    <a:pt x="12" y="558"/>
                    <a:pt x="12" y="558"/>
                  </a:cubicBezTo>
                  <a:cubicBezTo>
                    <a:pt x="8" y="558"/>
                    <a:pt x="4" y="558"/>
                    <a:pt x="0" y="558"/>
                  </a:cubicBezTo>
                  <a:close/>
                  <a:moveTo>
                    <a:pt x="22" y="558"/>
                  </a:moveTo>
                  <a:cubicBezTo>
                    <a:pt x="21" y="549"/>
                    <a:pt x="21" y="549"/>
                    <a:pt x="21" y="549"/>
                  </a:cubicBezTo>
                  <a:cubicBezTo>
                    <a:pt x="26" y="549"/>
                    <a:pt x="32" y="548"/>
                    <a:pt x="37" y="547"/>
                  </a:cubicBezTo>
                  <a:cubicBezTo>
                    <a:pt x="38" y="556"/>
                    <a:pt x="38" y="556"/>
                    <a:pt x="38" y="556"/>
                  </a:cubicBezTo>
                  <a:cubicBezTo>
                    <a:pt x="33" y="557"/>
                    <a:pt x="27" y="557"/>
                    <a:pt x="22" y="558"/>
                  </a:cubicBezTo>
                  <a:close/>
                  <a:moveTo>
                    <a:pt x="48" y="554"/>
                  </a:moveTo>
                  <a:cubicBezTo>
                    <a:pt x="46" y="546"/>
                    <a:pt x="46" y="546"/>
                    <a:pt x="46" y="546"/>
                  </a:cubicBezTo>
                  <a:cubicBezTo>
                    <a:pt x="52" y="545"/>
                    <a:pt x="57" y="544"/>
                    <a:pt x="62" y="543"/>
                  </a:cubicBezTo>
                  <a:cubicBezTo>
                    <a:pt x="64" y="551"/>
                    <a:pt x="64" y="551"/>
                    <a:pt x="64" y="551"/>
                  </a:cubicBezTo>
                  <a:cubicBezTo>
                    <a:pt x="59" y="552"/>
                    <a:pt x="53" y="553"/>
                    <a:pt x="48" y="554"/>
                  </a:cubicBezTo>
                  <a:close/>
                  <a:moveTo>
                    <a:pt x="73" y="549"/>
                  </a:moveTo>
                  <a:cubicBezTo>
                    <a:pt x="71" y="540"/>
                    <a:pt x="71" y="540"/>
                    <a:pt x="71" y="540"/>
                  </a:cubicBezTo>
                  <a:cubicBezTo>
                    <a:pt x="76" y="539"/>
                    <a:pt x="81" y="537"/>
                    <a:pt x="86" y="536"/>
                  </a:cubicBezTo>
                  <a:cubicBezTo>
                    <a:pt x="89" y="544"/>
                    <a:pt x="89" y="544"/>
                    <a:pt x="89" y="544"/>
                  </a:cubicBezTo>
                  <a:cubicBezTo>
                    <a:pt x="84" y="546"/>
                    <a:pt x="79" y="547"/>
                    <a:pt x="73" y="549"/>
                  </a:cubicBezTo>
                  <a:close/>
                  <a:moveTo>
                    <a:pt x="98" y="541"/>
                  </a:moveTo>
                  <a:cubicBezTo>
                    <a:pt x="95" y="533"/>
                    <a:pt x="95" y="533"/>
                    <a:pt x="95" y="533"/>
                  </a:cubicBezTo>
                  <a:cubicBezTo>
                    <a:pt x="100" y="531"/>
                    <a:pt x="105" y="529"/>
                    <a:pt x="110" y="527"/>
                  </a:cubicBezTo>
                  <a:cubicBezTo>
                    <a:pt x="114" y="534"/>
                    <a:pt x="114" y="534"/>
                    <a:pt x="114" y="534"/>
                  </a:cubicBezTo>
                  <a:cubicBezTo>
                    <a:pt x="109" y="537"/>
                    <a:pt x="104" y="539"/>
                    <a:pt x="98" y="541"/>
                  </a:cubicBezTo>
                  <a:close/>
                  <a:moveTo>
                    <a:pt x="122" y="530"/>
                  </a:moveTo>
                  <a:cubicBezTo>
                    <a:pt x="119" y="523"/>
                    <a:pt x="119" y="523"/>
                    <a:pt x="119" y="523"/>
                  </a:cubicBezTo>
                  <a:cubicBezTo>
                    <a:pt x="123" y="520"/>
                    <a:pt x="128" y="518"/>
                    <a:pt x="133" y="515"/>
                  </a:cubicBezTo>
                  <a:cubicBezTo>
                    <a:pt x="137" y="523"/>
                    <a:pt x="137" y="523"/>
                    <a:pt x="137" y="523"/>
                  </a:cubicBezTo>
                  <a:cubicBezTo>
                    <a:pt x="132" y="525"/>
                    <a:pt x="127" y="528"/>
                    <a:pt x="122" y="530"/>
                  </a:cubicBezTo>
                  <a:close/>
                  <a:moveTo>
                    <a:pt x="145" y="518"/>
                  </a:moveTo>
                  <a:cubicBezTo>
                    <a:pt x="141" y="510"/>
                    <a:pt x="141" y="510"/>
                    <a:pt x="141" y="510"/>
                  </a:cubicBezTo>
                  <a:cubicBezTo>
                    <a:pt x="145" y="508"/>
                    <a:pt x="150" y="505"/>
                    <a:pt x="154" y="502"/>
                  </a:cubicBezTo>
                  <a:cubicBezTo>
                    <a:pt x="159" y="509"/>
                    <a:pt x="159" y="509"/>
                    <a:pt x="159" y="509"/>
                  </a:cubicBezTo>
                  <a:cubicBezTo>
                    <a:pt x="155" y="512"/>
                    <a:pt x="150" y="515"/>
                    <a:pt x="145" y="518"/>
                  </a:cubicBezTo>
                  <a:close/>
                  <a:moveTo>
                    <a:pt x="167" y="503"/>
                  </a:moveTo>
                  <a:cubicBezTo>
                    <a:pt x="162" y="496"/>
                    <a:pt x="162" y="496"/>
                    <a:pt x="162" y="496"/>
                  </a:cubicBezTo>
                  <a:cubicBezTo>
                    <a:pt x="166" y="493"/>
                    <a:pt x="170" y="490"/>
                    <a:pt x="174" y="486"/>
                  </a:cubicBezTo>
                  <a:cubicBezTo>
                    <a:pt x="180" y="493"/>
                    <a:pt x="180" y="493"/>
                    <a:pt x="180" y="493"/>
                  </a:cubicBezTo>
                  <a:cubicBezTo>
                    <a:pt x="176" y="496"/>
                    <a:pt x="171" y="500"/>
                    <a:pt x="167" y="503"/>
                  </a:cubicBezTo>
                  <a:close/>
                  <a:moveTo>
                    <a:pt x="187" y="486"/>
                  </a:moveTo>
                  <a:cubicBezTo>
                    <a:pt x="182" y="480"/>
                    <a:pt x="182" y="480"/>
                    <a:pt x="182" y="480"/>
                  </a:cubicBezTo>
                  <a:cubicBezTo>
                    <a:pt x="185" y="476"/>
                    <a:pt x="189" y="473"/>
                    <a:pt x="193" y="469"/>
                  </a:cubicBezTo>
                  <a:cubicBezTo>
                    <a:pt x="199" y="475"/>
                    <a:pt x="199" y="475"/>
                    <a:pt x="199" y="475"/>
                  </a:cubicBezTo>
                  <a:cubicBezTo>
                    <a:pt x="195" y="479"/>
                    <a:pt x="191" y="483"/>
                    <a:pt x="187" y="486"/>
                  </a:cubicBezTo>
                  <a:close/>
                  <a:moveTo>
                    <a:pt x="206" y="468"/>
                  </a:moveTo>
                  <a:cubicBezTo>
                    <a:pt x="200" y="462"/>
                    <a:pt x="200" y="462"/>
                    <a:pt x="200" y="462"/>
                  </a:cubicBezTo>
                  <a:cubicBezTo>
                    <a:pt x="203" y="458"/>
                    <a:pt x="207" y="454"/>
                    <a:pt x="210" y="450"/>
                  </a:cubicBezTo>
                  <a:cubicBezTo>
                    <a:pt x="217" y="456"/>
                    <a:pt x="217" y="456"/>
                    <a:pt x="217" y="456"/>
                  </a:cubicBezTo>
                  <a:cubicBezTo>
                    <a:pt x="213" y="460"/>
                    <a:pt x="210" y="464"/>
                    <a:pt x="206" y="468"/>
                  </a:cubicBezTo>
                  <a:close/>
                  <a:moveTo>
                    <a:pt x="223" y="448"/>
                  </a:moveTo>
                  <a:cubicBezTo>
                    <a:pt x="216" y="443"/>
                    <a:pt x="216" y="443"/>
                    <a:pt x="216" y="443"/>
                  </a:cubicBezTo>
                  <a:cubicBezTo>
                    <a:pt x="219" y="438"/>
                    <a:pt x="222" y="434"/>
                    <a:pt x="225" y="430"/>
                  </a:cubicBezTo>
                  <a:cubicBezTo>
                    <a:pt x="232" y="435"/>
                    <a:pt x="232" y="435"/>
                    <a:pt x="232" y="435"/>
                  </a:cubicBezTo>
                  <a:cubicBezTo>
                    <a:pt x="229" y="439"/>
                    <a:pt x="226" y="444"/>
                    <a:pt x="223" y="448"/>
                  </a:cubicBezTo>
                  <a:close/>
                  <a:moveTo>
                    <a:pt x="238" y="426"/>
                  </a:moveTo>
                  <a:cubicBezTo>
                    <a:pt x="230" y="422"/>
                    <a:pt x="230" y="422"/>
                    <a:pt x="230" y="422"/>
                  </a:cubicBezTo>
                  <a:cubicBezTo>
                    <a:pt x="233" y="417"/>
                    <a:pt x="236" y="413"/>
                    <a:pt x="238" y="408"/>
                  </a:cubicBezTo>
                  <a:cubicBezTo>
                    <a:pt x="246" y="412"/>
                    <a:pt x="246" y="412"/>
                    <a:pt x="246" y="412"/>
                  </a:cubicBezTo>
                  <a:cubicBezTo>
                    <a:pt x="243" y="417"/>
                    <a:pt x="241" y="422"/>
                    <a:pt x="238" y="426"/>
                  </a:cubicBezTo>
                  <a:close/>
                  <a:moveTo>
                    <a:pt x="250" y="403"/>
                  </a:moveTo>
                  <a:cubicBezTo>
                    <a:pt x="243" y="399"/>
                    <a:pt x="243" y="399"/>
                    <a:pt x="243" y="399"/>
                  </a:cubicBezTo>
                  <a:cubicBezTo>
                    <a:pt x="245" y="395"/>
                    <a:pt x="247" y="390"/>
                    <a:pt x="249" y="385"/>
                  </a:cubicBezTo>
                  <a:cubicBezTo>
                    <a:pt x="257" y="388"/>
                    <a:pt x="257" y="388"/>
                    <a:pt x="257" y="388"/>
                  </a:cubicBezTo>
                  <a:cubicBezTo>
                    <a:pt x="255" y="393"/>
                    <a:pt x="253" y="398"/>
                    <a:pt x="250" y="403"/>
                  </a:cubicBezTo>
                  <a:close/>
                  <a:moveTo>
                    <a:pt x="261" y="379"/>
                  </a:moveTo>
                  <a:cubicBezTo>
                    <a:pt x="253" y="376"/>
                    <a:pt x="253" y="376"/>
                    <a:pt x="253" y="376"/>
                  </a:cubicBezTo>
                  <a:cubicBezTo>
                    <a:pt x="255" y="371"/>
                    <a:pt x="257" y="366"/>
                    <a:pt x="258" y="361"/>
                  </a:cubicBezTo>
                  <a:cubicBezTo>
                    <a:pt x="266" y="364"/>
                    <a:pt x="266" y="364"/>
                    <a:pt x="266" y="364"/>
                  </a:cubicBezTo>
                  <a:cubicBezTo>
                    <a:pt x="265" y="369"/>
                    <a:pt x="263" y="374"/>
                    <a:pt x="261" y="379"/>
                  </a:cubicBezTo>
                  <a:close/>
                  <a:moveTo>
                    <a:pt x="269" y="354"/>
                  </a:moveTo>
                  <a:cubicBezTo>
                    <a:pt x="261" y="352"/>
                    <a:pt x="261" y="352"/>
                    <a:pt x="261" y="352"/>
                  </a:cubicBezTo>
                  <a:cubicBezTo>
                    <a:pt x="262" y="347"/>
                    <a:pt x="264" y="342"/>
                    <a:pt x="265" y="337"/>
                  </a:cubicBezTo>
                  <a:cubicBezTo>
                    <a:pt x="273" y="338"/>
                    <a:pt x="273" y="338"/>
                    <a:pt x="273" y="338"/>
                  </a:cubicBezTo>
                  <a:cubicBezTo>
                    <a:pt x="272" y="344"/>
                    <a:pt x="271" y="349"/>
                    <a:pt x="269" y="354"/>
                  </a:cubicBezTo>
                  <a:close/>
                  <a:moveTo>
                    <a:pt x="275" y="329"/>
                  </a:moveTo>
                  <a:cubicBezTo>
                    <a:pt x="267" y="327"/>
                    <a:pt x="267" y="327"/>
                    <a:pt x="267" y="327"/>
                  </a:cubicBezTo>
                  <a:cubicBezTo>
                    <a:pt x="267" y="322"/>
                    <a:pt x="268" y="317"/>
                    <a:pt x="269" y="312"/>
                  </a:cubicBezTo>
                  <a:cubicBezTo>
                    <a:pt x="277" y="313"/>
                    <a:pt x="277" y="313"/>
                    <a:pt x="277" y="313"/>
                  </a:cubicBezTo>
                  <a:cubicBezTo>
                    <a:pt x="277" y="318"/>
                    <a:pt x="276" y="323"/>
                    <a:pt x="275" y="329"/>
                  </a:cubicBezTo>
                  <a:close/>
                  <a:moveTo>
                    <a:pt x="278" y="303"/>
                  </a:moveTo>
                  <a:cubicBezTo>
                    <a:pt x="270" y="302"/>
                    <a:pt x="270" y="302"/>
                    <a:pt x="270" y="302"/>
                  </a:cubicBezTo>
                  <a:cubicBezTo>
                    <a:pt x="270" y="297"/>
                    <a:pt x="271" y="292"/>
                    <a:pt x="271" y="286"/>
                  </a:cubicBezTo>
                  <a:cubicBezTo>
                    <a:pt x="279" y="286"/>
                    <a:pt x="279" y="286"/>
                    <a:pt x="279" y="286"/>
                  </a:cubicBezTo>
                  <a:cubicBezTo>
                    <a:pt x="279" y="292"/>
                    <a:pt x="279" y="297"/>
                    <a:pt x="278" y="303"/>
                  </a:cubicBezTo>
                  <a:close/>
                  <a:moveTo>
                    <a:pt x="271" y="277"/>
                  </a:moveTo>
                  <a:cubicBezTo>
                    <a:pt x="271" y="271"/>
                    <a:pt x="271" y="266"/>
                    <a:pt x="270" y="261"/>
                  </a:cubicBezTo>
                  <a:cubicBezTo>
                    <a:pt x="279" y="260"/>
                    <a:pt x="279" y="260"/>
                    <a:pt x="279" y="260"/>
                  </a:cubicBezTo>
                  <a:cubicBezTo>
                    <a:pt x="279" y="266"/>
                    <a:pt x="279" y="271"/>
                    <a:pt x="279" y="277"/>
                  </a:cubicBezTo>
                  <a:lnTo>
                    <a:pt x="271" y="277"/>
                  </a:lnTo>
                  <a:close/>
                  <a:moveTo>
                    <a:pt x="269" y="251"/>
                  </a:moveTo>
                  <a:cubicBezTo>
                    <a:pt x="269" y="246"/>
                    <a:pt x="268" y="241"/>
                    <a:pt x="267" y="236"/>
                  </a:cubicBezTo>
                  <a:cubicBezTo>
                    <a:pt x="276" y="234"/>
                    <a:pt x="276" y="234"/>
                    <a:pt x="276" y="234"/>
                  </a:cubicBezTo>
                  <a:cubicBezTo>
                    <a:pt x="277" y="240"/>
                    <a:pt x="277" y="245"/>
                    <a:pt x="278" y="250"/>
                  </a:cubicBezTo>
                  <a:lnTo>
                    <a:pt x="269" y="251"/>
                  </a:lnTo>
                  <a:close/>
                  <a:moveTo>
                    <a:pt x="266" y="226"/>
                  </a:moveTo>
                  <a:cubicBezTo>
                    <a:pt x="265" y="221"/>
                    <a:pt x="263" y="216"/>
                    <a:pt x="262" y="211"/>
                  </a:cubicBezTo>
                  <a:cubicBezTo>
                    <a:pt x="270" y="209"/>
                    <a:pt x="270" y="209"/>
                    <a:pt x="270" y="209"/>
                  </a:cubicBezTo>
                  <a:cubicBezTo>
                    <a:pt x="272" y="214"/>
                    <a:pt x="273" y="219"/>
                    <a:pt x="274" y="225"/>
                  </a:cubicBezTo>
                  <a:lnTo>
                    <a:pt x="266" y="226"/>
                  </a:lnTo>
                  <a:close/>
                  <a:moveTo>
                    <a:pt x="259" y="202"/>
                  </a:moveTo>
                  <a:cubicBezTo>
                    <a:pt x="258" y="197"/>
                    <a:pt x="256" y="191"/>
                    <a:pt x="254" y="186"/>
                  </a:cubicBezTo>
                  <a:cubicBezTo>
                    <a:pt x="263" y="184"/>
                    <a:pt x="263" y="184"/>
                    <a:pt x="263" y="184"/>
                  </a:cubicBezTo>
                  <a:cubicBezTo>
                    <a:pt x="264" y="189"/>
                    <a:pt x="266" y="194"/>
                    <a:pt x="268" y="199"/>
                  </a:cubicBezTo>
                  <a:lnTo>
                    <a:pt x="259" y="202"/>
                  </a:lnTo>
                  <a:close/>
                  <a:moveTo>
                    <a:pt x="251" y="178"/>
                  </a:moveTo>
                  <a:cubicBezTo>
                    <a:pt x="249" y="173"/>
                    <a:pt x="247" y="168"/>
                    <a:pt x="245" y="163"/>
                  </a:cubicBezTo>
                  <a:cubicBezTo>
                    <a:pt x="252" y="159"/>
                    <a:pt x="252" y="159"/>
                    <a:pt x="252" y="159"/>
                  </a:cubicBezTo>
                  <a:cubicBezTo>
                    <a:pt x="255" y="164"/>
                    <a:pt x="257" y="169"/>
                    <a:pt x="259" y="174"/>
                  </a:cubicBezTo>
                  <a:lnTo>
                    <a:pt x="251" y="178"/>
                  </a:lnTo>
                  <a:close/>
                  <a:moveTo>
                    <a:pt x="240" y="155"/>
                  </a:moveTo>
                  <a:cubicBezTo>
                    <a:pt x="238" y="150"/>
                    <a:pt x="235" y="145"/>
                    <a:pt x="233" y="141"/>
                  </a:cubicBezTo>
                  <a:cubicBezTo>
                    <a:pt x="240" y="136"/>
                    <a:pt x="240" y="136"/>
                    <a:pt x="240" y="136"/>
                  </a:cubicBezTo>
                  <a:cubicBezTo>
                    <a:pt x="243" y="141"/>
                    <a:pt x="246" y="146"/>
                    <a:pt x="248" y="151"/>
                  </a:cubicBezTo>
                  <a:lnTo>
                    <a:pt x="240" y="155"/>
                  </a:lnTo>
                  <a:close/>
                  <a:moveTo>
                    <a:pt x="228" y="133"/>
                  </a:moveTo>
                  <a:cubicBezTo>
                    <a:pt x="225" y="128"/>
                    <a:pt x="222" y="124"/>
                    <a:pt x="219" y="120"/>
                  </a:cubicBezTo>
                  <a:cubicBezTo>
                    <a:pt x="226" y="114"/>
                    <a:pt x="226" y="114"/>
                    <a:pt x="226" y="114"/>
                  </a:cubicBezTo>
                  <a:cubicBezTo>
                    <a:pt x="229" y="119"/>
                    <a:pt x="232" y="123"/>
                    <a:pt x="235" y="128"/>
                  </a:cubicBezTo>
                  <a:lnTo>
                    <a:pt x="228" y="133"/>
                  </a:lnTo>
                  <a:close/>
                  <a:moveTo>
                    <a:pt x="213" y="112"/>
                  </a:moveTo>
                  <a:cubicBezTo>
                    <a:pt x="210" y="108"/>
                    <a:pt x="206" y="104"/>
                    <a:pt x="203" y="100"/>
                  </a:cubicBezTo>
                  <a:cubicBezTo>
                    <a:pt x="209" y="94"/>
                    <a:pt x="209" y="94"/>
                    <a:pt x="209" y="94"/>
                  </a:cubicBezTo>
                  <a:cubicBezTo>
                    <a:pt x="213" y="98"/>
                    <a:pt x="216" y="102"/>
                    <a:pt x="220" y="107"/>
                  </a:cubicBezTo>
                  <a:lnTo>
                    <a:pt x="213" y="112"/>
                  </a:lnTo>
                  <a:close/>
                  <a:moveTo>
                    <a:pt x="196" y="93"/>
                  </a:moveTo>
                  <a:cubicBezTo>
                    <a:pt x="193" y="89"/>
                    <a:pt x="189" y="85"/>
                    <a:pt x="185" y="82"/>
                  </a:cubicBezTo>
                  <a:cubicBezTo>
                    <a:pt x="191" y="75"/>
                    <a:pt x="191" y="75"/>
                    <a:pt x="191" y="75"/>
                  </a:cubicBezTo>
                  <a:cubicBezTo>
                    <a:pt x="195" y="79"/>
                    <a:pt x="199" y="83"/>
                    <a:pt x="203" y="87"/>
                  </a:cubicBezTo>
                  <a:lnTo>
                    <a:pt x="196" y="93"/>
                  </a:lnTo>
                  <a:close/>
                  <a:moveTo>
                    <a:pt x="178" y="75"/>
                  </a:moveTo>
                  <a:cubicBezTo>
                    <a:pt x="174" y="72"/>
                    <a:pt x="170" y="68"/>
                    <a:pt x="166" y="65"/>
                  </a:cubicBezTo>
                  <a:cubicBezTo>
                    <a:pt x="171" y="58"/>
                    <a:pt x="171" y="58"/>
                    <a:pt x="171" y="58"/>
                  </a:cubicBezTo>
                  <a:cubicBezTo>
                    <a:pt x="175" y="62"/>
                    <a:pt x="180" y="65"/>
                    <a:pt x="184" y="69"/>
                  </a:cubicBezTo>
                  <a:lnTo>
                    <a:pt x="178" y="75"/>
                  </a:lnTo>
                  <a:close/>
                  <a:moveTo>
                    <a:pt x="158" y="59"/>
                  </a:moveTo>
                  <a:cubicBezTo>
                    <a:pt x="154" y="56"/>
                    <a:pt x="149" y="53"/>
                    <a:pt x="145" y="51"/>
                  </a:cubicBezTo>
                  <a:cubicBezTo>
                    <a:pt x="149" y="43"/>
                    <a:pt x="149" y="43"/>
                    <a:pt x="149" y="43"/>
                  </a:cubicBezTo>
                  <a:cubicBezTo>
                    <a:pt x="154" y="46"/>
                    <a:pt x="159" y="49"/>
                    <a:pt x="163" y="52"/>
                  </a:cubicBezTo>
                  <a:lnTo>
                    <a:pt x="158" y="59"/>
                  </a:lnTo>
                  <a:close/>
                  <a:moveTo>
                    <a:pt x="137" y="46"/>
                  </a:moveTo>
                  <a:cubicBezTo>
                    <a:pt x="132" y="43"/>
                    <a:pt x="127" y="40"/>
                    <a:pt x="123" y="38"/>
                  </a:cubicBezTo>
                  <a:cubicBezTo>
                    <a:pt x="127" y="30"/>
                    <a:pt x="127" y="30"/>
                    <a:pt x="127" y="30"/>
                  </a:cubicBezTo>
                  <a:cubicBezTo>
                    <a:pt x="132" y="33"/>
                    <a:pt x="136" y="35"/>
                    <a:pt x="141" y="38"/>
                  </a:cubicBezTo>
                  <a:lnTo>
                    <a:pt x="137" y="46"/>
                  </a:lnTo>
                  <a:close/>
                  <a:moveTo>
                    <a:pt x="114" y="34"/>
                  </a:moveTo>
                  <a:cubicBezTo>
                    <a:pt x="109" y="32"/>
                    <a:pt x="105" y="29"/>
                    <a:pt x="100" y="27"/>
                  </a:cubicBezTo>
                  <a:cubicBezTo>
                    <a:pt x="103" y="19"/>
                    <a:pt x="103" y="19"/>
                    <a:pt x="103" y="19"/>
                  </a:cubicBezTo>
                  <a:cubicBezTo>
                    <a:pt x="108" y="21"/>
                    <a:pt x="113" y="24"/>
                    <a:pt x="118" y="26"/>
                  </a:cubicBezTo>
                  <a:lnTo>
                    <a:pt x="114" y="34"/>
                  </a:lnTo>
                  <a:close/>
                  <a:moveTo>
                    <a:pt x="91" y="24"/>
                  </a:moveTo>
                  <a:cubicBezTo>
                    <a:pt x="86" y="22"/>
                    <a:pt x="81" y="21"/>
                    <a:pt x="76" y="19"/>
                  </a:cubicBezTo>
                  <a:cubicBezTo>
                    <a:pt x="78" y="11"/>
                    <a:pt x="78" y="11"/>
                    <a:pt x="78" y="11"/>
                  </a:cubicBezTo>
                  <a:cubicBezTo>
                    <a:pt x="83" y="12"/>
                    <a:pt x="88" y="14"/>
                    <a:pt x="94" y="16"/>
                  </a:cubicBezTo>
                  <a:lnTo>
                    <a:pt x="91" y="24"/>
                  </a:lnTo>
                  <a:close/>
                  <a:moveTo>
                    <a:pt x="66" y="17"/>
                  </a:moveTo>
                  <a:cubicBezTo>
                    <a:pt x="61" y="16"/>
                    <a:pt x="56" y="14"/>
                    <a:pt x="51" y="13"/>
                  </a:cubicBezTo>
                  <a:cubicBezTo>
                    <a:pt x="52" y="5"/>
                    <a:pt x="52" y="5"/>
                    <a:pt x="52" y="5"/>
                  </a:cubicBezTo>
                  <a:cubicBezTo>
                    <a:pt x="58" y="6"/>
                    <a:pt x="63" y="7"/>
                    <a:pt x="68" y="8"/>
                  </a:cubicBezTo>
                  <a:lnTo>
                    <a:pt x="66" y="17"/>
                  </a:lnTo>
                  <a:close/>
                  <a:moveTo>
                    <a:pt x="41" y="12"/>
                  </a:moveTo>
                  <a:cubicBezTo>
                    <a:pt x="36" y="11"/>
                    <a:pt x="31" y="10"/>
                    <a:pt x="26" y="10"/>
                  </a:cubicBezTo>
                  <a:cubicBezTo>
                    <a:pt x="26" y="1"/>
                    <a:pt x="26" y="1"/>
                    <a:pt x="26" y="1"/>
                  </a:cubicBezTo>
                  <a:cubicBezTo>
                    <a:pt x="32" y="2"/>
                    <a:pt x="37" y="2"/>
                    <a:pt x="43" y="3"/>
                  </a:cubicBezTo>
                  <a:lnTo>
                    <a:pt x="41" y="12"/>
                  </a:lnTo>
                  <a:close/>
                  <a:moveTo>
                    <a:pt x="16" y="9"/>
                  </a:moveTo>
                  <a:cubicBezTo>
                    <a:pt x="11" y="9"/>
                    <a:pt x="6" y="9"/>
                    <a:pt x="0" y="9"/>
                  </a:cubicBezTo>
                  <a:cubicBezTo>
                    <a:pt x="0" y="0"/>
                    <a:pt x="0" y="0"/>
                    <a:pt x="0" y="0"/>
                  </a:cubicBezTo>
                  <a:cubicBezTo>
                    <a:pt x="6" y="0"/>
                    <a:pt x="11" y="0"/>
                    <a:pt x="17" y="1"/>
                  </a:cubicBezTo>
                  <a:lnTo>
                    <a:pt x="1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32" name="Freeform 46"/>
            <p:cNvSpPr>
              <a:spLocks noEditPoints="1"/>
            </p:cNvSpPr>
            <p:nvPr userDrawn="1"/>
          </p:nvSpPr>
          <p:spPr bwMode="auto">
            <a:xfrm>
              <a:off x="6180138" y="2201863"/>
              <a:ext cx="1230313" cy="1417638"/>
            </a:xfrm>
            <a:custGeom>
              <a:avLst/>
              <a:gdLst>
                <a:gd name="T0" fmla="*/ 315 w 328"/>
                <a:gd name="T1" fmla="*/ 376 h 378"/>
                <a:gd name="T2" fmla="*/ 326 w 328"/>
                <a:gd name="T3" fmla="*/ 362 h 378"/>
                <a:gd name="T4" fmla="*/ 327 w 328"/>
                <a:gd name="T5" fmla="*/ 353 h 378"/>
                <a:gd name="T6" fmla="*/ 319 w 328"/>
                <a:gd name="T7" fmla="*/ 336 h 378"/>
                <a:gd name="T8" fmla="*/ 327 w 328"/>
                <a:gd name="T9" fmla="*/ 353 h 378"/>
                <a:gd name="T10" fmla="*/ 319 w 328"/>
                <a:gd name="T11" fmla="*/ 311 h 378"/>
                <a:gd name="T12" fmla="*/ 328 w 328"/>
                <a:gd name="T13" fmla="*/ 326 h 378"/>
                <a:gd name="T14" fmla="*/ 318 w 328"/>
                <a:gd name="T15" fmla="*/ 301 h 378"/>
                <a:gd name="T16" fmla="*/ 325 w 328"/>
                <a:gd name="T17" fmla="*/ 284 h 378"/>
                <a:gd name="T18" fmla="*/ 318 w 328"/>
                <a:gd name="T19" fmla="*/ 301 h 378"/>
                <a:gd name="T20" fmla="*/ 312 w 328"/>
                <a:gd name="T21" fmla="*/ 260 h 378"/>
                <a:gd name="T22" fmla="*/ 323 w 328"/>
                <a:gd name="T23" fmla="*/ 274 h 378"/>
                <a:gd name="T24" fmla="*/ 310 w 328"/>
                <a:gd name="T25" fmla="*/ 251 h 378"/>
                <a:gd name="T26" fmla="*/ 314 w 328"/>
                <a:gd name="T27" fmla="*/ 233 h 378"/>
                <a:gd name="T28" fmla="*/ 310 w 328"/>
                <a:gd name="T29" fmla="*/ 251 h 378"/>
                <a:gd name="T30" fmla="*/ 297 w 328"/>
                <a:gd name="T31" fmla="*/ 211 h 378"/>
                <a:gd name="T32" fmla="*/ 311 w 328"/>
                <a:gd name="T33" fmla="*/ 224 h 378"/>
                <a:gd name="T34" fmla="*/ 294 w 328"/>
                <a:gd name="T35" fmla="*/ 203 h 378"/>
                <a:gd name="T36" fmla="*/ 295 w 328"/>
                <a:gd name="T37" fmla="*/ 184 h 378"/>
                <a:gd name="T38" fmla="*/ 294 w 328"/>
                <a:gd name="T39" fmla="*/ 203 h 378"/>
                <a:gd name="T40" fmla="*/ 275 w 328"/>
                <a:gd name="T41" fmla="*/ 166 h 378"/>
                <a:gd name="T42" fmla="*/ 290 w 328"/>
                <a:gd name="T43" fmla="*/ 176 h 378"/>
                <a:gd name="T44" fmla="*/ 270 w 328"/>
                <a:gd name="T45" fmla="*/ 158 h 378"/>
                <a:gd name="T46" fmla="*/ 268 w 328"/>
                <a:gd name="T47" fmla="*/ 139 h 378"/>
                <a:gd name="T48" fmla="*/ 270 w 328"/>
                <a:gd name="T49" fmla="*/ 158 h 378"/>
                <a:gd name="T50" fmla="*/ 246 w 328"/>
                <a:gd name="T51" fmla="*/ 124 h 378"/>
                <a:gd name="T52" fmla="*/ 263 w 328"/>
                <a:gd name="T53" fmla="*/ 131 h 378"/>
                <a:gd name="T54" fmla="*/ 240 w 328"/>
                <a:gd name="T55" fmla="*/ 117 h 378"/>
                <a:gd name="T56" fmla="*/ 235 w 328"/>
                <a:gd name="T57" fmla="*/ 99 h 378"/>
                <a:gd name="T58" fmla="*/ 240 w 328"/>
                <a:gd name="T59" fmla="*/ 117 h 378"/>
                <a:gd name="T60" fmla="*/ 210 w 328"/>
                <a:gd name="T61" fmla="*/ 88 h 378"/>
                <a:gd name="T62" fmla="*/ 228 w 328"/>
                <a:gd name="T63" fmla="*/ 92 h 378"/>
                <a:gd name="T64" fmla="*/ 203 w 328"/>
                <a:gd name="T65" fmla="*/ 81 h 378"/>
                <a:gd name="T66" fmla="*/ 196 w 328"/>
                <a:gd name="T67" fmla="*/ 65 h 378"/>
                <a:gd name="T68" fmla="*/ 203 w 328"/>
                <a:gd name="T69" fmla="*/ 81 h 378"/>
                <a:gd name="T70" fmla="*/ 170 w 328"/>
                <a:gd name="T71" fmla="*/ 57 h 378"/>
                <a:gd name="T72" fmla="*/ 188 w 328"/>
                <a:gd name="T73" fmla="*/ 59 h 378"/>
                <a:gd name="T74" fmla="*/ 161 w 328"/>
                <a:gd name="T75" fmla="*/ 52 h 378"/>
                <a:gd name="T76" fmla="*/ 151 w 328"/>
                <a:gd name="T77" fmla="*/ 37 h 378"/>
                <a:gd name="T78" fmla="*/ 161 w 328"/>
                <a:gd name="T79" fmla="*/ 52 h 378"/>
                <a:gd name="T80" fmla="*/ 124 w 328"/>
                <a:gd name="T81" fmla="*/ 34 h 378"/>
                <a:gd name="T82" fmla="*/ 143 w 328"/>
                <a:gd name="T83" fmla="*/ 32 h 378"/>
                <a:gd name="T84" fmla="*/ 115 w 328"/>
                <a:gd name="T85" fmla="*/ 30 h 378"/>
                <a:gd name="T86" fmla="*/ 100 w 328"/>
                <a:gd name="T87" fmla="*/ 25 h 378"/>
                <a:gd name="T88" fmla="*/ 111 w 328"/>
                <a:gd name="T89" fmla="*/ 19 h 378"/>
                <a:gd name="T90" fmla="*/ 115 w 328"/>
                <a:gd name="T91" fmla="*/ 30 h 378"/>
                <a:gd name="T92" fmla="*/ 76 w 328"/>
                <a:gd name="T93" fmla="*/ 18 h 378"/>
                <a:gd name="T94" fmla="*/ 94 w 328"/>
                <a:gd name="T95" fmla="*/ 13 h 378"/>
                <a:gd name="T96" fmla="*/ 67 w 328"/>
                <a:gd name="T97" fmla="*/ 15 h 378"/>
                <a:gd name="T98" fmla="*/ 52 w 328"/>
                <a:gd name="T99" fmla="*/ 4 h 378"/>
                <a:gd name="T100" fmla="*/ 67 w 328"/>
                <a:gd name="T101" fmla="*/ 15 h 378"/>
                <a:gd name="T102" fmla="*/ 26 w 328"/>
                <a:gd name="T103" fmla="*/ 9 h 378"/>
                <a:gd name="T104" fmla="*/ 43 w 328"/>
                <a:gd name="T105" fmla="*/ 3 h 378"/>
                <a:gd name="T106" fmla="*/ 16 w 328"/>
                <a:gd name="T107" fmla="*/ 9 h 378"/>
                <a:gd name="T108" fmla="*/ 0 w 328"/>
                <a:gd name="T109" fmla="*/ 0 h 378"/>
                <a:gd name="T110" fmla="*/ 16 w 328"/>
                <a:gd name="T111" fmla="*/ 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8" h="378">
                  <a:moveTo>
                    <a:pt x="324" y="378"/>
                  </a:moveTo>
                  <a:cubicBezTo>
                    <a:pt x="315" y="376"/>
                    <a:pt x="315" y="376"/>
                    <a:pt x="315" y="376"/>
                  </a:cubicBezTo>
                  <a:cubicBezTo>
                    <a:pt x="316" y="371"/>
                    <a:pt x="317" y="366"/>
                    <a:pt x="317" y="361"/>
                  </a:cubicBezTo>
                  <a:cubicBezTo>
                    <a:pt x="326" y="362"/>
                    <a:pt x="326" y="362"/>
                    <a:pt x="326" y="362"/>
                  </a:cubicBezTo>
                  <a:cubicBezTo>
                    <a:pt x="325" y="367"/>
                    <a:pt x="325" y="373"/>
                    <a:pt x="324" y="378"/>
                  </a:cubicBezTo>
                  <a:close/>
                  <a:moveTo>
                    <a:pt x="327" y="353"/>
                  </a:moveTo>
                  <a:cubicBezTo>
                    <a:pt x="318" y="352"/>
                    <a:pt x="318" y="352"/>
                    <a:pt x="318" y="352"/>
                  </a:cubicBezTo>
                  <a:cubicBezTo>
                    <a:pt x="318" y="347"/>
                    <a:pt x="319" y="341"/>
                    <a:pt x="319" y="336"/>
                  </a:cubicBezTo>
                  <a:cubicBezTo>
                    <a:pt x="327" y="336"/>
                    <a:pt x="327" y="336"/>
                    <a:pt x="327" y="336"/>
                  </a:cubicBezTo>
                  <a:cubicBezTo>
                    <a:pt x="327" y="342"/>
                    <a:pt x="327" y="347"/>
                    <a:pt x="327" y="353"/>
                  </a:cubicBezTo>
                  <a:close/>
                  <a:moveTo>
                    <a:pt x="319" y="326"/>
                  </a:moveTo>
                  <a:cubicBezTo>
                    <a:pt x="319" y="321"/>
                    <a:pt x="319" y="316"/>
                    <a:pt x="319" y="311"/>
                  </a:cubicBezTo>
                  <a:cubicBezTo>
                    <a:pt x="327" y="310"/>
                    <a:pt x="327" y="310"/>
                    <a:pt x="327" y="310"/>
                  </a:cubicBezTo>
                  <a:cubicBezTo>
                    <a:pt x="327" y="315"/>
                    <a:pt x="328" y="321"/>
                    <a:pt x="328" y="326"/>
                  </a:cubicBezTo>
                  <a:lnTo>
                    <a:pt x="319" y="326"/>
                  </a:lnTo>
                  <a:close/>
                  <a:moveTo>
                    <a:pt x="318" y="301"/>
                  </a:moveTo>
                  <a:cubicBezTo>
                    <a:pt x="317" y="296"/>
                    <a:pt x="317" y="290"/>
                    <a:pt x="316" y="285"/>
                  </a:cubicBezTo>
                  <a:cubicBezTo>
                    <a:pt x="325" y="284"/>
                    <a:pt x="325" y="284"/>
                    <a:pt x="325" y="284"/>
                  </a:cubicBezTo>
                  <a:cubicBezTo>
                    <a:pt x="325" y="289"/>
                    <a:pt x="326" y="295"/>
                    <a:pt x="327" y="300"/>
                  </a:cubicBezTo>
                  <a:lnTo>
                    <a:pt x="318" y="301"/>
                  </a:lnTo>
                  <a:close/>
                  <a:moveTo>
                    <a:pt x="315" y="276"/>
                  </a:moveTo>
                  <a:cubicBezTo>
                    <a:pt x="314" y="271"/>
                    <a:pt x="313" y="265"/>
                    <a:pt x="312" y="260"/>
                  </a:cubicBezTo>
                  <a:cubicBezTo>
                    <a:pt x="320" y="258"/>
                    <a:pt x="320" y="258"/>
                    <a:pt x="320" y="258"/>
                  </a:cubicBezTo>
                  <a:cubicBezTo>
                    <a:pt x="321" y="264"/>
                    <a:pt x="322" y="269"/>
                    <a:pt x="323" y="274"/>
                  </a:cubicBezTo>
                  <a:lnTo>
                    <a:pt x="315" y="276"/>
                  </a:lnTo>
                  <a:close/>
                  <a:moveTo>
                    <a:pt x="310" y="251"/>
                  </a:moveTo>
                  <a:cubicBezTo>
                    <a:pt x="308" y="246"/>
                    <a:pt x="307" y="240"/>
                    <a:pt x="306" y="235"/>
                  </a:cubicBezTo>
                  <a:cubicBezTo>
                    <a:pt x="314" y="233"/>
                    <a:pt x="314" y="233"/>
                    <a:pt x="314" y="233"/>
                  </a:cubicBezTo>
                  <a:cubicBezTo>
                    <a:pt x="315" y="238"/>
                    <a:pt x="317" y="243"/>
                    <a:pt x="318" y="249"/>
                  </a:cubicBezTo>
                  <a:lnTo>
                    <a:pt x="310" y="251"/>
                  </a:lnTo>
                  <a:close/>
                  <a:moveTo>
                    <a:pt x="303" y="226"/>
                  </a:moveTo>
                  <a:cubicBezTo>
                    <a:pt x="301" y="221"/>
                    <a:pt x="299" y="216"/>
                    <a:pt x="297" y="211"/>
                  </a:cubicBezTo>
                  <a:cubicBezTo>
                    <a:pt x="305" y="208"/>
                    <a:pt x="305" y="208"/>
                    <a:pt x="305" y="208"/>
                  </a:cubicBezTo>
                  <a:cubicBezTo>
                    <a:pt x="307" y="213"/>
                    <a:pt x="309" y="219"/>
                    <a:pt x="311" y="224"/>
                  </a:cubicBezTo>
                  <a:lnTo>
                    <a:pt x="303" y="226"/>
                  </a:lnTo>
                  <a:close/>
                  <a:moveTo>
                    <a:pt x="294" y="203"/>
                  </a:moveTo>
                  <a:cubicBezTo>
                    <a:pt x="292" y="198"/>
                    <a:pt x="289" y="193"/>
                    <a:pt x="287" y="188"/>
                  </a:cubicBezTo>
                  <a:cubicBezTo>
                    <a:pt x="295" y="184"/>
                    <a:pt x="295" y="184"/>
                    <a:pt x="295" y="184"/>
                  </a:cubicBezTo>
                  <a:cubicBezTo>
                    <a:pt x="297" y="189"/>
                    <a:pt x="299" y="194"/>
                    <a:pt x="302" y="199"/>
                  </a:cubicBezTo>
                  <a:lnTo>
                    <a:pt x="294" y="203"/>
                  </a:lnTo>
                  <a:close/>
                  <a:moveTo>
                    <a:pt x="283" y="180"/>
                  </a:moveTo>
                  <a:cubicBezTo>
                    <a:pt x="280" y="175"/>
                    <a:pt x="278" y="170"/>
                    <a:pt x="275" y="166"/>
                  </a:cubicBezTo>
                  <a:cubicBezTo>
                    <a:pt x="283" y="161"/>
                    <a:pt x="283" y="161"/>
                    <a:pt x="283" y="161"/>
                  </a:cubicBezTo>
                  <a:cubicBezTo>
                    <a:pt x="285" y="166"/>
                    <a:pt x="288" y="171"/>
                    <a:pt x="290" y="176"/>
                  </a:cubicBezTo>
                  <a:lnTo>
                    <a:pt x="283" y="180"/>
                  </a:lnTo>
                  <a:close/>
                  <a:moveTo>
                    <a:pt x="270" y="158"/>
                  </a:moveTo>
                  <a:cubicBezTo>
                    <a:pt x="267" y="153"/>
                    <a:pt x="264" y="149"/>
                    <a:pt x="261" y="144"/>
                  </a:cubicBezTo>
                  <a:cubicBezTo>
                    <a:pt x="268" y="139"/>
                    <a:pt x="268" y="139"/>
                    <a:pt x="268" y="139"/>
                  </a:cubicBezTo>
                  <a:cubicBezTo>
                    <a:pt x="271" y="144"/>
                    <a:pt x="275" y="148"/>
                    <a:pt x="277" y="153"/>
                  </a:cubicBezTo>
                  <a:lnTo>
                    <a:pt x="270" y="158"/>
                  </a:lnTo>
                  <a:close/>
                  <a:moveTo>
                    <a:pt x="256" y="137"/>
                  </a:moveTo>
                  <a:cubicBezTo>
                    <a:pt x="253" y="132"/>
                    <a:pt x="249" y="128"/>
                    <a:pt x="246" y="124"/>
                  </a:cubicBezTo>
                  <a:cubicBezTo>
                    <a:pt x="252" y="119"/>
                    <a:pt x="252" y="119"/>
                    <a:pt x="252" y="119"/>
                  </a:cubicBezTo>
                  <a:cubicBezTo>
                    <a:pt x="256" y="123"/>
                    <a:pt x="259" y="127"/>
                    <a:pt x="263" y="131"/>
                  </a:cubicBezTo>
                  <a:lnTo>
                    <a:pt x="256" y="137"/>
                  </a:lnTo>
                  <a:close/>
                  <a:moveTo>
                    <a:pt x="240" y="117"/>
                  </a:moveTo>
                  <a:cubicBezTo>
                    <a:pt x="236" y="113"/>
                    <a:pt x="232" y="109"/>
                    <a:pt x="229" y="105"/>
                  </a:cubicBezTo>
                  <a:cubicBezTo>
                    <a:pt x="235" y="99"/>
                    <a:pt x="235" y="99"/>
                    <a:pt x="235" y="99"/>
                  </a:cubicBezTo>
                  <a:cubicBezTo>
                    <a:pt x="239" y="103"/>
                    <a:pt x="243" y="107"/>
                    <a:pt x="246" y="111"/>
                  </a:cubicBezTo>
                  <a:lnTo>
                    <a:pt x="240" y="117"/>
                  </a:lnTo>
                  <a:close/>
                  <a:moveTo>
                    <a:pt x="222" y="98"/>
                  </a:moveTo>
                  <a:cubicBezTo>
                    <a:pt x="218" y="95"/>
                    <a:pt x="214" y="91"/>
                    <a:pt x="210" y="88"/>
                  </a:cubicBezTo>
                  <a:cubicBezTo>
                    <a:pt x="216" y="81"/>
                    <a:pt x="216" y="81"/>
                    <a:pt x="216" y="81"/>
                  </a:cubicBezTo>
                  <a:cubicBezTo>
                    <a:pt x="220" y="85"/>
                    <a:pt x="224" y="88"/>
                    <a:pt x="228" y="92"/>
                  </a:cubicBezTo>
                  <a:lnTo>
                    <a:pt x="222" y="98"/>
                  </a:lnTo>
                  <a:close/>
                  <a:moveTo>
                    <a:pt x="203" y="81"/>
                  </a:moveTo>
                  <a:cubicBezTo>
                    <a:pt x="199" y="78"/>
                    <a:pt x="195" y="75"/>
                    <a:pt x="191" y="72"/>
                  </a:cubicBezTo>
                  <a:cubicBezTo>
                    <a:pt x="196" y="65"/>
                    <a:pt x="196" y="65"/>
                    <a:pt x="196" y="65"/>
                  </a:cubicBezTo>
                  <a:cubicBezTo>
                    <a:pt x="200" y="68"/>
                    <a:pt x="204" y="71"/>
                    <a:pt x="209" y="75"/>
                  </a:cubicBezTo>
                  <a:lnTo>
                    <a:pt x="203" y="81"/>
                  </a:lnTo>
                  <a:close/>
                  <a:moveTo>
                    <a:pt x="183" y="66"/>
                  </a:moveTo>
                  <a:cubicBezTo>
                    <a:pt x="178" y="63"/>
                    <a:pt x="174" y="60"/>
                    <a:pt x="170" y="57"/>
                  </a:cubicBezTo>
                  <a:cubicBezTo>
                    <a:pt x="174" y="50"/>
                    <a:pt x="174" y="50"/>
                    <a:pt x="174" y="50"/>
                  </a:cubicBezTo>
                  <a:cubicBezTo>
                    <a:pt x="179" y="53"/>
                    <a:pt x="183" y="56"/>
                    <a:pt x="188" y="59"/>
                  </a:cubicBezTo>
                  <a:lnTo>
                    <a:pt x="183" y="66"/>
                  </a:lnTo>
                  <a:close/>
                  <a:moveTo>
                    <a:pt x="161" y="52"/>
                  </a:moveTo>
                  <a:cubicBezTo>
                    <a:pt x="157" y="49"/>
                    <a:pt x="152" y="47"/>
                    <a:pt x="147" y="44"/>
                  </a:cubicBezTo>
                  <a:cubicBezTo>
                    <a:pt x="151" y="37"/>
                    <a:pt x="151" y="37"/>
                    <a:pt x="151" y="37"/>
                  </a:cubicBezTo>
                  <a:cubicBezTo>
                    <a:pt x="156" y="39"/>
                    <a:pt x="161" y="42"/>
                    <a:pt x="166" y="45"/>
                  </a:cubicBezTo>
                  <a:lnTo>
                    <a:pt x="161" y="52"/>
                  </a:lnTo>
                  <a:close/>
                  <a:moveTo>
                    <a:pt x="139" y="40"/>
                  </a:moveTo>
                  <a:cubicBezTo>
                    <a:pt x="134" y="38"/>
                    <a:pt x="129" y="36"/>
                    <a:pt x="124" y="34"/>
                  </a:cubicBezTo>
                  <a:cubicBezTo>
                    <a:pt x="128" y="26"/>
                    <a:pt x="128" y="26"/>
                    <a:pt x="128" y="26"/>
                  </a:cubicBezTo>
                  <a:cubicBezTo>
                    <a:pt x="133" y="28"/>
                    <a:pt x="138" y="30"/>
                    <a:pt x="143" y="32"/>
                  </a:cubicBezTo>
                  <a:lnTo>
                    <a:pt x="139" y="40"/>
                  </a:lnTo>
                  <a:close/>
                  <a:moveTo>
                    <a:pt x="115" y="30"/>
                  </a:moveTo>
                  <a:cubicBezTo>
                    <a:pt x="113" y="29"/>
                    <a:pt x="110" y="28"/>
                    <a:pt x="108" y="27"/>
                  </a:cubicBezTo>
                  <a:cubicBezTo>
                    <a:pt x="105" y="26"/>
                    <a:pt x="103" y="25"/>
                    <a:pt x="100" y="25"/>
                  </a:cubicBezTo>
                  <a:cubicBezTo>
                    <a:pt x="103" y="16"/>
                    <a:pt x="103" y="16"/>
                    <a:pt x="103" y="16"/>
                  </a:cubicBezTo>
                  <a:cubicBezTo>
                    <a:pt x="106" y="17"/>
                    <a:pt x="108" y="18"/>
                    <a:pt x="111" y="19"/>
                  </a:cubicBezTo>
                  <a:cubicBezTo>
                    <a:pt x="113" y="20"/>
                    <a:pt x="116" y="21"/>
                    <a:pt x="119" y="22"/>
                  </a:cubicBezTo>
                  <a:lnTo>
                    <a:pt x="115" y="30"/>
                  </a:lnTo>
                  <a:close/>
                  <a:moveTo>
                    <a:pt x="91" y="22"/>
                  </a:moveTo>
                  <a:cubicBezTo>
                    <a:pt x="86" y="20"/>
                    <a:pt x="81" y="19"/>
                    <a:pt x="76" y="18"/>
                  </a:cubicBezTo>
                  <a:cubicBezTo>
                    <a:pt x="78" y="9"/>
                    <a:pt x="78" y="9"/>
                    <a:pt x="78" y="9"/>
                  </a:cubicBezTo>
                  <a:cubicBezTo>
                    <a:pt x="83" y="10"/>
                    <a:pt x="89" y="12"/>
                    <a:pt x="94" y="13"/>
                  </a:cubicBezTo>
                  <a:lnTo>
                    <a:pt x="91" y="22"/>
                  </a:lnTo>
                  <a:close/>
                  <a:moveTo>
                    <a:pt x="67" y="15"/>
                  </a:moveTo>
                  <a:cubicBezTo>
                    <a:pt x="62" y="14"/>
                    <a:pt x="56" y="13"/>
                    <a:pt x="51" y="13"/>
                  </a:cubicBezTo>
                  <a:cubicBezTo>
                    <a:pt x="52" y="4"/>
                    <a:pt x="52" y="4"/>
                    <a:pt x="52" y="4"/>
                  </a:cubicBezTo>
                  <a:cubicBezTo>
                    <a:pt x="58" y="5"/>
                    <a:pt x="63" y="6"/>
                    <a:pt x="68" y="7"/>
                  </a:cubicBezTo>
                  <a:lnTo>
                    <a:pt x="67" y="15"/>
                  </a:lnTo>
                  <a:close/>
                  <a:moveTo>
                    <a:pt x="42" y="11"/>
                  </a:moveTo>
                  <a:cubicBezTo>
                    <a:pt x="36" y="10"/>
                    <a:pt x="31" y="10"/>
                    <a:pt x="26" y="9"/>
                  </a:cubicBezTo>
                  <a:cubicBezTo>
                    <a:pt x="26" y="1"/>
                    <a:pt x="26" y="1"/>
                    <a:pt x="26" y="1"/>
                  </a:cubicBezTo>
                  <a:cubicBezTo>
                    <a:pt x="32" y="1"/>
                    <a:pt x="37" y="2"/>
                    <a:pt x="43" y="3"/>
                  </a:cubicBezTo>
                  <a:lnTo>
                    <a:pt x="42" y="11"/>
                  </a:lnTo>
                  <a:close/>
                  <a:moveTo>
                    <a:pt x="16" y="9"/>
                  </a:moveTo>
                  <a:cubicBezTo>
                    <a:pt x="11" y="9"/>
                    <a:pt x="6" y="8"/>
                    <a:pt x="0" y="8"/>
                  </a:cubicBezTo>
                  <a:cubicBezTo>
                    <a:pt x="0" y="0"/>
                    <a:pt x="0" y="0"/>
                    <a:pt x="0" y="0"/>
                  </a:cubicBezTo>
                  <a:cubicBezTo>
                    <a:pt x="6" y="0"/>
                    <a:pt x="11" y="0"/>
                    <a:pt x="17" y="0"/>
                  </a:cubicBezTo>
                  <a:lnTo>
                    <a:pt x="1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33" name="Freeform 47"/>
            <p:cNvSpPr>
              <a:spLocks noEditPoints="1"/>
            </p:cNvSpPr>
            <p:nvPr userDrawn="1"/>
          </p:nvSpPr>
          <p:spPr bwMode="auto">
            <a:xfrm>
              <a:off x="4775200" y="2022475"/>
              <a:ext cx="1404938" cy="2816225"/>
            </a:xfrm>
            <a:custGeom>
              <a:avLst/>
              <a:gdLst>
                <a:gd name="T0" fmla="*/ 375 w 375"/>
                <a:gd name="T1" fmla="*/ 742 h 751"/>
                <a:gd name="T2" fmla="*/ 334 w 375"/>
                <a:gd name="T3" fmla="*/ 740 h 751"/>
                <a:gd name="T4" fmla="*/ 307 w 375"/>
                <a:gd name="T5" fmla="*/ 745 h 751"/>
                <a:gd name="T6" fmla="*/ 297 w 375"/>
                <a:gd name="T7" fmla="*/ 743 h 751"/>
                <a:gd name="T8" fmla="*/ 297 w 375"/>
                <a:gd name="T9" fmla="*/ 743 h 751"/>
                <a:gd name="T10" fmla="*/ 275 w 375"/>
                <a:gd name="T11" fmla="*/ 728 h 751"/>
                <a:gd name="T12" fmla="*/ 235 w 375"/>
                <a:gd name="T13" fmla="*/ 715 h 751"/>
                <a:gd name="T14" fmla="*/ 208 w 375"/>
                <a:gd name="T15" fmla="*/ 712 h 751"/>
                <a:gd name="T16" fmla="*/ 199 w 375"/>
                <a:gd name="T17" fmla="*/ 707 h 751"/>
                <a:gd name="T18" fmla="*/ 199 w 375"/>
                <a:gd name="T19" fmla="*/ 707 h 751"/>
                <a:gd name="T20" fmla="*/ 181 w 375"/>
                <a:gd name="T21" fmla="*/ 687 h 751"/>
                <a:gd name="T22" fmla="*/ 147 w 375"/>
                <a:gd name="T23" fmla="*/ 663 h 751"/>
                <a:gd name="T24" fmla="*/ 122 w 375"/>
                <a:gd name="T25" fmla="*/ 653 h 751"/>
                <a:gd name="T26" fmla="*/ 115 w 375"/>
                <a:gd name="T27" fmla="*/ 646 h 751"/>
                <a:gd name="T28" fmla="*/ 115 w 375"/>
                <a:gd name="T29" fmla="*/ 646 h 751"/>
                <a:gd name="T30" fmla="*/ 103 w 375"/>
                <a:gd name="T31" fmla="*/ 622 h 751"/>
                <a:gd name="T32" fmla="*/ 77 w 375"/>
                <a:gd name="T33" fmla="*/ 589 h 751"/>
                <a:gd name="T34" fmla="*/ 56 w 375"/>
                <a:gd name="T35" fmla="*/ 573 h 751"/>
                <a:gd name="T36" fmla="*/ 51 w 375"/>
                <a:gd name="T37" fmla="*/ 564 h 751"/>
                <a:gd name="T38" fmla="*/ 51 w 375"/>
                <a:gd name="T39" fmla="*/ 564 h 751"/>
                <a:gd name="T40" fmla="*/ 46 w 375"/>
                <a:gd name="T41" fmla="*/ 538 h 751"/>
                <a:gd name="T42" fmla="*/ 30 w 375"/>
                <a:gd name="T43" fmla="*/ 499 h 751"/>
                <a:gd name="T44" fmla="*/ 14 w 375"/>
                <a:gd name="T45" fmla="*/ 477 h 751"/>
                <a:gd name="T46" fmla="*/ 11 w 375"/>
                <a:gd name="T47" fmla="*/ 468 h 751"/>
                <a:gd name="T48" fmla="*/ 11 w 375"/>
                <a:gd name="T49" fmla="*/ 468 h 751"/>
                <a:gd name="T50" fmla="*/ 14 w 375"/>
                <a:gd name="T51" fmla="*/ 441 h 751"/>
                <a:gd name="T52" fmla="*/ 9 w 375"/>
                <a:gd name="T53" fmla="*/ 400 h 751"/>
                <a:gd name="T54" fmla="*/ 0 w 375"/>
                <a:gd name="T55" fmla="*/ 375 h 751"/>
                <a:gd name="T56" fmla="*/ 9 w 375"/>
                <a:gd name="T57" fmla="*/ 390 h 751"/>
                <a:gd name="T58" fmla="*/ 1 w 375"/>
                <a:gd name="T59" fmla="*/ 348 h 751"/>
                <a:gd name="T60" fmla="*/ 1 w 375"/>
                <a:gd name="T61" fmla="*/ 338 h 751"/>
                <a:gd name="T62" fmla="*/ 13 w 375"/>
                <a:gd name="T63" fmla="*/ 314 h 751"/>
                <a:gd name="T64" fmla="*/ 13 w 375"/>
                <a:gd name="T65" fmla="*/ 314 h 751"/>
                <a:gd name="T66" fmla="*/ 23 w 375"/>
                <a:gd name="T67" fmla="*/ 274 h 751"/>
                <a:gd name="T68" fmla="*/ 22 w 375"/>
                <a:gd name="T69" fmla="*/ 246 h 751"/>
                <a:gd name="T70" fmla="*/ 26 w 375"/>
                <a:gd name="T71" fmla="*/ 237 h 751"/>
                <a:gd name="T72" fmla="*/ 44 w 375"/>
                <a:gd name="T73" fmla="*/ 217 h 751"/>
                <a:gd name="T74" fmla="*/ 44 w 375"/>
                <a:gd name="T75" fmla="*/ 217 h 751"/>
                <a:gd name="T76" fmla="*/ 64 w 375"/>
                <a:gd name="T77" fmla="*/ 181 h 751"/>
                <a:gd name="T78" fmla="*/ 71 w 375"/>
                <a:gd name="T79" fmla="*/ 154 h 751"/>
                <a:gd name="T80" fmla="*/ 77 w 375"/>
                <a:gd name="T81" fmla="*/ 146 h 751"/>
                <a:gd name="T82" fmla="*/ 100 w 375"/>
                <a:gd name="T83" fmla="*/ 132 h 751"/>
                <a:gd name="T84" fmla="*/ 100 w 375"/>
                <a:gd name="T85" fmla="*/ 132 h 751"/>
                <a:gd name="T86" fmla="*/ 130 w 375"/>
                <a:gd name="T87" fmla="*/ 103 h 751"/>
                <a:gd name="T88" fmla="*/ 144 w 375"/>
                <a:gd name="T89" fmla="*/ 79 h 751"/>
                <a:gd name="T90" fmla="*/ 152 w 375"/>
                <a:gd name="T91" fmla="*/ 73 h 751"/>
                <a:gd name="T92" fmla="*/ 178 w 375"/>
                <a:gd name="T93" fmla="*/ 66 h 751"/>
                <a:gd name="T94" fmla="*/ 178 w 375"/>
                <a:gd name="T95" fmla="*/ 66 h 751"/>
                <a:gd name="T96" fmla="*/ 214 w 375"/>
                <a:gd name="T97" fmla="*/ 46 h 751"/>
                <a:gd name="T98" fmla="*/ 234 w 375"/>
                <a:gd name="T99" fmla="*/ 27 h 751"/>
                <a:gd name="T100" fmla="*/ 243 w 375"/>
                <a:gd name="T101" fmla="*/ 24 h 751"/>
                <a:gd name="T102" fmla="*/ 270 w 375"/>
                <a:gd name="T103" fmla="*/ 24 h 751"/>
                <a:gd name="T104" fmla="*/ 270 w 375"/>
                <a:gd name="T105" fmla="*/ 24 h 751"/>
                <a:gd name="T106" fmla="*/ 310 w 375"/>
                <a:gd name="T107" fmla="*/ 14 h 751"/>
                <a:gd name="T108" fmla="*/ 335 w 375"/>
                <a:gd name="T109" fmla="*/ 2 h 751"/>
                <a:gd name="T110" fmla="*/ 344 w 375"/>
                <a:gd name="T111" fmla="*/ 1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5" h="751">
                  <a:moveTo>
                    <a:pt x="375" y="751"/>
                  </a:moveTo>
                  <a:cubicBezTo>
                    <a:pt x="370" y="751"/>
                    <a:pt x="364" y="751"/>
                    <a:pt x="359" y="750"/>
                  </a:cubicBezTo>
                  <a:cubicBezTo>
                    <a:pt x="359" y="742"/>
                    <a:pt x="359" y="742"/>
                    <a:pt x="359" y="742"/>
                  </a:cubicBezTo>
                  <a:cubicBezTo>
                    <a:pt x="365" y="742"/>
                    <a:pt x="370" y="742"/>
                    <a:pt x="375" y="742"/>
                  </a:cubicBezTo>
                  <a:lnTo>
                    <a:pt x="375" y="751"/>
                  </a:lnTo>
                  <a:close/>
                  <a:moveTo>
                    <a:pt x="349" y="750"/>
                  </a:moveTo>
                  <a:cubicBezTo>
                    <a:pt x="344" y="750"/>
                    <a:pt x="338" y="749"/>
                    <a:pt x="333" y="748"/>
                  </a:cubicBezTo>
                  <a:cubicBezTo>
                    <a:pt x="334" y="740"/>
                    <a:pt x="334" y="740"/>
                    <a:pt x="334" y="740"/>
                  </a:cubicBezTo>
                  <a:cubicBezTo>
                    <a:pt x="339" y="740"/>
                    <a:pt x="344" y="741"/>
                    <a:pt x="350" y="741"/>
                  </a:cubicBezTo>
                  <a:lnTo>
                    <a:pt x="349" y="750"/>
                  </a:lnTo>
                  <a:close/>
                  <a:moveTo>
                    <a:pt x="323" y="747"/>
                  </a:moveTo>
                  <a:cubicBezTo>
                    <a:pt x="318" y="746"/>
                    <a:pt x="312" y="746"/>
                    <a:pt x="307" y="745"/>
                  </a:cubicBezTo>
                  <a:cubicBezTo>
                    <a:pt x="309" y="736"/>
                    <a:pt x="309" y="736"/>
                    <a:pt x="309" y="736"/>
                  </a:cubicBezTo>
                  <a:cubicBezTo>
                    <a:pt x="314" y="737"/>
                    <a:pt x="319" y="738"/>
                    <a:pt x="324" y="739"/>
                  </a:cubicBezTo>
                  <a:lnTo>
                    <a:pt x="323" y="747"/>
                  </a:lnTo>
                  <a:close/>
                  <a:moveTo>
                    <a:pt x="297" y="743"/>
                  </a:moveTo>
                  <a:cubicBezTo>
                    <a:pt x="292" y="742"/>
                    <a:pt x="287" y="740"/>
                    <a:pt x="282" y="739"/>
                  </a:cubicBezTo>
                  <a:cubicBezTo>
                    <a:pt x="284" y="731"/>
                    <a:pt x="284" y="731"/>
                    <a:pt x="284" y="731"/>
                  </a:cubicBezTo>
                  <a:cubicBezTo>
                    <a:pt x="289" y="732"/>
                    <a:pt x="294" y="733"/>
                    <a:pt x="299" y="734"/>
                  </a:cubicBezTo>
                  <a:lnTo>
                    <a:pt x="297" y="743"/>
                  </a:lnTo>
                  <a:close/>
                  <a:moveTo>
                    <a:pt x="272" y="736"/>
                  </a:moveTo>
                  <a:cubicBezTo>
                    <a:pt x="267" y="735"/>
                    <a:pt x="262" y="733"/>
                    <a:pt x="257" y="732"/>
                  </a:cubicBezTo>
                  <a:cubicBezTo>
                    <a:pt x="259" y="723"/>
                    <a:pt x="259" y="723"/>
                    <a:pt x="259" y="723"/>
                  </a:cubicBezTo>
                  <a:cubicBezTo>
                    <a:pt x="264" y="725"/>
                    <a:pt x="269" y="727"/>
                    <a:pt x="275" y="728"/>
                  </a:cubicBezTo>
                  <a:lnTo>
                    <a:pt x="272" y="736"/>
                  </a:lnTo>
                  <a:close/>
                  <a:moveTo>
                    <a:pt x="247" y="728"/>
                  </a:moveTo>
                  <a:cubicBezTo>
                    <a:pt x="242" y="727"/>
                    <a:pt x="237" y="725"/>
                    <a:pt x="232" y="723"/>
                  </a:cubicBezTo>
                  <a:cubicBezTo>
                    <a:pt x="235" y="715"/>
                    <a:pt x="235" y="715"/>
                    <a:pt x="235" y="715"/>
                  </a:cubicBezTo>
                  <a:cubicBezTo>
                    <a:pt x="240" y="717"/>
                    <a:pt x="245" y="718"/>
                    <a:pt x="250" y="720"/>
                  </a:cubicBezTo>
                  <a:lnTo>
                    <a:pt x="247" y="728"/>
                  </a:lnTo>
                  <a:close/>
                  <a:moveTo>
                    <a:pt x="223" y="719"/>
                  </a:moveTo>
                  <a:cubicBezTo>
                    <a:pt x="218" y="716"/>
                    <a:pt x="213" y="714"/>
                    <a:pt x="208" y="712"/>
                  </a:cubicBezTo>
                  <a:cubicBezTo>
                    <a:pt x="212" y="704"/>
                    <a:pt x="212" y="704"/>
                    <a:pt x="212" y="704"/>
                  </a:cubicBezTo>
                  <a:cubicBezTo>
                    <a:pt x="217" y="706"/>
                    <a:pt x="222" y="709"/>
                    <a:pt x="226" y="711"/>
                  </a:cubicBezTo>
                  <a:lnTo>
                    <a:pt x="223" y="719"/>
                  </a:lnTo>
                  <a:close/>
                  <a:moveTo>
                    <a:pt x="199" y="707"/>
                  </a:moveTo>
                  <a:cubicBezTo>
                    <a:pt x="195" y="705"/>
                    <a:pt x="190" y="702"/>
                    <a:pt x="185" y="699"/>
                  </a:cubicBezTo>
                  <a:cubicBezTo>
                    <a:pt x="190" y="692"/>
                    <a:pt x="190" y="692"/>
                    <a:pt x="190" y="692"/>
                  </a:cubicBezTo>
                  <a:cubicBezTo>
                    <a:pt x="194" y="694"/>
                    <a:pt x="199" y="697"/>
                    <a:pt x="203" y="700"/>
                  </a:cubicBezTo>
                  <a:lnTo>
                    <a:pt x="199" y="707"/>
                  </a:lnTo>
                  <a:close/>
                  <a:moveTo>
                    <a:pt x="177" y="694"/>
                  </a:moveTo>
                  <a:cubicBezTo>
                    <a:pt x="172" y="691"/>
                    <a:pt x="168" y="688"/>
                    <a:pt x="163" y="685"/>
                  </a:cubicBezTo>
                  <a:cubicBezTo>
                    <a:pt x="168" y="678"/>
                    <a:pt x="168" y="678"/>
                    <a:pt x="168" y="678"/>
                  </a:cubicBezTo>
                  <a:cubicBezTo>
                    <a:pt x="172" y="681"/>
                    <a:pt x="177" y="684"/>
                    <a:pt x="181" y="687"/>
                  </a:cubicBezTo>
                  <a:lnTo>
                    <a:pt x="177" y="694"/>
                  </a:lnTo>
                  <a:close/>
                  <a:moveTo>
                    <a:pt x="155" y="680"/>
                  </a:moveTo>
                  <a:cubicBezTo>
                    <a:pt x="151" y="676"/>
                    <a:pt x="146" y="673"/>
                    <a:pt x="142" y="670"/>
                  </a:cubicBezTo>
                  <a:cubicBezTo>
                    <a:pt x="147" y="663"/>
                    <a:pt x="147" y="663"/>
                    <a:pt x="147" y="663"/>
                  </a:cubicBezTo>
                  <a:cubicBezTo>
                    <a:pt x="152" y="666"/>
                    <a:pt x="156" y="669"/>
                    <a:pt x="160" y="673"/>
                  </a:cubicBezTo>
                  <a:lnTo>
                    <a:pt x="155" y="680"/>
                  </a:lnTo>
                  <a:close/>
                  <a:moveTo>
                    <a:pt x="134" y="663"/>
                  </a:moveTo>
                  <a:cubicBezTo>
                    <a:pt x="130" y="660"/>
                    <a:pt x="126" y="656"/>
                    <a:pt x="122" y="653"/>
                  </a:cubicBezTo>
                  <a:cubicBezTo>
                    <a:pt x="128" y="646"/>
                    <a:pt x="128" y="646"/>
                    <a:pt x="128" y="646"/>
                  </a:cubicBezTo>
                  <a:cubicBezTo>
                    <a:pt x="132" y="650"/>
                    <a:pt x="136" y="653"/>
                    <a:pt x="140" y="657"/>
                  </a:cubicBezTo>
                  <a:lnTo>
                    <a:pt x="134" y="663"/>
                  </a:lnTo>
                  <a:close/>
                  <a:moveTo>
                    <a:pt x="115" y="646"/>
                  </a:moveTo>
                  <a:cubicBezTo>
                    <a:pt x="111" y="642"/>
                    <a:pt x="107" y="638"/>
                    <a:pt x="104" y="634"/>
                  </a:cubicBezTo>
                  <a:cubicBezTo>
                    <a:pt x="110" y="629"/>
                    <a:pt x="110" y="629"/>
                    <a:pt x="110" y="629"/>
                  </a:cubicBezTo>
                  <a:cubicBezTo>
                    <a:pt x="113" y="632"/>
                    <a:pt x="117" y="636"/>
                    <a:pt x="121" y="640"/>
                  </a:cubicBezTo>
                  <a:lnTo>
                    <a:pt x="115" y="646"/>
                  </a:lnTo>
                  <a:close/>
                  <a:moveTo>
                    <a:pt x="97" y="627"/>
                  </a:moveTo>
                  <a:cubicBezTo>
                    <a:pt x="93" y="623"/>
                    <a:pt x="90" y="619"/>
                    <a:pt x="86" y="615"/>
                  </a:cubicBezTo>
                  <a:cubicBezTo>
                    <a:pt x="93" y="609"/>
                    <a:pt x="93" y="609"/>
                    <a:pt x="93" y="609"/>
                  </a:cubicBezTo>
                  <a:cubicBezTo>
                    <a:pt x="96" y="614"/>
                    <a:pt x="100" y="618"/>
                    <a:pt x="103" y="622"/>
                  </a:cubicBezTo>
                  <a:lnTo>
                    <a:pt x="97" y="627"/>
                  </a:lnTo>
                  <a:close/>
                  <a:moveTo>
                    <a:pt x="80" y="607"/>
                  </a:moveTo>
                  <a:cubicBezTo>
                    <a:pt x="77" y="603"/>
                    <a:pt x="73" y="599"/>
                    <a:pt x="70" y="594"/>
                  </a:cubicBezTo>
                  <a:cubicBezTo>
                    <a:pt x="77" y="589"/>
                    <a:pt x="77" y="589"/>
                    <a:pt x="77" y="589"/>
                  </a:cubicBezTo>
                  <a:cubicBezTo>
                    <a:pt x="80" y="594"/>
                    <a:pt x="84" y="598"/>
                    <a:pt x="87" y="602"/>
                  </a:cubicBezTo>
                  <a:lnTo>
                    <a:pt x="80" y="607"/>
                  </a:lnTo>
                  <a:close/>
                  <a:moveTo>
                    <a:pt x="65" y="586"/>
                  </a:moveTo>
                  <a:cubicBezTo>
                    <a:pt x="62" y="582"/>
                    <a:pt x="59" y="577"/>
                    <a:pt x="56" y="573"/>
                  </a:cubicBezTo>
                  <a:cubicBezTo>
                    <a:pt x="63" y="568"/>
                    <a:pt x="63" y="568"/>
                    <a:pt x="63" y="568"/>
                  </a:cubicBezTo>
                  <a:cubicBezTo>
                    <a:pt x="66" y="573"/>
                    <a:pt x="69" y="577"/>
                    <a:pt x="72" y="581"/>
                  </a:cubicBezTo>
                  <a:lnTo>
                    <a:pt x="65" y="586"/>
                  </a:lnTo>
                  <a:close/>
                  <a:moveTo>
                    <a:pt x="51" y="564"/>
                  </a:moveTo>
                  <a:cubicBezTo>
                    <a:pt x="48" y="560"/>
                    <a:pt x="45" y="555"/>
                    <a:pt x="43" y="550"/>
                  </a:cubicBezTo>
                  <a:cubicBezTo>
                    <a:pt x="50" y="546"/>
                    <a:pt x="50" y="546"/>
                    <a:pt x="50" y="546"/>
                  </a:cubicBezTo>
                  <a:cubicBezTo>
                    <a:pt x="53" y="551"/>
                    <a:pt x="55" y="555"/>
                    <a:pt x="58" y="560"/>
                  </a:cubicBezTo>
                  <a:lnTo>
                    <a:pt x="51" y="564"/>
                  </a:lnTo>
                  <a:close/>
                  <a:moveTo>
                    <a:pt x="38" y="541"/>
                  </a:moveTo>
                  <a:cubicBezTo>
                    <a:pt x="36" y="536"/>
                    <a:pt x="34" y="531"/>
                    <a:pt x="31" y="527"/>
                  </a:cubicBezTo>
                  <a:cubicBezTo>
                    <a:pt x="39" y="523"/>
                    <a:pt x="39" y="523"/>
                    <a:pt x="39" y="523"/>
                  </a:cubicBezTo>
                  <a:cubicBezTo>
                    <a:pt x="41" y="528"/>
                    <a:pt x="44" y="533"/>
                    <a:pt x="46" y="538"/>
                  </a:cubicBezTo>
                  <a:lnTo>
                    <a:pt x="38" y="541"/>
                  </a:lnTo>
                  <a:close/>
                  <a:moveTo>
                    <a:pt x="28" y="518"/>
                  </a:moveTo>
                  <a:cubicBezTo>
                    <a:pt x="26" y="513"/>
                    <a:pt x="24" y="507"/>
                    <a:pt x="22" y="502"/>
                  </a:cubicBezTo>
                  <a:cubicBezTo>
                    <a:pt x="30" y="499"/>
                    <a:pt x="30" y="499"/>
                    <a:pt x="30" y="499"/>
                  </a:cubicBezTo>
                  <a:cubicBezTo>
                    <a:pt x="32" y="504"/>
                    <a:pt x="34" y="509"/>
                    <a:pt x="36" y="514"/>
                  </a:cubicBezTo>
                  <a:lnTo>
                    <a:pt x="28" y="518"/>
                  </a:lnTo>
                  <a:close/>
                  <a:moveTo>
                    <a:pt x="19" y="493"/>
                  </a:moveTo>
                  <a:cubicBezTo>
                    <a:pt x="17" y="488"/>
                    <a:pt x="15" y="483"/>
                    <a:pt x="14" y="477"/>
                  </a:cubicBezTo>
                  <a:cubicBezTo>
                    <a:pt x="22" y="475"/>
                    <a:pt x="22" y="475"/>
                    <a:pt x="22" y="475"/>
                  </a:cubicBezTo>
                  <a:cubicBezTo>
                    <a:pt x="24" y="480"/>
                    <a:pt x="25" y="485"/>
                    <a:pt x="27" y="490"/>
                  </a:cubicBezTo>
                  <a:lnTo>
                    <a:pt x="19" y="493"/>
                  </a:lnTo>
                  <a:close/>
                  <a:moveTo>
                    <a:pt x="11" y="468"/>
                  </a:moveTo>
                  <a:cubicBezTo>
                    <a:pt x="10" y="463"/>
                    <a:pt x="9" y="457"/>
                    <a:pt x="8" y="452"/>
                  </a:cubicBezTo>
                  <a:cubicBezTo>
                    <a:pt x="16" y="450"/>
                    <a:pt x="16" y="450"/>
                    <a:pt x="16" y="450"/>
                  </a:cubicBezTo>
                  <a:cubicBezTo>
                    <a:pt x="17" y="456"/>
                    <a:pt x="18" y="461"/>
                    <a:pt x="20" y="466"/>
                  </a:cubicBezTo>
                  <a:lnTo>
                    <a:pt x="11" y="468"/>
                  </a:lnTo>
                  <a:close/>
                  <a:moveTo>
                    <a:pt x="6" y="443"/>
                  </a:moveTo>
                  <a:cubicBezTo>
                    <a:pt x="5" y="437"/>
                    <a:pt x="4" y="432"/>
                    <a:pt x="3" y="426"/>
                  </a:cubicBezTo>
                  <a:cubicBezTo>
                    <a:pt x="12" y="425"/>
                    <a:pt x="12" y="425"/>
                    <a:pt x="12" y="425"/>
                  </a:cubicBezTo>
                  <a:cubicBezTo>
                    <a:pt x="12" y="430"/>
                    <a:pt x="13" y="436"/>
                    <a:pt x="14" y="441"/>
                  </a:cubicBezTo>
                  <a:lnTo>
                    <a:pt x="6" y="443"/>
                  </a:lnTo>
                  <a:close/>
                  <a:moveTo>
                    <a:pt x="2" y="417"/>
                  </a:moveTo>
                  <a:cubicBezTo>
                    <a:pt x="1" y="411"/>
                    <a:pt x="1" y="406"/>
                    <a:pt x="1" y="400"/>
                  </a:cubicBezTo>
                  <a:cubicBezTo>
                    <a:pt x="9" y="400"/>
                    <a:pt x="9" y="400"/>
                    <a:pt x="9" y="400"/>
                  </a:cubicBezTo>
                  <a:cubicBezTo>
                    <a:pt x="9" y="405"/>
                    <a:pt x="10" y="410"/>
                    <a:pt x="11" y="416"/>
                  </a:cubicBezTo>
                  <a:lnTo>
                    <a:pt x="2" y="417"/>
                  </a:lnTo>
                  <a:close/>
                  <a:moveTo>
                    <a:pt x="0" y="391"/>
                  </a:moveTo>
                  <a:cubicBezTo>
                    <a:pt x="0" y="386"/>
                    <a:pt x="0" y="380"/>
                    <a:pt x="0" y="375"/>
                  </a:cubicBezTo>
                  <a:cubicBezTo>
                    <a:pt x="0" y="374"/>
                    <a:pt x="0" y="374"/>
                    <a:pt x="0" y="374"/>
                  </a:cubicBezTo>
                  <a:cubicBezTo>
                    <a:pt x="8" y="374"/>
                    <a:pt x="8" y="374"/>
                    <a:pt x="8" y="374"/>
                  </a:cubicBezTo>
                  <a:cubicBezTo>
                    <a:pt x="8" y="375"/>
                    <a:pt x="8" y="375"/>
                    <a:pt x="8" y="375"/>
                  </a:cubicBezTo>
                  <a:cubicBezTo>
                    <a:pt x="8" y="380"/>
                    <a:pt x="8" y="385"/>
                    <a:pt x="9" y="390"/>
                  </a:cubicBezTo>
                  <a:lnTo>
                    <a:pt x="0" y="391"/>
                  </a:lnTo>
                  <a:close/>
                  <a:moveTo>
                    <a:pt x="8" y="365"/>
                  </a:moveTo>
                  <a:cubicBezTo>
                    <a:pt x="0" y="365"/>
                    <a:pt x="0" y="365"/>
                    <a:pt x="0" y="365"/>
                  </a:cubicBezTo>
                  <a:cubicBezTo>
                    <a:pt x="0" y="359"/>
                    <a:pt x="0" y="354"/>
                    <a:pt x="1" y="348"/>
                  </a:cubicBezTo>
                  <a:cubicBezTo>
                    <a:pt x="9" y="349"/>
                    <a:pt x="9" y="349"/>
                    <a:pt x="9" y="349"/>
                  </a:cubicBezTo>
                  <a:cubicBezTo>
                    <a:pt x="9" y="354"/>
                    <a:pt x="9" y="359"/>
                    <a:pt x="8" y="365"/>
                  </a:cubicBezTo>
                  <a:close/>
                  <a:moveTo>
                    <a:pt x="10" y="339"/>
                  </a:moveTo>
                  <a:cubicBezTo>
                    <a:pt x="1" y="338"/>
                    <a:pt x="1" y="338"/>
                    <a:pt x="1" y="338"/>
                  </a:cubicBezTo>
                  <a:cubicBezTo>
                    <a:pt x="2" y="333"/>
                    <a:pt x="3" y="328"/>
                    <a:pt x="3" y="322"/>
                  </a:cubicBezTo>
                  <a:cubicBezTo>
                    <a:pt x="12" y="323"/>
                    <a:pt x="12" y="323"/>
                    <a:pt x="12" y="323"/>
                  </a:cubicBezTo>
                  <a:cubicBezTo>
                    <a:pt x="11" y="329"/>
                    <a:pt x="11" y="334"/>
                    <a:pt x="10" y="339"/>
                  </a:cubicBezTo>
                  <a:close/>
                  <a:moveTo>
                    <a:pt x="13" y="314"/>
                  </a:moveTo>
                  <a:cubicBezTo>
                    <a:pt x="5" y="313"/>
                    <a:pt x="5" y="313"/>
                    <a:pt x="5" y="313"/>
                  </a:cubicBezTo>
                  <a:cubicBezTo>
                    <a:pt x="6" y="307"/>
                    <a:pt x="7" y="302"/>
                    <a:pt x="8" y="297"/>
                  </a:cubicBezTo>
                  <a:cubicBezTo>
                    <a:pt x="16" y="298"/>
                    <a:pt x="16" y="298"/>
                    <a:pt x="16" y="298"/>
                  </a:cubicBezTo>
                  <a:cubicBezTo>
                    <a:pt x="15" y="304"/>
                    <a:pt x="14" y="309"/>
                    <a:pt x="13" y="314"/>
                  </a:cubicBezTo>
                  <a:close/>
                  <a:moveTo>
                    <a:pt x="19" y="289"/>
                  </a:moveTo>
                  <a:cubicBezTo>
                    <a:pt x="10" y="287"/>
                    <a:pt x="10" y="287"/>
                    <a:pt x="10" y="287"/>
                  </a:cubicBezTo>
                  <a:cubicBezTo>
                    <a:pt x="11" y="282"/>
                    <a:pt x="13" y="276"/>
                    <a:pt x="14" y="271"/>
                  </a:cubicBezTo>
                  <a:cubicBezTo>
                    <a:pt x="23" y="274"/>
                    <a:pt x="23" y="274"/>
                    <a:pt x="23" y="274"/>
                  </a:cubicBezTo>
                  <a:cubicBezTo>
                    <a:pt x="21" y="279"/>
                    <a:pt x="20" y="284"/>
                    <a:pt x="19" y="289"/>
                  </a:cubicBezTo>
                  <a:close/>
                  <a:moveTo>
                    <a:pt x="25" y="264"/>
                  </a:moveTo>
                  <a:cubicBezTo>
                    <a:pt x="17" y="262"/>
                    <a:pt x="17" y="262"/>
                    <a:pt x="17" y="262"/>
                  </a:cubicBezTo>
                  <a:cubicBezTo>
                    <a:pt x="19" y="257"/>
                    <a:pt x="21" y="251"/>
                    <a:pt x="22" y="246"/>
                  </a:cubicBezTo>
                  <a:cubicBezTo>
                    <a:pt x="31" y="249"/>
                    <a:pt x="31" y="249"/>
                    <a:pt x="31" y="249"/>
                  </a:cubicBezTo>
                  <a:cubicBezTo>
                    <a:pt x="29" y="254"/>
                    <a:pt x="27" y="259"/>
                    <a:pt x="25" y="264"/>
                  </a:cubicBezTo>
                  <a:close/>
                  <a:moveTo>
                    <a:pt x="34" y="240"/>
                  </a:moveTo>
                  <a:cubicBezTo>
                    <a:pt x="26" y="237"/>
                    <a:pt x="26" y="237"/>
                    <a:pt x="26" y="237"/>
                  </a:cubicBezTo>
                  <a:cubicBezTo>
                    <a:pt x="28" y="232"/>
                    <a:pt x="30" y="227"/>
                    <a:pt x="32" y="222"/>
                  </a:cubicBezTo>
                  <a:cubicBezTo>
                    <a:pt x="40" y="226"/>
                    <a:pt x="40" y="226"/>
                    <a:pt x="40" y="226"/>
                  </a:cubicBezTo>
                  <a:cubicBezTo>
                    <a:pt x="38" y="230"/>
                    <a:pt x="36" y="235"/>
                    <a:pt x="34" y="240"/>
                  </a:cubicBezTo>
                  <a:close/>
                  <a:moveTo>
                    <a:pt x="44" y="217"/>
                  </a:moveTo>
                  <a:cubicBezTo>
                    <a:pt x="36" y="213"/>
                    <a:pt x="36" y="213"/>
                    <a:pt x="36" y="213"/>
                  </a:cubicBezTo>
                  <a:cubicBezTo>
                    <a:pt x="39" y="208"/>
                    <a:pt x="41" y="203"/>
                    <a:pt x="44" y="199"/>
                  </a:cubicBezTo>
                  <a:cubicBezTo>
                    <a:pt x="51" y="203"/>
                    <a:pt x="51" y="203"/>
                    <a:pt x="51" y="203"/>
                  </a:cubicBezTo>
                  <a:cubicBezTo>
                    <a:pt x="49" y="207"/>
                    <a:pt x="46" y="212"/>
                    <a:pt x="44" y="217"/>
                  </a:cubicBezTo>
                  <a:close/>
                  <a:moveTo>
                    <a:pt x="56" y="194"/>
                  </a:moveTo>
                  <a:cubicBezTo>
                    <a:pt x="48" y="190"/>
                    <a:pt x="48" y="190"/>
                    <a:pt x="48" y="190"/>
                  </a:cubicBezTo>
                  <a:cubicBezTo>
                    <a:pt x="51" y="185"/>
                    <a:pt x="54" y="181"/>
                    <a:pt x="57" y="176"/>
                  </a:cubicBezTo>
                  <a:cubicBezTo>
                    <a:pt x="64" y="181"/>
                    <a:pt x="64" y="181"/>
                    <a:pt x="64" y="181"/>
                  </a:cubicBezTo>
                  <a:cubicBezTo>
                    <a:pt x="61" y="185"/>
                    <a:pt x="59" y="190"/>
                    <a:pt x="56" y="194"/>
                  </a:cubicBezTo>
                  <a:close/>
                  <a:moveTo>
                    <a:pt x="69" y="173"/>
                  </a:moveTo>
                  <a:cubicBezTo>
                    <a:pt x="62" y="168"/>
                    <a:pt x="62" y="168"/>
                    <a:pt x="62" y="168"/>
                  </a:cubicBezTo>
                  <a:cubicBezTo>
                    <a:pt x="65" y="163"/>
                    <a:pt x="68" y="159"/>
                    <a:pt x="71" y="154"/>
                  </a:cubicBezTo>
                  <a:cubicBezTo>
                    <a:pt x="78" y="159"/>
                    <a:pt x="78" y="159"/>
                    <a:pt x="78" y="159"/>
                  </a:cubicBezTo>
                  <a:cubicBezTo>
                    <a:pt x="75" y="164"/>
                    <a:pt x="72" y="168"/>
                    <a:pt x="69" y="173"/>
                  </a:cubicBezTo>
                  <a:close/>
                  <a:moveTo>
                    <a:pt x="84" y="152"/>
                  </a:moveTo>
                  <a:cubicBezTo>
                    <a:pt x="77" y="146"/>
                    <a:pt x="77" y="146"/>
                    <a:pt x="77" y="146"/>
                  </a:cubicBezTo>
                  <a:cubicBezTo>
                    <a:pt x="81" y="142"/>
                    <a:pt x="84" y="138"/>
                    <a:pt x="88" y="134"/>
                  </a:cubicBezTo>
                  <a:cubicBezTo>
                    <a:pt x="94" y="139"/>
                    <a:pt x="94" y="139"/>
                    <a:pt x="94" y="139"/>
                  </a:cubicBezTo>
                  <a:cubicBezTo>
                    <a:pt x="91" y="143"/>
                    <a:pt x="87" y="148"/>
                    <a:pt x="84" y="152"/>
                  </a:cubicBezTo>
                  <a:close/>
                  <a:moveTo>
                    <a:pt x="100" y="132"/>
                  </a:moveTo>
                  <a:cubicBezTo>
                    <a:pt x="94" y="126"/>
                    <a:pt x="94" y="126"/>
                    <a:pt x="94" y="126"/>
                  </a:cubicBezTo>
                  <a:cubicBezTo>
                    <a:pt x="98" y="122"/>
                    <a:pt x="101" y="118"/>
                    <a:pt x="105" y="114"/>
                  </a:cubicBezTo>
                  <a:cubicBezTo>
                    <a:pt x="111" y="120"/>
                    <a:pt x="111" y="120"/>
                    <a:pt x="111" y="120"/>
                  </a:cubicBezTo>
                  <a:cubicBezTo>
                    <a:pt x="108" y="124"/>
                    <a:pt x="104" y="128"/>
                    <a:pt x="100" y="132"/>
                  </a:cubicBezTo>
                  <a:close/>
                  <a:moveTo>
                    <a:pt x="118" y="114"/>
                  </a:moveTo>
                  <a:cubicBezTo>
                    <a:pt x="112" y="107"/>
                    <a:pt x="112" y="107"/>
                    <a:pt x="112" y="107"/>
                  </a:cubicBezTo>
                  <a:cubicBezTo>
                    <a:pt x="116" y="104"/>
                    <a:pt x="120" y="100"/>
                    <a:pt x="124" y="96"/>
                  </a:cubicBezTo>
                  <a:cubicBezTo>
                    <a:pt x="130" y="103"/>
                    <a:pt x="130" y="103"/>
                    <a:pt x="130" y="103"/>
                  </a:cubicBezTo>
                  <a:cubicBezTo>
                    <a:pt x="126" y="106"/>
                    <a:pt x="122" y="110"/>
                    <a:pt x="118" y="114"/>
                  </a:cubicBezTo>
                  <a:close/>
                  <a:moveTo>
                    <a:pt x="137" y="96"/>
                  </a:moveTo>
                  <a:cubicBezTo>
                    <a:pt x="131" y="90"/>
                    <a:pt x="131" y="90"/>
                    <a:pt x="131" y="90"/>
                  </a:cubicBezTo>
                  <a:cubicBezTo>
                    <a:pt x="135" y="86"/>
                    <a:pt x="140" y="83"/>
                    <a:pt x="144" y="79"/>
                  </a:cubicBezTo>
                  <a:cubicBezTo>
                    <a:pt x="149" y="86"/>
                    <a:pt x="149" y="86"/>
                    <a:pt x="149" y="86"/>
                  </a:cubicBezTo>
                  <a:cubicBezTo>
                    <a:pt x="145" y="89"/>
                    <a:pt x="141" y="93"/>
                    <a:pt x="137" y="96"/>
                  </a:cubicBezTo>
                  <a:close/>
                  <a:moveTo>
                    <a:pt x="157" y="80"/>
                  </a:moveTo>
                  <a:cubicBezTo>
                    <a:pt x="152" y="73"/>
                    <a:pt x="152" y="73"/>
                    <a:pt x="152" y="73"/>
                  </a:cubicBezTo>
                  <a:cubicBezTo>
                    <a:pt x="156" y="70"/>
                    <a:pt x="160" y="67"/>
                    <a:pt x="165" y="64"/>
                  </a:cubicBezTo>
                  <a:cubicBezTo>
                    <a:pt x="170" y="71"/>
                    <a:pt x="170" y="71"/>
                    <a:pt x="170" y="71"/>
                  </a:cubicBezTo>
                  <a:cubicBezTo>
                    <a:pt x="165" y="74"/>
                    <a:pt x="161" y="77"/>
                    <a:pt x="157" y="80"/>
                  </a:cubicBezTo>
                  <a:close/>
                  <a:moveTo>
                    <a:pt x="178" y="66"/>
                  </a:moveTo>
                  <a:cubicBezTo>
                    <a:pt x="173" y="59"/>
                    <a:pt x="173" y="59"/>
                    <a:pt x="173" y="59"/>
                  </a:cubicBezTo>
                  <a:cubicBezTo>
                    <a:pt x="178" y="56"/>
                    <a:pt x="182" y="53"/>
                    <a:pt x="187" y="50"/>
                  </a:cubicBezTo>
                  <a:cubicBezTo>
                    <a:pt x="191" y="58"/>
                    <a:pt x="191" y="58"/>
                    <a:pt x="191" y="58"/>
                  </a:cubicBezTo>
                  <a:cubicBezTo>
                    <a:pt x="187" y="60"/>
                    <a:pt x="182" y="63"/>
                    <a:pt x="178" y="66"/>
                  </a:cubicBezTo>
                  <a:close/>
                  <a:moveTo>
                    <a:pt x="200" y="53"/>
                  </a:moveTo>
                  <a:cubicBezTo>
                    <a:pt x="196" y="45"/>
                    <a:pt x="196" y="45"/>
                    <a:pt x="196" y="45"/>
                  </a:cubicBezTo>
                  <a:cubicBezTo>
                    <a:pt x="200" y="43"/>
                    <a:pt x="205" y="40"/>
                    <a:pt x="210" y="38"/>
                  </a:cubicBezTo>
                  <a:cubicBezTo>
                    <a:pt x="214" y="46"/>
                    <a:pt x="214" y="46"/>
                    <a:pt x="214" y="46"/>
                  </a:cubicBezTo>
                  <a:cubicBezTo>
                    <a:pt x="209" y="48"/>
                    <a:pt x="204" y="50"/>
                    <a:pt x="200" y="53"/>
                  </a:cubicBezTo>
                  <a:close/>
                  <a:moveTo>
                    <a:pt x="222" y="42"/>
                  </a:moveTo>
                  <a:cubicBezTo>
                    <a:pt x="219" y="34"/>
                    <a:pt x="219" y="34"/>
                    <a:pt x="219" y="34"/>
                  </a:cubicBezTo>
                  <a:cubicBezTo>
                    <a:pt x="224" y="31"/>
                    <a:pt x="229" y="29"/>
                    <a:pt x="234" y="27"/>
                  </a:cubicBezTo>
                  <a:cubicBezTo>
                    <a:pt x="237" y="35"/>
                    <a:pt x="237" y="35"/>
                    <a:pt x="237" y="35"/>
                  </a:cubicBezTo>
                  <a:cubicBezTo>
                    <a:pt x="232" y="37"/>
                    <a:pt x="227" y="39"/>
                    <a:pt x="222" y="42"/>
                  </a:cubicBezTo>
                  <a:close/>
                  <a:moveTo>
                    <a:pt x="246" y="32"/>
                  </a:moveTo>
                  <a:cubicBezTo>
                    <a:pt x="243" y="24"/>
                    <a:pt x="243" y="24"/>
                    <a:pt x="243" y="24"/>
                  </a:cubicBezTo>
                  <a:cubicBezTo>
                    <a:pt x="248" y="22"/>
                    <a:pt x="253" y="20"/>
                    <a:pt x="258" y="18"/>
                  </a:cubicBezTo>
                  <a:cubicBezTo>
                    <a:pt x="261" y="26"/>
                    <a:pt x="261" y="26"/>
                    <a:pt x="261" y="26"/>
                  </a:cubicBezTo>
                  <a:cubicBezTo>
                    <a:pt x="256" y="28"/>
                    <a:pt x="251" y="30"/>
                    <a:pt x="246" y="32"/>
                  </a:cubicBezTo>
                  <a:close/>
                  <a:moveTo>
                    <a:pt x="270" y="24"/>
                  </a:moveTo>
                  <a:cubicBezTo>
                    <a:pt x="268" y="15"/>
                    <a:pt x="268" y="15"/>
                    <a:pt x="268" y="15"/>
                  </a:cubicBezTo>
                  <a:cubicBezTo>
                    <a:pt x="273" y="14"/>
                    <a:pt x="278" y="12"/>
                    <a:pt x="283" y="11"/>
                  </a:cubicBezTo>
                  <a:cubicBezTo>
                    <a:pt x="285" y="19"/>
                    <a:pt x="285" y="19"/>
                    <a:pt x="285" y="19"/>
                  </a:cubicBezTo>
                  <a:cubicBezTo>
                    <a:pt x="280" y="21"/>
                    <a:pt x="275" y="22"/>
                    <a:pt x="270" y="24"/>
                  </a:cubicBezTo>
                  <a:close/>
                  <a:moveTo>
                    <a:pt x="295" y="17"/>
                  </a:moveTo>
                  <a:cubicBezTo>
                    <a:pt x="293" y="9"/>
                    <a:pt x="293" y="9"/>
                    <a:pt x="293" y="9"/>
                  </a:cubicBezTo>
                  <a:cubicBezTo>
                    <a:pt x="298" y="8"/>
                    <a:pt x="304" y="6"/>
                    <a:pt x="309" y="5"/>
                  </a:cubicBezTo>
                  <a:cubicBezTo>
                    <a:pt x="310" y="14"/>
                    <a:pt x="310" y="14"/>
                    <a:pt x="310" y="14"/>
                  </a:cubicBezTo>
                  <a:cubicBezTo>
                    <a:pt x="305" y="15"/>
                    <a:pt x="300" y="16"/>
                    <a:pt x="295" y="17"/>
                  </a:cubicBezTo>
                  <a:close/>
                  <a:moveTo>
                    <a:pt x="320" y="12"/>
                  </a:moveTo>
                  <a:cubicBezTo>
                    <a:pt x="319" y="4"/>
                    <a:pt x="319" y="4"/>
                    <a:pt x="319" y="4"/>
                  </a:cubicBezTo>
                  <a:cubicBezTo>
                    <a:pt x="324" y="3"/>
                    <a:pt x="329" y="2"/>
                    <a:pt x="335" y="2"/>
                  </a:cubicBezTo>
                  <a:cubicBezTo>
                    <a:pt x="336" y="10"/>
                    <a:pt x="336" y="10"/>
                    <a:pt x="336" y="10"/>
                  </a:cubicBezTo>
                  <a:cubicBezTo>
                    <a:pt x="330" y="11"/>
                    <a:pt x="325" y="12"/>
                    <a:pt x="320" y="12"/>
                  </a:cubicBezTo>
                  <a:close/>
                  <a:moveTo>
                    <a:pt x="345" y="10"/>
                  </a:moveTo>
                  <a:cubicBezTo>
                    <a:pt x="344" y="1"/>
                    <a:pt x="344" y="1"/>
                    <a:pt x="344" y="1"/>
                  </a:cubicBezTo>
                  <a:cubicBezTo>
                    <a:pt x="350" y="0"/>
                    <a:pt x="355" y="0"/>
                    <a:pt x="361" y="0"/>
                  </a:cubicBezTo>
                  <a:cubicBezTo>
                    <a:pt x="361" y="9"/>
                    <a:pt x="361" y="9"/>
                    <a:pt x="361" y="9"/>
                  </a:cubicBezTo>
                  <a:cubicBezTo>
                    <a:pt x="356" y="9"/>
                    <a:pt x="350" y="9"/>
                    <a:pt x="34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334" name="Sun Burst 1"/>
          <p:cNvGrpSpPr/>
          <p:nvPr userDrawn="1"/>
        </p:nvGrpSpPr>
        <p:grpSpPr>
          <a:xfrm>
            <a:off x="5616174" y="1242907"/>
            <a:ext cx="362324" cy="360454"/>
            <a:chOff x="4960938" y="2301875"/>
            <a:chExt cx="2265362" cy="2254251"/>
          </a:xfrm>
          <a:solidFill>
            <a:schemeClr val="accent4"/>
          </a:solidFill>
        </p:grpSpPr>
        <p:sp>
          <p:nvSpPr>
            <p:cNvPr id="335" name="Rectangle 54"/>
            <p:cNvSpPr>
              <a:spLocks noChangeArrowheads="1"/>
            </p:cNvSpPr>
            <p:nvPr userDrawn="1"/>
          </p:nvSpPr>
          <p:spPr bwMode="auto">
            <a:xfrm>
              <a:off x="6059488" y="3757613"/>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36" name="Rectangle 55"/>
            <p:cNvSpPr>
              <a:spLocks noChangeArrowheads="1"/>
            </p:cNvSpPr>
            <p:nvPr userDrawn="1"/>
          </p:nvSpPr>
          <p:spPr bwMode="auto">
            <a:xfrm>
              <a:off x="4960938" y="3400425"/>
              <a:ext cx="798512"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37" name="Freeform 56"/>
            <p:cNvSpPr>
              <a:spLocks/>
            </p:cNvSpPr>
            <p:nvPr userDrawn="1"/>
          </p:nvSpPr>
          <p:spPr bwMode="auto">
            <a:xfrm>
              <a:off x="5272088" y="3636963"/>
              <a:ext cx="611187" cy="611188"/>
            </a:xfrm>
            <a:custGeom>
              <a:avLst/>
              <a:gdLst>
                <a:gd name="T0" fmla="*/ 26 w 385"/>
                <a:gd name="T1" fmla="*/ 385 h 385"/>
                <a:gd name="T2" fmla="*/ 0 w 385"/>
                <a:gd name="T3" fmla="*/ 359 h 385"/>
                <a:gd name="T4" fmla="*/ 359 w 385"/>
                <a:gd name="T5" fmla="*/ 0 h 385"/>
                <a:gd name="T6" fmla="*/ 385 w 385"/>
                <a:gd name="T7" fmla="*/ 26 h 385"/>
                <a:gd name="T8" fmla="*/ 26 w 385"/>
                <a:gd name="T9" fmla="*/ 385 h 385"/>
              </a:gdLst>
              <a:ahLst/>
              <a:cxnLst>
                <a:cxn ang="0">
                  <a:pos x="T0" y="T1"/>
                </a:cxn>
                <a:cxn ang="0">
                  <a:pos x="T2" y="T3"/>
                </a:cxn>
                <a:cxn ang="0">
                  <a:pos x="T4" y="T5"/>
                </a:cxn>
                <a:cxn ang="0">
                  <a:pos x="T6" y="T7"/>
                </a:cxn>
                <a:cxn ang="0">
                  <a:pos x="T8" y="T9"/>
                </a:cxn>
              </a:cxnLst>
              <a:rect l="0" t="0" r="r" b="b"/>
              <a:pathLst>
                <a:path w="385" h="385">
                  <a:moveTo>
                    <a:pt x="26" y="385"/>
                  </a:moveTo>
                  <a:lnTo>
                    <a:pt x="0" y="359"/>
                  </a:lnTo>
                  <a:lnTo>
                    <a:pt x="359" y="0"/>
                  </a:lnTo>
                  <a:lnTo>
                    <a:pt x="385" y="26"/>
                  </a:lnTo>
                  <a:lnTo>
                    <a:pt x="26"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38" name="Freeform 57"/>
            <p:cNvSpPr>
              <a:spLocks/>
            </p:cNvSpPr>
            <p:nvPr userDrawn="1"/>
          </p:nvSpPr>
          <p:spPr bwMode="auto">
            <a:xfrm>
              <a:off x="5268913" y="2609850"/>
              <a:ext cx="619125" cy="619125"/>
            </a:xfrm>
            <a:custGeom>
              <a:avLst/>
              <a:gdLst>
                <a:gd name="T0" fmla="*/ 364 w 390"/>
                <a:gd name="T1" fmla="*/ 390 h 390"/>
                <a:gd name="T2" fmla="*/ 0 w 390"/>
                <a:gd name="T3" fmla="*/ 26 h 390"/>
                <a:gd name="T4" fmla="*/ 28 w 390"/>
                <a:gd name="T5" fmla="*/ 0 h 390"/>
                <a:gd name="T6" fmla="*/ 390 w 390"/>
                <a:gd name="T7" fmla="*/ 364 h 390"/>
                <a:gd name="T8" fmla="*/ 364 w 390"/>
                <a:gd name="T9" fmla="*/ 390 h 390"/>
              </a:gdLst>
              <a:ahLst/>
              <a:cxnLst>
                <a:cxn ang="0">
                  <a:pos x="T0" y="T1"/>
                </a:cxn>
                <a:cxn ang="0">
                  <a:pos x="T2" y="T3"/>
                </a:cxn>
                <a:cxn ang="0">
                  <a:pos x="T4" y="T5"/>
                </a:cxn>
                <a:cxn ang="0">
                  <a:pos x="T6" y="T7"/>
                </a:cxn>
                <a:cxn ang="0">
                  <a:pos x="T8" y="T9"/>
                </a:cxn>
              </a:cxnLst>
              <a:rect l="0" t="0" r="r" b="b"/>
              <a:pathLst>
                <a:path w="390" h="390">
                  <a:moveTo>
                    <a:pt x="364" y="390"/>
                  </a:moveTo>
                  <a:lnTo>
                    <a:pt x="0" y="26"/>
                  </a:lnTo>
                  <a:lnTo>
                    <a:pt x="28" y="0"/>
                  </a:lnTo>
                  <a:lnTo>
                    <a:pt x="390" y="364"/>
                  </a:lnTo>
                  <a:lnTo>
                    <a:pt x="364"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39" name="Freeform 58"/>
            <p:cNvSpPr>
              <a:spLocks/>
            </p:cNvSpPr>
            <p:nvPr userDrawn="1"/>
          </p:nvSpPr>
          <p:spPr bwMode="auto">
            <a:xfrm>
              <a:off x="5032375" y="2981325"/>
              <a:ext cx="765175" cy="352425"/>
            </a:xfrm>
            <a:custGeom>
              <a:avLst/>
              <a:gdLst>
                <a:gd name="T0" fmla="*/ 468 w 482"/>
                <a:gd name="T1" fmla="*/ 222 h 222"/>
                <a:gd name="T2" fmla="*/ 0 w 482"/>
                <a:gd name="T3" fmla="*/ 33 h 222"/>
                <a:gd name="T4" fmla="*/ 14 w 482"/>
                <a:gd name="T5" fmla="*/ 0 h 222"/>
                <a:gd name="T6" fmla="*/ 482 w 482"/>
                <a:gd name="T7" fmla="*/ 189 h 222"/>
                <a:gd name="T8" fmla="*/ 468 w 482"/>
                <a:gd name="T9" fmla="*/ 222 h 222"/>
              </a:gdLst>
              <a:ahLst/>
              <a:cxnLst>
                <a:cxn ang="0">
                  <a:pos x="T0" y="T1"/>
                </a:cxn>
                <a:cxn ang="0">
                  <a:pos x="T2" y="T3"/>
                </a:cxn>
                <a:cxn ang="0">
                  <a:pos x="T4" y="T5"/>
                </a:cxn>
                <a:cxn ang="0">
                  <a:pos x="T6" y="T7"/>
                </a:cxn>
                <a:cxn ang="0">
                  <a:pos x="T8" y="T9"/>
                </a:cxn>
              </a:cxnLst>
              <a:rect l="0" t="0" r="r" b="b"/>
              <a:pathLst>
                <a:path w="482" h="222">
                  <a:moveTo>
                    <a:pt x="468" y="222"/>
                  </a:moveTo>
                  <a:lnTo>
                    <a:pt x="0" y="33"/>
                  </a:lnTo>
                  <a:lnTo>
                    <a:pt x="14" y="0"/>
                  </a:lnTo>
                  <a:lnTo>
                    <a:pt x="482" y="189"/>
                  </a:lnTo>
                  <a:lnTo>
                    <a:pt x="468"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40" name="Freeform 59"/>
            <p:cNvSpPr>
              <a:spLocks/>
            </p:cNvSpPr>
            <p:nvPr userDrawn="1"/>
          </p:nvSpPr>
          <p:spPr bwMode="auto">
            <a:xfrm>
              <a:off x="5640388" y="3722688"/>
              <a:ext cx="352425" cy="765175"/>
            </a:xfrm>
            <a:custGeom>
              <a:avLst/>
              <a:gdLst>
                <a:gd name="T0" fmla="*/ 35 w 222"/>
                <a:gd name="T1" fmla="*/ 482 h 482"/>
                <a:gd name="T2" fmla="*/ 0 w 222"/>
                <a:gd name="T3" fmla="*/ 468 h 482"/>
                <a:gd name="T4" fmla="*/ 189 w 222"/>
                <a:gd name="T5" fmla="*/ 0 h 482"/>
                <a:gd name="T6" fmla="*/ 222 w 222"/>
                <a:gd name="T7" fmla="*/ 15 h 482"/>
                <a:gd name="T8" fmla="*/ 35 w 222"/>
                <a:gd name="T9" fmla="*/ 482 h 482"/>
              </a:gdLst>
              <a:ahLst/>
              <a:cxnLst>
                <a:cxn ang="0">
                  <a:pos x="T0" y="T1"/>
                </a:cxn>
                <a:cxn ang="0">
                  <a:pos x="T2" y="T3"/>
                </a:cxn>
                <a:cxn ang="0">
                  <a:pos x="T4" y="T5"/>
                </a:cxn>
                <a:cxn ang="0">
                  <a:pos x="T6" y="T7"/>
                </a:cxn>
                <a:cxn ang="0">
                  <a:pos x="T8" y="T9"/>
                </a:cxn>
              </a:cxnLst>
              <a:rect l="0" t="0" r="r" b="b"/>
              <a:pathLst>
                <a:path w="222" h="482">
                  <a:moveTo>
                    <a:pt x="35" y="482"/>
                  </a:moveTo>
                  <a:lnTo>
                    <a:pt x="0" y="468"/>
                  </a:lnTo>
                  <a:lnTo>
                    <a:pt x="189" y="0"/>
                  </a:lnTo>
                  <a:lnTo>
                    <a:pt x="222" y="15"/>
                  </a:lnTo>
                  <a:lnTo>
                    <a:pt x="35"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41" name="Freeform 60"/>
            <p:cNvSpPr>
              <a:spLocks/>
            </p:cNvSpPr>
            <p:nvPr userDrawn="1"/>
          </p:nvSpPr>
          <p:spPr bwMode="auto">
            <a:xfrm>
              <a:off x="5621338" y="2381250"/>
              <a:ext cx="366712" cy="757238"/>
            </a:xfrm>
            <a:custGeom>
              <a:avLst/>
              <a:gdLst>
                <a:gd name="T0" fmla="*/ 196 w 231"/>
                <a:gd name="T1" fmla="*/ 477 h 477"/>
                <a:gd name="T2" fmla="*/ 0 w 231"/>
                <a:gd name="T3" fmla="*/ 14 h 477"/>
                <a:gd name="T4" fmla="*/ 33 w 231"/>
                <a:gd name="T5" fmla="*/ 0 h 477"/>
                <a:gd name="T6" fmla="*/ 231 w 231"/>
                <a:gd name="T7" fmla="*/ 463 h 477"/>
                <a:gd name="T8" fmla="*/ 196 w 231"/>
                <a:gd name="T9" fmla="*/ 477 h 477"/>
              </a:gdLst>
              <a:ahLst/>
              <a:cxnLst>
                <a:cxn ang="0">
                  <a:pos x="T0" y="T1"/>
                </a:cxn>
                <a:cxn ang="0">
                  <a:pos x="T2" y="T3"/>
                </a:cxn>
                <a:cxn ang="0">
                  <a:pos x="T4" y="T5"/>
                </a:cxn>
                <a:cxn ang="0">
                  <a:pos x="T6" y="T7"/>
                </a:cxn>
                <a:cxn ang="0">
                  <a:pos x="T8" y="T9"/>
                </a:cxn>
              </a:cxnLst>
              <a:rect l="0" t="0" r="r" b="b"/>
              <a:pathLst>
                <a:path w="231" h="477">
                  <a:moveTo>
                    <a:pt x="196" y="477"/>
                  </a:moveTo>
                  <a:lnTo>
                    <a:pt x="0" y="14"/>
                  </a:lnTo>
                  <a:lnTo>
                    <a:pt x="33" y="0"/>
                  </a:lnTo>
                  <a:lnTo>
                    <a:pt x="231" y="463"/>
                  </a:lnTo>
                  <a:lnTo>
                    <a:pt x="196"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42" name="Freeform 61"/>
            <p:cNvSpPr>
              <a:spLocks/>
            </p:cNvSpPr>
            <p:nvPr userDrawn="1"/>
          </p:nvSpPr>
          <p:spPr bwMode="auto">
            <a:xfrm>
              <a:off x="5040313" y="3529013"/>
              <a:ext cx="760412" cy="369888"/>
            </a:xfrm>
            <a:custGeom>
              <a:avLst/>
              <a:gdLst>
                <a:gd name="T0" fmla="*/ 14 w 479"/>
                <a:gd name="T1" fmla="*/ 233 h 233"/>
                <a:gd name="T2" fmla="*/ 0 w 479"/>
                <a:gd name="T3" fmla="*/ 198 h 233"/>
                <a:gd name="T4" fmla="*/ 465 w 479"/>
                <a:gd name="T5" fmla="*/ 0 h 233"/>
                <a:gd name="T6" fmla="*/ 479 w 479"/>
                <a:gd name="T7" fmla="*/ 33 h 233"/>
                <a:gd name="T8" fmla="*/ 14 w 479"/>
                <a:gd name="T9" fmla="*/ 233 h 233"/>
              </a:gdLst>
              <a:ahLst/>
              <a:cxnLst>
                <a:cxn ang="0">
                  <a:pos x="T0" y="T1"/>
                </a:cxn>
                <a:cxn ang="0">
                  <a:pos x="T2" y="T3"/>
                </a:cxn>
                <a:cxn ang="0">
                  <a:pos x="T4" y="T5"/>
                </a:cxn>
                <a:cxn ang="0">
                  <a:pos x="T6" y="T7"/>
                </a:cxn>
                <a:cxn ang="0">
                  <a:pos x="T8" y="T9"/>
                </a:cxn>
              </a:cxnLst>
              <a:rect l="0" t="0" r="r" b="b"/>
              <a:pathLst>
                <a:path w="479" h="233">
                  <a:moveTo>
                    <a:pt x="14" y="233"/>
                  </a:moveTo>
                  <a:lnTo>
                    <a:pt x="0" y="198"/>
                  </a:lnTo>
                  <a:lnTo>
                    <a:pt x="465" y="0"/>
                  </a:lnTo>
                  <a:lnTo>
                    <a:pt x="479" y="33"/>
                  </a:lnTo>
                  <a:lnTo>
                    <a:pt x="14"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43" name="Rectangle 62"/>
            <p:cNvSpPr>
              <a:spLocks noChangeArrowheads="1"/>
            </p:cNvSpPr>
            <p:nvPr userDrawn="1"/>
          </p:nvSpPr>
          <p:spPr bwMode="auto">
            <a:xfrm>
              <a:off x="6423025" y="3400425"/>
              <a:ext cx="803275"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44" name="Freeform 63"/>
            <p:cNvSpPr>
              <a:spLocks/>
            </p:cNvSpPr>
            <p:nvPr userDrawn="1"/>
          </p:nvSpPr>
          <p:spPr bwMode="auto">
            <a:xfrm>
              <a:off x="6303963" y="3636963"/>
              <a:ext cx="611187" cy="611188"/>
            </a:xfrm>
            <a:custGeom>
              <a:avLst/>
              <a:gdLst>
                <a:gd name="T0" fmla="*/ 359 w 385"/>
                <a:gd name="T1" fmla="*/ 385 h 385"/>
                <a:gd name="T2" fmla="*/ 0 w 385"/>
                <a:gd name="T3" fmla="*/ 26 h 385"/>
                <a:gd name="T4" fmla="*/ 26 w 385"/>
                <a:gd name="T5" fmla="*/ 0 h 385"/>
                <a:gd name="T6" fmla="*/ 385 w 385"/>
                <a:gd name="T7" fmla="*/ 359 h 385"/>
                <a:gd name="T8" fmla="*/ 359 w 385"/>
                <a:gd name="T9" fmla="*/ 385 h 385"/>
              </a:gdLst>
              <a:ahLst/>
              <a:cxnLst>
                <a:cxn ang="0">
                  <a:pos x="T0" y="T1"/>
                </a:cxn>
                <a:cxn ang="0">
                  <a:pos x="T2" y="T3"/>
                </a:cxn>
                <a:cxn ang="0">
                  <a:pos x="T4" y="T5"/>
                </a:cxn>
                <a:cxn ang="0">
                  <a:pos x="T6" y="T7"/>
                </a:cxn>
                <a:cxn ang="0">
                  <a:pos x="T8" y="T9"/>
                </a:cxn>
              </a:cxnLst>
              <a:rect l="0" t="0" r="r" b="b"/>
              <a:pathLst>
                <a:path w="385" h="385">
                  <a:moveTo>
                    <a:pt x="359" y="385"/>
                  </a:moveTo>
                  <a:lnTo>
                    <a:pt x="0" y="26"/>
                  </a:lnTo>
                  <a:lnTo>
                    <a:pt x="26" y="0"/>
                  </a:lnTo>
                  <a:lnTo>
                    <a:pt x="385" y="359"/>
                  </a:lnTo>
                  <a:lnTo>
                    <a:pt x="359"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45" name="Freeform 64"/>
            <p:cNvSpPr>
              <a:spLocks/>
            </p:cNvSpPr>
            <p:nvPr userDrawn="1"/>
          </p:nvSpPr>
          <p:spPr bwMode="auto">
            <a:xfrm>
              <a:off x="6299200" y="2609850"/>
              <a:ext cx="615950" cy="619125"/>
            </a:xfrm>
            <a:custGeom>
              <a:avLst/>
              <a:gdLst>
                <a:gd name="T0" fmla="*/ 26 w 388"/>
                <a:gd name="T1" fmla="*/ 390 h 390"/>
                <a:gd name="T2" fmla="*/ 0 w 388"/>
                <a:gd name="T3" fmla="*/ 364 h 390"/>
                <a:gd name="T4" fmla="*/ 362 w 388"/>
                <a:gd name="T5" fmla="*/ 0 h 390"/>
                <a:gd name="T6" fmla="*/ 388 w 388"/>
                <a:gd name="T7" fmla="*/ 26 h 390"/>
                <a:gd name="T8" fmla="*/ 26 w 388"/>
                <a:gd name="T9" fmla="*/ 390 h 390"/>
              </a:gdLst>
              <a:ahLst/>
              <a:cxnLst>
                <a:cxn ang="0">
                  <a:pos x="T0" y="T1"/>
                </a:cxn>
                <a:cxn ang="0">
                  <a:pos x="T2" y="T3"/>
                </a:cxn>
                <a:cxn ang="0">
                  <a:pos x="T4" y="T5"/>
                </a:cxn>
                <a:cxn ang="0">
                  <a:pos x="T6" y="T7"/>
                </a:cxn>
                <a:cxn ang="0">
                  <a:pos x="T8" y="T9"/>
                </a:cxn>
              </a:cxnLst>
              <a:rect l="0" t="0" r="r" b="b"/>
              <a:pathLst>
                <a:path w="388" h="390">
                  <a:moveTo>
                    <a:pt x="26" y="390"/>
                  </a:moveTo>
                  <a:lnTo>
                    <a:pt x="0" y="364"/>
                  </a:lnTo>
                  <a:lnTo>
                    <a:pt x="362" y="0"/>
                  </a:lnTo>
                  <a:lnTo>
                    <a:pt x="388" y="26"/>
                  </a:lnTo>
                  <a:lnTo>
                    <a:pt x="26"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46" name="Freeform 65"/>
            <p:cNvSpPr>
              <a:spLocks/>
            </p:cNvSpPr>
            <p:nvPr userDrawn="1"/>
          </p:nvSpPr>
          <p:spPr bwMode="auto">
            <a:xfrm>
              <a:off x="6389688" y="2981325"/>
              <a:ext cx="765175" cy="352425"/>
            </a:xfrm>
            <a:custGeom>
              <a:avLst/>
              <a:gdLst>
                <a:gd name="T0" fmla="*/ 12 w 482"/>
                <a:gd name="T1" fmla="*/ 222 h 222"/>
                <a:gd name="T2" fmla="*/ 0 w 482"/>
                <a:gd name="T3" fmla="*/ 189 h 222"/>
                <a:gd name="T4" fmla="*/ 468 w 482"/>
                <a:gd name="T5" fmla="*/ 0 h 222"/>
                <a:gd name="T6" fmla="*/ 482 w 482"/>
                <a:gd name="T7" fmla="*/ 33 h 222"/>
                <a:gd name="T8" fmla="*/ 12 w 482"/>
                <a:gd name="T9" fmla="*/ 222 h 222"/>
              </a:gdLst>
              <a:ahLst/>
              <a:cxnLst>
                <a:cxn ang="0">
                  <a:pos x="T0" y="T1"/>
                </a:cxn>
                <a:cxn ang="0">
                  <a:pos x="T2" y="T3"/>
                </a:cxn>
                <a:cxn ang="0">
                  <a:pos x="T4" y="T5"/>
                </a:cxn>
                <a:cxn ang="0">
                  <a:pos x="T6" y="T7"/>
                </a:cxn>
                <a:cxn ang="0">
                  <a:pos x="T8" y="T9"/>
                </a:cxn>
              </a:cxnLst>
              <a:rect l="0" t="0" r="r" b="b"/>
              <a:pathLst>
                <a:path w="482" h="222">
                  <a:moveTo>
                    <a:pt x="12" y="222"/>
                  </a:moveTo>
                  <a:lnTo>
                    <a:pt x="0" y="189"/>
                  </a:lnTo>
                  <a:lnTo>
                    <a:pt x="468" y="0"/>
                  </a:lnTo>
                  <a:lnTo>
                    <a:pt x="482" y="33"/>
                  </a:lnTo>
                  <a:lnTo>
                    <a:pt x="12"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47" name="Freeform 66"/>
            <p:cNvSpPr>
              <a:spLocks/>
            </p:cNvSpPr>
            <p:nvPr userDrawn="1"/>
          </p:nvSpPr>
          <p:spPr bwMode="auto">
            <a:xfrm>
              <a:off x="6191250" y="3722688"/>
              <a:ext cx="352425" cy="765175"/>
            </a:xfrm>
            <a:custGeom>
              <a:avLst/>
              <a:gdLst>
                <a:gd name="T0" fmla="*/ 189 w 222"/>
                <a:gd name="T1" fmla="*/ 482 h 482"/>
                <a:gd name="T2" fmla="*/ 0 w 222"/>
                <a:gd name="T3" fmla="*/ 15 h 482"/>
                <a:gd name="T4" fmla="*/ 35 w 222"/>
                <a:gd name="T5" fmla="*/ 0 h 482"/>
                <a:gd name="T6" fmla="*/ 222 w 222"/>
                <a:gd name="T7" fmla="*/ 468 h 482"/>
                <a:gd name="T8" fmla="*/ 189 w 222"/>
                <a:gd name="T9" fmla="*/ 482 h 482"/>
              </a:gdLst>
              <a:ahLst/>
              <a:cxnLst>
                <a:cxn ang="0">
                  <a:pos x="T0" y="T1"/>
                </a:cxn>
                <a:cxn ang="0">
                  <a:pos x="T2" y="T3"/>
                </a:cxn>
                <a:cxn ang="0">
                  <a:pos x="T4" y="T5"/>
                </a:cxn>
                <a:cxn ang="0">
                  <a:pos x="T6" y="T7"/>
                </a:cxn>
                <a:cxn ang="0">
                  <a:pos x="T8" y="T9"/>
                </a:cxn>
              </a:cxnLst>
              <a:rect l="0" t="0" r="r" b="b"/>
              <a:pathLst>
                <a:path w="222" h="482">
                  <a:moveTo>
                    <a:pt x="189" y="482"/>
                  </a:moveTo>
                  <a:lnTo>
                    <a:pt x="0" y="15"/>
                  </a:lnTo>
                  <a:lnTo>
                    <a:pt x="35" y="0"/>
                  </a:lnTo>
                  <a:lnTo>
                    <a:pt x="222" y="468"/>
                  </a:lnTo>
                  <a:lnTo>
                    <a:pt x="189"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48" name="Freeform 67"/>
            <p:cNvSpPr>
              <a:spLocks/>
            </p:cNvSpPr>
            <p:nvPr userDrawn="1"/>
          </p:nvSpPr>
          <p:spPr bwMode="auto">
            <a:xfrm>
              <a:off x="6199188" y="2381250"/>
              <a:ext cx="366712" cy="757238"/>
            </a:xfrm>
            <a:custGeom>
              <a:avLst/>
              <a:gdLst>
                <a:gd name="T0" fmla="*/ 33 w 231"/>
                <a:gd name="T1" fmla="*/ 477 h 477"/>
                <a:gd name="T2" fmla="*/ 0 w 231"/>
                <a:gd name="T3" fmla="*/ 463 h 477"/>
                <a:gd name="T4" fmla="*/ 198 w 231"/>
                <a:gd name="T5" fmla="*/ 0 h 477"/>
                <a:gd name="T6" fmla="*/ 231 w 231"/>
                <a:gd name="T7" fmla="*/ 14 h 477"/>
                <a:gd name="T8" fmla="*/ 33 w 231"/>
                <a:gd name="T9" fmla="*/ 477 h 477"/>
              </a:gdLst>
              <a:ahLst/>
              <a:cxnLst>
                <a:cxn ang="0">
                  <a:pos x="T0" y="T1"/>
                </a:cxn>
                <a:cxn ang="0">
                  <a:pos x="T2" y="T3"/>
                </a:cxn>
                <a:cxn ang="0">
                  <a:pos x="T4" y="T5"/>
                </a:cxn>
                <a:cxn ang="0">
                  <a:pos x="T6" y="T7"/>
                </a:cxn>
                <a:cxn ang="0">
                  <a:pos x="T8" y="T9"/>
                </a:cxn>
              </a:cxnLst>
              <a:rect l="0" t="0" r="r" b="b"/>
              <a:pathLst>
                <a:path w="231" h="477">
                  <a:moveTo>
                    <a:pt x="33" y="477"/>
                  </a:moveTo>
                  <a:lnTo>
                    <a:pt x="0" y="463"/>
                  </a:lnTo>
                  <a:lnTo>
                    <a:pt x="198" y="0"/>
                  </a:lnTo>
                  <a:lnTo>
                    <a:pt x="231" y="14"/>
                  </a:lnTo>
                  <a:lnTo>
                    <a:pt x="33"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49" name="Freeform 68"/>
            <p:cNvSpPr>
              <a:spLocks/>
            </p:cNvSpPr>
            <p:nvPr userDrawn="1"/>
          </p:nvSpPr>
          <p:spPr bwMode="auto">
            <a:xfrm>
              <a:off x="6381750" y="3529013"/>
              <a:ext cx="765175" cy="369888"/>
            </a:xfrm>
            <a:custGeom>
              <a:avLst/>
              <a:gdLst>
                <a:gd name="T0" fmla="*/ 468 w 482"/>
                <a:gd name="T1" fmla="*/ 233 h 233"/>
                <a:gd name="T2" fmla="*/ 0 w 482"/>
                <a:gd name="T3" fmla="*/ 33 h 233"/>
                <a:gd name="T4" fmla="*/ 15 w 482"/>
                <a:gd name="T5" fmla="*/ 0 h 233"/>
                <a:gd name="T6" fmla="*/ 482 w 482"/>
                <a:gd name="T7" fmla="*/ 198 h 233"/>
                <a:gd name="T8" fmla="*/ 468 w 482"/>
                <a:gd name="T9" fmla="*/ 233 h 233"/>
              </a:gdLst>
              <a:ahLst/>
              <a:cxnLst>
                <a:cxn ang="0">
                  <a:pos x="T0" y="T1"/>
                </a:cxn>
                <a:cxn ang="0">
                  <a:pos x="T2" y="T3"/>
                </a:cxn>
                <a:cxn ang="0">
                  <a:pos x="T4" y="T5"/>
                </a:cxn>
                <a:cxn ang="0">
                  <a:pos x="T6" y="T7"/>
                </a:cxn>
                <a:cxn ang="0">
                  <a:pos x="T8" y="T9"/>
                </a:cxn>
              </a:cxnLst>
              <a:rect l="0" t="0" r="r" b="b"/>
              <a:pathLst>
                <a:path w="482" h="233">
                  <a:moveTo>
                    <a:pt x="468" y="233"/>
                  </a:moveTo>
                  <a:lnTo>
                    <a:pt x="0" y="33"/>
                  </a:lnTo>
                  <a:lnTo>
                    <a:pt x="15" y="0"/>
                  </a:lnTo>
                  <a:lnTo>
                    <a:pt x="482" y="198"/>
                  </a:lnTo>
                  <a:lnTo>
                    <a:pt x="468"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50" name="Freeform 69"/>
            <p:cNvSpPr>
              <a:spLocks noEditPoints="1"/>
            </p:cNvSpPr>
            <p:nvPr userDrawn="1"/>
          </p:nvSpPr>
          <p:spPr bwMode="auto">
            <a:xfrm>
              <a:off x="5729288" y="3071813"/>
              <a:ext cx="715962" cy="715963"/>
            </a:xfrm>
            <a:custGeom>
              <a:avLst/>
              <a:gdLst>
                <a:gd name="T0" fmla="*/ 96 w 191"/>
                <a:gd name="T1" fmla="*/ 191 h 191"/>
                <a:gd name="T2" fmla="*/ 0 w 191"/>
                <a:gd name="T3" fmla="*/ 96 h 191"/>
                <a:gd name="T4" fmla="*/ 96 w 191"/>
                <a:gd name="T5" fmla="*/ 0 h 191"/>
                <a:gd name="T6" fmla="*/ 191 w 191"/>
                <a:gd name="T7" fmla="*/ 96 h 191"/>
                <a:gd name="T8" fmla="*/ 96 w 191"/>
                <a:gd name="T9" fmla="*/ 191 h 191"/>
                <a:gd name="T10" fmla="*/ 96 w 191"/>
                <a:gd name="T11" fmla="*/ 16 h 191"/>
                <a:gd name="T12" fmla="*/ 16 w 191"/>
                <a:gd name="T13" fmla="*/ 96 h 191"/>
                <a:gd name="T14" fmla="*/ 96 w 191"/>
                <a:gd name="T15" fmla="*/ 175 h 191"/>
                <a:gd name="T16" fmla="*/ 176 w 191"/>
                <a:gd name="T17" fmla="*/ 96 h 191"/>
                <a:gd name="T18" fmla="*/ 96 w 191"/>
                <a:gd name="T19" fmla="*/ 1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96" y="191"/>
                  </a:moveTo>
                  <a:cubicBezTo>
                    <a:pt x="43" y="191"/>
                    <a:pt x="0" y="148"/>
                    <a:pt x="0" y="96"/>
                  </a:cubicBezTo>
                  <a:cubicBezTo>
                    <a:pt x="0" y="43"/>
                    <a:pt x="43" y="0"/>
                    <a:pt x="96" y="0"/>
                  </a:cubicBezTo>
                  <a:cubicBezTo>
                    <a:pt x="148" y="0"/>
                    <a:pt x="191" y="43"/>
                    <a:pt x="191" y="96"/>
                  </a:cubicBezTo>
                  <a:cubicBezTo>
                    <a:pt x="191" y="148"/>
                    <a:pt x="148" y="191"/>
                    <a:pt x="96" y="191"/>
                  </a:cubicBezTo>
                  <a:close/>
                  <a:moveTo>
                    <a:pt x="96" y="16"/>
                  </a:moveTo>
                  <a:cubicBezTo>
                    <a:pt x="52" y="16"/>
                    <a:pt x="16" y="52"/>
                    <a:pt x="16" y="96"/>
                  </a:cubicBezTo>
                  <a:cubicBezTo>
                    <a:pt x="16" y="139"/>
                    <a:pt x="52" y="175"/>
                    <a:pt x="96" y="175"/>
                  </a:cubicBezTo>
                  <a:cubicBezTo>
                    <a:pt x="140" y="175"/>
                    <a:pt x="176" y="139"/>
                    <a:pt x="176" y="96"/>
                  </a:cubicBezTo>
                  <a:cubicBezTo>
                    <a:pt x="176" y="52"/>
                    <a:pt x="140" y="16"/>
                    <a:pt x="96" y="16"/>
                  </a:cubicBez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51" name="Rectangle 70"/>
            <p:cNvSpPr>
              <a:spLocks noChangeArrowheads="1"/>
            </p:cNvSpPr>
            <p:nvPr userDrawn="1"/>
          </p:nvSpPr>
          <p:spPr bwMode="auto">
            <a:xfrm>
              <a:off x="6059488" y="2301875"/>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352" name="Group 351"/>
          <p:cNvGrpSpPr/>
          <p:nvPr userDrawn="1"/>
        </p:nvGrpSpPr>
        <p:grpSpPr>
          <a:xfrm>
            <a:off x="6674594" y="2062139"/>
            <a:ext cx="312824" cy="311209"/>
            <a:chOff x="4960938" y="2301875"/>
            <a:chExt cx="2265362" cy="2254251"/>
          </a:xfrm>
          <a:solidFill>
            <a:schemeClr val="accent4"/>
          </a:solidFill>
        </p:grpSpPr>
        <p:sp>
          <p:nvSpPr>
            <p:cNvPr id="353" name="Rectangle 54"/>
            <p:cNvSpPr>
              <a:spLocks noChangeArrowheads="1"/>
            </p:cNvSpPr>
            <p:nvPr userDrawn="1"/>
          </p:nvSpPr>
          <p:spPr bwMode="auto">
            <a:xfrm>
              <a:off x="6059488" y="3757613"/>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54" name="Rectangle 55"/>
            <p:cNvSpPr>
              <a:spLocks noChangeArrowheads="1"/>
            </p:cNvSpPr>
            <p:nvPr userDrawn="1"/>
          </p:nvSpPr>
          <p:spPr bwMode="auto">
            <a:xfrm>
              <a:off x="4960938" y="3400425"/>
              <a:ext cx="798512"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55" name="Freeform 56"/>
            <p:cNvSpPr>
              <a:spLocks/>
            </p:cNvSpPr>
            <p:nvPr userDrawn="1"/>
          </p:nvSpPr>
          <p:spPr bwMode="auto">
            <a:xfrm>
              <a:off x="5272088" y="3636963"/>
              <a:ext cx="611187" cy="611188"/>
            </a:xfrm>
            <a:custGeom>
              <a:avLst/>
              <a:gdLst>
                <a:gd name="T0" fmla="*/ 26 w 385"/>
                <a:gd name="T1" fmla="*/ 385 h 385"/>
                <a:gd name="T2" fmla="*/ 0 w 385"/>
                <a:gd name="T3" fmla="*/ 359 h 385"/>
                <a:gd name="T4" fmla="*/ 359 w 385"/>
                <a:gd name="T5" fmla="*/ 0 h 385"/>
                <a:gd name="T6" fmla="*/ 385 w 385"/>
                <a:gd name="T7" fmla="*/ 26 h 385"/>
                <a:gd name="T8" fmla="*/ 26 w 385"/>
                <a:gd name="T9" fmla="*/ 385 h 385"/>
              </a:gdLst>
              <a:ahLst/>
              <a:cxnLst>
                <a:cxn ang="0">
                  <a:pos x="T0" y="T1"/>
                </a:cxn>
                <a:cxn ang="0">
                  <a:pos x="T2" y="T3"/>
                </a:cxn>
                <a:cxn ang="0">
                  <a:pos x="T4" y="T5"/>
                </a:cxn>
                <a:cxn ang="0">
                  <a:pos x="T6" y="T7"/>
                </a:cxn>
                <a:cxn ang="0">
                  <a:pos x="T8" y="T9"/>
                </a:cxn>
              </a:cxnLst>
              <a:rect l="0" t="0" r="r" b="b"/>
              <a:pathLst>
                <a:path w="385" h="385">
                  <a:moveTo>
                    <a:pt x="26" y="385"/>
                  </a:moveTo>
                  <a:lnTo>
                    <a:pt x="0" y="359"/>
                  </a:lnTo>
                  <a:lnTo>
                    <a:pt x="359" y="0"/>
                  </a:lnTo>
                  <a:lnTo>
                    <a:pt x="385" y="26"/>
                  </a:lnTo>
                  <a:lnTo>
                    <a:pt x="26"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56" name="Freeform 57"/>
            <p:cNvSpPr>
              <a:spLocks/>
            </p:cNvSpPr>
            <p:nvPr userDrawn="1"/>
          </p:nvSpPr>
          <p:spPr bwMode="auto">
            <a:xfrm>
              <a:off x="5268913" y="2609850"/>
              <a:ext cx="619125" cy="619125"/>
            </a:xfrm>
            <a:custGeom>
              <a:avLst/>
              <a:gdLst>
                <a:gd name="T0" fmla="*/ 364 w 390"/>
                <a:gd name="T1" fmla="*/ 390 h 390"/>
                <a:gd name="T2" fmla="*/ 0 w 390"/>
                <a:gd name="T3" fmla="*/ 26 h 390"/>
                <a:gd name="T4" fmla="*/ 28 w 390"/>
                <a:gd name="T5" fmla="*/ 0 h 390"/>
                <a:gd name="T6" fmla="*/ 390 w 390"/>
                <a:gd name="T7" fmla="*/ 364 h 390"/>
                <a:gd name="T8" fmla="*/ 364 w 390"/>
                <a:gd name="T9" fmla="*/ 390 h 390"/>
              </a:gdLst>
              <a:ahLst/>
              <a:cxnLst>
                <a:cxn ang="0">
                  <a:pos x="T0" y="T1"/>
                </a:cxn>
                <a:cxn ang="0">
                  <a:pos x="T2" y="T3"/>
                </a:cxn>
                <a:cxn ang="0">
                  <a:pos x="T4" y="T5"/>
                </a:cxn>
                <a:cxn ang="0">
                  <a:pos x="T6" y="T7"/>
                </a:cxn>
                <a:cxn ang="0">
                  <a:pos x="T8" y="T9"/>
                </a:cxn>
              </a:cxnLst>
              <a:rect l="0" t="0" r="r" b="b"/>
              <a:pathLst>
                <a:path w="390" h="390">
                  <a:moveTo>
                    <a:pt x="364" y="390"/>
                  </a:moveTo>
                  <a:lnTo>
                    <a:pt x="0" y="26"/>
                  </a:lnTo>
                  <a:lnTo>
                    <a:pt x="28" y="0"/>
                  </a:lnTo>
                  <a:lnTo>
                    <a:pt x="390" y="364"/>
                  </a:lnTo>
                  <a:lnTo>
                    <a:pt x="364"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57" name="Freeform 58"/>
            <p:cNvSpPr>
              <a:spLocks/>
            </p:cNvSpPr>
            <p:nvPr userDrawn="1"/>
          </p:nvSpPr>
          <p:spPr bwMode="auto">
            <a:xfrm>
              <a:off x="5032375" y="2981325"/>
              <a:ext cx="765175" cy="352425"/>
            </a:xfrm>
            <a:custGeom>
              <a:avLst/>
              <a:gdLst>
                <a:gd name="T0" fmla="*/ 468 w 482"/>
                <a:gd name="T1" fmla="*/ 222 h 222"/>
                <a:gd name="T2" fmla="*/ 0 w 482"/>
                <a:gd name="T3" fmla="*/ 33 h 222"/>
                <a:gd name="T4" fmla="*/ 14 w 482"/>
                <a:gd name="T5" fmla="*/ 0 h 222"/>
                <a:gd name="T6" fmla="*/ 482 w 482"/>
                <a:gd name="T7" fmla="*/ 189 h 222"/>
                <a:gd name="T8" fmla="*/ 468 w 482"/>
                <a:gd name="T9" fmla="*/ 222 h 222"/>
              </a:gdLst>
              <a:ahLst/>
              <a:cxnLst>
                <a:cxn ang="0">
                  <a:pos x="T0" y="T1"/>
                </a:cxn>
                <a:cxn ang="0">
                  <a:pos x="T2" y="T3"/>
                </a:cxn>
                <a:cxn ang="0">
                  <a:pos x="T4" y="T5"/>
                </a:cxn>
                <a:cxn ang="0">
                  <a:pos x="T6" y="T7"/>
                </a:cxn>
                <a:cxn ang="0">
                  <a:pos x="T8" y="T9"/>
                </a:cxn>
              </a:cxnLst>
              <a:rect l="0" t="0" r="r" b="b"/>
              <a:pathLst>
                <a:path w="482" h="222">
                  <a:moveTo>
                    <a:pt x="468" y="222"/>
                  </a:moveTo>
                  <a:lnTo>
                    <a:pt x="0" y="33"/>
                  </a:lnTo>
                  <a:lnTo>
                    <a:pt x="14" y="0"/>
                  </a:lnTo>
                  <a:lnTo>
                    <a:pt x="482" y="189"/>
                  </a:lnTo>
                  <a:lnTo>
                    <a:pt x="468"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58" name="Freeform 59"/>
            <p:cNvSpPr>
              <a:spLocks/>
            </p:cNvSpPr>
            <p:nvPr userDrawn="1"/>
          </p:nvSpPr>
          <p:spPr bwMode="auto">
            <a:xfrm>
              <a:off x="5640388" y="3722688"/>
              <a:ext cx="352425" cy="765175"/>
            </a:xfrm>
            <a:custGeom>
              <a:avLst/>
              <a:gdLst>
                <a:gd name="T0" fmla="*/ 35 w 222"/>
                <a:gd name="T1" fmla="*/ 482 h 482"/>
                <a:gd name="T2" fmla="*/ 0 w 222"/>
                <a:gd name="T3" fmla="*/ 468 h 482"/>
                <a:gd name="T4" fmla="*/ 189 w 222"/>
                <a:gd name="T5" fmla="*/ 0 h 482"/>
                <a:gd name="T6" fmla="*/ 222 w 222"/>
                <a:gd name="T7" fmla="*/ 15 h 482"/>
                <a:gd name="T8" fmla="*/ 35 w 222"/>
                <a:gd name="T9" fmla="*/ 482 h 482"/>
              </a:gdLst>
              <a:ahLst/>
              <a:cxnLst>
                <a:cxn ang="0">
                  <a:pos x="T0" y="T1"/>
                </a:cxn>
                <a:cxn ang="0">
                  <a:pos x="T2" y="T3"/>
                </a:cxn>
                <a:cxn ang="0">
                  <a:pos x="T4" y="T5"/>
                </a:cxn>
                <a:cxn ang="0">
                  <a:pos x="T6" y="T7"/>
                </a:cxn>
                <a:cxn ang="0">
                  <a:pos x="T8" y="T9"/>
                </a:cxn>
              </a:cxnLst>
              <a:rect l="0" t="0" r="r" b="b"/>
              <a:pathLst>
                <a:path w="222" h="482">
                  <a:moveTo>
                    <a:pt x="35" y="482"/>
                  </a:moveTo>
                  <a:lnTo>
                    <a:pt x="0" y="468"/>
                  </a:lnTo>
                  <a:lnTo>
                    <a:pt x="189" y="0"/>
                  </a:lnTo>
                  <a:lnTo>
                    <a:pt x="222" y="15"/>
                  </a:lnTo>
                  <a:lnTo>
                    <a:pt x="35"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59" name="Freeform 60"/>
            <p:cNvSpPr>
              <a:spLocks/>
            </p:cNvSpPr>
            <p:nvPr userDrawn="1"/>
          </p:nvSpPr>
          <p:spPr bwMode="auto">
            <a:xfrm>
              <a:off x="5621338" y="2381250"/>
              <a:ext cx="366712" cy="757238"/>
            </a:xfrm>
            <a:custGeom>
              <a:avLst/>
              <a:gdLst>
                <a:gd name="T0" fmla="*/ 196 w 231"/>
                <a:gd name="T1" fmla="*/ 477 h 477"/>
                <a:gd name="T2" fmla="*/ 0 w 231"/>
                <a:gd name="T3" fmla="*/ 14 h 477"/>
                <a:gd name="T4" fmla="*/ 33 w 231"/>
                <a:gd name="T5" fmla="*/ 0 h 477"/>
                <a:gd name="T6" fmla="*/ 231 w 231"/>
                <a:gd name="T7" fmla="*/ 463 h 477"/>
                <a:gd name="T8" fmla="*/ 196 w 231"/>
                <a:gd name="T9" fmla="*/ 477 h 477"/>
              </a:gdLst>
              <a:ahLst/>
              <a:cxnLst>
                <a:cxn ang="0">
                  <a:pos x="T0" y="T1"/>
                </a:cxn>
                <a:cxn ang="0">
                  <a:pos x="T2" y="T3"/>
                </a:cxn>
                <a:cxn ang="0">
                  <a:pos x="T4" y="T5"/>
                </a:cxn>
                <a:cxn ang="0">
                  <a:pos x="T6" y="T7"/>
                </a:cxn>
                <a:cxn ang="0">
                  <a:pos x="T8" y="T9"/>
                </a:cxn>
              </a:cxnLst>
              <a:rect l="0" t="0" r="r" b="b"/>
              <a:pathLst>
                <a:path w="231" h="477">
                  <a:moveTo>
                    <a:pt x="196" y="477"/>
                  </a:moveTo>
                  <a:lnTo>
                    <a:pt x="0" y="14"/>
                  </a:lnTo>
                  <a:lnTo>
                    <a:pt x="33" y="0"/>
                  </a:lnTo>
                  <a:lnTo>
                    <a:pt x="231" y="463"/>
                  </a:lnTo>
                  <a:lnTo>
                    <a:pt x="196"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0" name="Freeform 61"/>
            <p:cNvSpPr>
              <a:spLocks/>
            </p:cNvSpPr>
            <p:nvPr userDrawn="1"/>
          </p:nvSpPr>
          <p:spPr bwMode="auto">
            <a:xfrm>
              <a:off x="5040313" y="3529013"/>
              <a:ext cx="760412" cy="369888"/>
            </a:xfrm>
            <a:custGeom>
              <a:avLst/>
              <a:gdLst>
                <a:gd name="T0" fmla="*/ 14 w 479"/>
                <a:gd name="T1" fmla="*/ 233 h 233"/>
                <a:gd name="T2" fmla="*/ 0 w 479"/>
                <a:gd name="T3" fmla="*/ 198 h 233"/>
                <a:gd name="T4" fmla="*/ 465 w 479"/>
                <a:gd name="T5" fmla="*/ 0 h 233"/>
                <a:gd name="T6" fmla="*/ 479 w 479"/>
                <a:gd name="T7" fmla="*/ 33 h 233"/>
                <a:gd name="T8" fmla="*/ 14 w 479"/>
                <a:gd name="T9" fmla="*/ 233 h 233"/>
              </a:gdLst>
              <a:ahLst/>
              <a:cxnLst>
                <a:cxn ang="0">
                  <a:pos x="T0" y="T1"/>
                </a:cxn>
                <a:cxn ang="0">
                  <a:pos x="T2" y="T3"/>
                </a:cxn>
                <a:cxn ang="0">
                  <a:pos x="T4" y="T5"/>
                </a:cxn>
                <a:cxn ang="0">
                  <a:pos x="T6" y="T7"/>
                </a:cxn>
                <a:cxn ang="0">
                  <a:pos x="T8" y="T9"/>
                </a:cxn>
              </a:cxnLst>
              <a:rect l="0" t="0" r="r" b="b"/>
              <a:pathLst>
                <a:path w="479" h="233">
                  <a:moveTo>
                    <a:pt x="14" y="233"/>
                  </a:moveTo>
                  <a:lnTo>
                    <a:pt x="0" y="198"/>
                  </a:lnTo>
                  <a:lnTo>
                    <a:pt x="465" y="0"/>
                  </a:lnTo>
                  <a:lnTo>
                    <a:pt x="479" y="33"/>
                  </a:lnTo>
                  <a:lnTo>
                    <a:pt x="14"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1" name="Rectangle 62"/>
            <p:cNvSpPr>
              <a:spLocks noChangeArrowheads="1"/>
            </p:cNvSpPr>
            <p:nvPr userDrawn="1"/>
          </p:nvSpPr>
          <p:spPr bwMode="auto">
            <a:xfrm>
              <a:off x="6423025" y="3400425"/>
              <a:ext cx="803275" cy="57150"/>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2" name="Freeform 63"/>
            <p:cNvSpPr>
              <a:spLocks/>
            </p:cNvSpPr>
            <p:nvPr userDrawn="1"/>
          </p:nvSpPr>
          <p:spPr bwMode="auto">
            <a:xfrm>
              <a:off x="6303963" y="3636963"/>
              <a:ext cx="611187" cy="611188"/>
            </a:xfrm>
            <a:custGeom>
              <a:avLst/>
              <a:gdLst>
                <a:gd name="T0" fmla="*/ 359 w 385"/>
                <a:gd name="T1" fmla="*/ 385 h 385"/>
                <a:gd name="T2" fmla="*/ 0 w 385"/>
                <a:gd name="T3" fmla="*/ 26 h 385"/>
                <a:gd name="T4" fmla="*/ 26 w 385"/>
                <a:gd name="T5" fmla="*/ 0 h 385"/>
                <a:gd name="T6" fmla="*/ 385 w 385"/>
                <a:gd name="T7" fmla="*/ 359 h 385"/>
                <a:gd name="T8" fmla="*/ 359 w 385"/>
                <a:gd name="T9" fmla="*/ 385 h 385"/>
              </a:gdLst>
              <a:ahLst/>
              <a:cxnLst>
                <a:cxn ang="0">
                  <a:pos x="T0" y="T1"/>
                </a:cxn>
                <a:cxn ang="0">
                  <a:pos x="T2" y="T3"/>
                </a:cxn>
                <a:cxn ang="0">
                  <a:pos x="T4" y="T5"/>
                </a:cxn>
                <a:cxn ang="0">
                  <a:pos x="T6" y="T7"/>
                </a:cxn>
                <a:cxn ang="0">
                  <a:pos x="T8" y="T9"/>
                </a:cxn>
              </a:cxnLst>
              <a:rect l="0" t="0" r="r" b="b"/>
              <a:pathLst>
                <a:path w="385" h="385">
                  <a:moveTo>
                    <a:pt x="359" y="385"/>
                  </a:moveTo>
                  <a:lnTo>
                    <a:pt x="0" y="26"/>
                  </a:lnTo>
                  <a:lnTo>
                    <a:pt x="26" y="0"/>
                  </a:lnTo>
                  <a:lnTo>
                    <a:pt x="385" y="359"/>
                  </a:lnTo>
                  <a:lnTo>
                    <a:pt x="359" y="385"/>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3" name="Freeform 64"/>
            <p:cNvSpPr>
              <a:spLocks/>
            </p:cNvSpPr>
            <p:nvPr userDrawn="1"/>
          </p:nvSpPr>
          <p:spPr bwMode="auto">
            <a:xfrm>
              <a:off x="6299200" y="2609850"/>
              <a:ext cx="615950" cy="619125"/>
            </a:xfrm>
            <a:custGeom>
              <a:avLst/>
              <a:gdLst>
                <a:gd name="T0" fmla="*/ 26 w 388"/>
                <a:gd name="T1" fmla="*/ 390 h 390"/>
                <a:gd name="T2" fmla="*/ 0 w 388"/>
                <a:gd name="T3" fmla="*/ 364 h 390"/>
                <a:gd name="T4" fmla="*/ 362 w 388"/>
                <a:gd name="T5" fmla="*/ 0 h 390"/>
                <a:gd name="T6" fmla="*/ 388 w 388"/>
                <a:gd name="T7" fmla="*/ 26 h 390"/>
                <a:gd name="T8" fmla="*/ 26 w 388"/>
                <a:gd name="T9" fmla="*/ 390 h 390"/>
              </a:gdLst>
              <a:ahLst/>
              <a:cxnLst>
                <a:cxn ang="0">
                  <a:pos x="T0" y="T1"/>
                </a:cxn>
                <a:cxn ang="0">
                  <a:pos x="T2" y="T3"/>
                </a:cxn>
                <a:cxn ang="0">
                  <a:pos x="T4" y="T5"/>
                </a:cxn>
                <a:cxn ang="0">
                  <a:pos x="T6" y="T7"/>
                </a:cxn>
                <a:cxn ang="0">
                  <a:pos x="T8" y="T9"/>
                </a:cxn>
              </a:cxnLst>
              <a:rect l="0" t="0" r="r" b="b"/>
              <a:pathLst>
                <a:path w="388" h="390">
                  <a:moveTo>
                    <a:pt x="26" y="390"/>
                  </a:moveTo>
                  <a:lnTo>
                    <a:pt x="0" y="364"/>
                  </a:lnTo>
                  <a:lnTo>
                    <a:pt x="362" y="0"/>
                  </a:lnTo>
                  <a:lnTo>
                    <a:pt x="388" y="26"/>
                  </a:lnTo>
                  <a:lnTo>
                    <a:pt x="26" y="390"/>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4" name="Freeform 65"/>
            <p:cNvSpPr>
              <a:spLocks/>
            </p:cNvSpPr>
            <p:nvPr userDrawn="1"/>
          </p:nvSpPr>
          <p:spPr bwMode="auto">
            <a:xfrm>
              <a:off x="6389688" y="2981325"/>
              <a:ext cx="765175" cy="352425"/>
            </a:xfrm>
            <a:custGeom>
              <a:avLst/>
              <a:gdLst>
                <a:gd name="T0" fmla="*/ 12 w 482"/>
                <a:gd name="T1" fmla="*/ 222 h 222"/>
                <a:gd name="T2" fmla="*/ 0 w 482"/>
                <a:gd name="T3" fmla="*/ 189 h 222"/>
                <a:gd name="T4" fmla="*/ 468 w 482"/>
                <a:gd name="T5" fmla="*/ 0 h 222"/>
                <a:gd name="T6" fmla="*/ 482 w 482"/>
                <a:gd name="T7" fmla="*/ 33 h 222"/>
                <a:gd name="T8" fmla="*/ 12 w 482"/>
                <a:gd name="T9" fmla="*/ 222 h 222"/>
              </a:gdLst>
              <a:ahLst/>
              <a:cxnLst>
                <a:cxn ang="0">
                  <a:pos x="T0" y="T1"/>
                </a:cxn>
                <a:cxn ang="0">
                  <a:pos x="T2" y="T3"/>
                </a:cxn>
                <a:cxn ang="0">
                  <a:pos x="T4" y="T5"/>
                </a:cxn>
                <a:cxn ang="0">
                  <a:pos x="T6" y="T7"/>
                </a:cxn>
                <a:cxn ang="0">
                  <a:pos x="T8" y="T9"/>
                </a:cxn>
              </a:cxnLst>
              <a:rect l="0" t="0" r="r" b="b"/>
              <a:pathLst>
                <a:path w="482" h="222">
                  <a:moveTo>
                    <a:pt x="12" y="222"/>
                  </a:moveTo>
                  <a:lnTo>
                    <a:pt x="0" y="189"/>
                  </a:lnTo>
                  <a:lnTo>
                    <a:pt x="468" y="0"/>
                  </a:lnTo>
                  <a:lnTo>
                    <a:pt x="482" y="33"/>
                  </a:lnTo>
                  <a:lnTo>
                    <a:pt x="12" y="22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5" name="Freeform 66"/>
            <p:cNvSpPr>
              <a:spLocks/>
            </p:cNvSpPr>
            <p:nvPr userDrawn="1"/>
          </p:nvSpPr>
          <p:spPr bwMode="auto">
            <a:xfrm>
              <a:off x="6191250" y="3722688"/>
              <a:ext cx="352425" cy="765175"/>
            </a:xfrm>
            <a:custGeom>
              <a:avLst/>
              <a:gdLst>
                <a:gd name="T0" fmla="*/ 189 w 222"/>
                <a:gd name="T1" fmla="*/ 482 h 482"/>
                <a:gd name="T2" fmla="*/ 0 w 222"/>
                <a:gd name="T3" fmla="*/ 15 h 482"/>
                <a:gd name="T4" fmla="*/ 35 w 222"/>
                <a:gd name="T5" fmla="*/ 0 h 482"/>
                <a:gd name="T6" fmla="*/ 222 w 222"/>
                <a:gd name="T7" fmla="*/ 468 h 482"/>
                <a:gd name="T8" fmla="*/ 189 w 222"/>
                <a:gd name="T9" fmla="*/ 482 h 482"/>
              </a:gdLst>
              <a:ahLst/>
              <a:cxnLst>
                <a:cxn ang="0">
                  <a:pos x="T0" y="T1"/>
                </a:cxn>
                <a:cxn ang="0">
                  <a:pos x="T2" y="T3"/>
                </a:cxn>
                <a:cxn ang="0">
                  <a:pos x="T4" y="T5"/>
                </a:cxn>
                <a:cxn ang="0">
                  <a:pos x="T6" y="T7"/>
                </a:cxn>
                <a:cxn ang="0">
                  <a:pos x="T8" y="T9"/>
                </a:cxn>
              </a:cxnLst>
              <a:rect l="0" t="0" r="r" b="b"/>
              <a:pathLst>
                <a:path w="222" h="482">
                  <a:moveTo>
                    <a:pt x="189" y="482"/>
                  </a:moveTo>
                  <a:lnTo>
                    <a:pt x="0" y="15"/>
                  </a:lnTo>
                  <a:lnTo>
                    <a:pt x="35" y="0"/>
                  </a:lnTo>
                  <a:lnTo>
                    <a:pt x="222" y="468"/>
                  </a:lnTo>
                  <a:lnTo>
                    <a:pt x="189" y="482"/>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6" name="Freeform 67"/>
            <p:cNvSpPr>
              <a:spLocks/>
            </p:cNvSpPr>
            <p:nvPr userDrawn="1"/>
          </p:nvSpPr>
          <p:spPr bwMode="auto">
            <a:xfrm>
              <a:off x="6199188" y="2381250"/>
              <a:ext cx="366712" cy="757238"/>
            </a:xfrm>
            <a:custGeom>
              <a:avLst/>
              <a:gdLst>
                <a:gd name="T0" fmla="*/ 33 w 231"/>
                <a:gd name="T1" fmla="*/ 477 h 477"/>
                <a:gd name="T2" fmla="*/ 0 w 231"/>
                <a:gd name="T3" fmla="*/ 463 h 477"/>
                <a:gd name="T4" fmla="*/ 198 w 231"/>
                <a:gd name="T5" fmla="*/ 0 h 477"/>
                <a:gd name="T6" fmla="*/ 231 w 231"/>
                <a:gd name="T7" fmla="*/ 14 h 477"/>
                <a:gd name="T8" fmla="*/ 33 w 231"/>
                <a:gd name="T9" fmla="*/ 477 h 477"/>
              </a:gdLst>
              <a:ahLst/>
              <a:cxnLst>
                <a:cxn ang="0">
                  <a:pos x="T0" y="T1"/>
                </a:cxn>
                <a:cxn ang="0">
                  <a:pos x="T2" y="T3"/>
                </a:cxn>
                <a:cxn ang="0">
                  <a:pos x="T4" y="T5"/>
                </a:cxn>
                <a:cxn ang="0">
                  <a:pos x="T6" y="T7"/>
                </a:cxn>
                <a:cxn ang="0">
                  <a:pos x="T8" y="T9"/>
                </a:cxn>
              </a:cxnLst>
              <a:rect l="0" t="0" r="r" b="b"/>
              <a:pathLst>
                <a:path w="231" h="477">
                  <a:moveTo>
                    <a:pt x="33" y="477"/>
                  </a:moveTo>
                  <a:lnTo>
                    <a:pt x="0" y="463"/>
                  </a:lnTo>
                  <a:lnTo>
                    <a:pt x="198" y="0"/>
                  </a:lnTo>
                  <a:lnTo>
                    <a:pt x="231" y="14"/>
                  </a:lnTo>
                  <a:lnTo>
                    <a:pt x="33" y="477"/>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7" name="Freeform 68"/>
            <p:cNvSpPr>
              <a:spLocks/>
            </p:cNvSpPr>
            <p:nvPr userDrawn="1"/>
          </p:nvSpPr>
          <p:spPr bwMode="auto">
            <a:xfrm>
              <a:off x="6381750" y="3529013"/>
              <a:ext cx="765175" cy="369888"/>
            </a:xfrm>
            <a:custGeom>
              <a:avLst/>
              <a:gdLst>
                <a:gd name="T0" fmla="*/ 468 w 482"/>
                <a:gd name="T1" fmla="*/ 233 h 233"/>
                <a:gd name="T2" fmla="*/ 0 w 482"/>
                <a:gd name="T3" fmla="*/ 33 h 233"/>
                <a:gd name="T4" fmla="*/ 15 w 482"/>
                <a:gd name="T5" fmla="*/ 0 h 233"/>
                <a:gd name="T6" fmla="*/ 482 w 482"/>
                <a:gd name="T7" fmla="*/ 198 h 233"/>
                <a:gd name="T8" fmla="*/ 468 w 482"/>
                <a:gd name="T9" fmla="*/ 233 h 233"/>
              </a:gdLst>
              <a:ahLst/>
              <a:cxnLst>
                <a:cxn ang="0">
                  <a:pos x="T0" y="T1"/>
                </a:cxn>
                <a:cxn ang="0">
                  <a:pos x="T2" y="T3"/>
                </a:cxn>
                <a:cxn ang="0">
                  <a:pos x="T4" y="T5"/>
                </a:cxn>
                <a:cxn ang="0">
                  <a:pos x="T6" y="T7"/>
                </a:cxn>
                <a:cxn ang="0">
                  <a:pos x="T8" y="T9"/>
                </a:cxn>
              </a:cxnLst>
              <a:rect l="0" t="0" r="r" b="b"/>
              <a:pathLst>
                <a:path w="482" h="233">
                  <a:moveTo>
                    <a:pt x="468" y="233"/>
                  </a:moveTo>
                  <a:lnTo>
                    <a:pt x="0" y="33"/>
                  </a:lnTo>
                  <a:lnTo>
                    <a:pt x="15" y="0"/>
                  </a:lnTo>
                  <a:lnTo>
                    <a:pt x="482" y="198"/>
                  </a:lnTo>
                  <a:lnTo>
                    <a:pt x="468" y="233"/>
                  </a:ln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8" name="Freeform 69"/>
            <p:cNvSpPr>
              <a:spLocks noEditPoints="1"/>
            </p:cNvSpPr>
            <p:nvPr userDrawn="1"/>
          </p:nvSpPr>
          <p:spPr bwMode="auto">
            <a:xfrm>
              <a:off x="5729288" y="3071813"/>
              <a:ext cx="715962" cy="715963"/>
            </a:xfrm>
            <a:custGeom>
              <a:avLst/>
              <a:gdLst>
                <a:gd name="T0" fmla="*/ 96 w 191"/>
                <a:gd name="T1" fmla="*/ 191 h 191"/>
                <a:gd name="T2" fmla="*/ 0 w 191"/>
                <a:gd name="T3" fmla="*/ 96 h 191"/>
                <a:gd name="T4" fmla="*/ 96 w 191"/>
                <a:gd name="T5" fmla="*/ 0 h 191"/>
                <a:gd name="T6" fmla="*/ 191 w 191"/>
                <a:gd name="T7" fmla="*/ 96 h 191"/>
                <a:gd name="T8" fmla="*/ 96 w 191"/>
                <a:gd name="T9" fmla="*/ 191 h 191"/>
                <a:gd name="T10" fmla="*/ 96 w 191"/>
                <a:gd name="T11" fmla="*/ 16 h 191"/>
                <a:gd name="T12" fmla="*/ 16 w 191"/>
                <a:gd name="T13" fmla="*/ 96 h 191"/>
                <a:gd name="T14" fmla="*/ 96 w 191"/>
                <a:gd name="T15" fmla="*/ 175 h 191"/>
                <a:gd name="T16" fmla="*/ 176 w 191"/>
                <a:gd name="T17" fmla="*/ 96 h 191"/>
                <a:gd name="T18" fmla="*/ 96 w 191"/>
                <a:gd name="T19" fmla="*/ 1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96" y="191"/>
                  </a:moveTo>
                  <a:cubicBezTo>
                    <a:pt x="43" y="191"/>
                    <a:pt x="0" y="148"/>
                    <a:pt x="0" y="96"/>
                  </a:cubicBezTo>
                  <a:cubicBezTo>
                    <a:pt x="0" y="43"/>
                    <a:pt x="43" y="0"/>
                    <a:pt x="96" y="0"/>
                  </a:cubicBezTo>
                  <a:cubicBezTo>
                    <a:pt x="148" y="0"/>
                    <a:pt x="191" y="43"/>
                    <a:pt x="191" y="96"/>
                  </a:cubicBezTo>
                  <a:cubicBezTo>
                    <a:pt x="191" y="148"/>
                    <a:pt x="148" y="191"/>
                    <a:pt x="96" y="191"/>
                  </a:cubicBezTo>
                  <a:close/>
                  <a:moveTo>
                    <a:pt x="96" y="16"/>
                  </a:moveTo>
                  <a:cubicBezTo>
                    <a:pt x="52" y="16"/>
                    <a:pt x="16" y="52"/>
                    <a:pt x="16" y="96"/>
                  </a:cubicBezTo>
                  <a:cubicBezTo>
                    <a:pt x="16" y="139"/>
                    <a:pt x="52" y="175"/>
                    <a:pt x="96" y="175"/>
                  </a:cubicBezTo>
                  <a:cubicBezTo>
                    <a:pt x="140" y="175"/>
                    <a:pt x="176" y="139"/>
                    <a:pt x="176" y="96"/>
                  </a:cubicBezTo>
                  <a:cubicBezTo>
                    <a:pt x="176" y="52"/>
                    <a:pt x="140" y="16"/>
                    <a:pt x="96" y="16"/>
                  </a:cubicBezTo>
                  <a:close/>
                </a:path>
              </a:pathLst>
            </a:custGeom>
            <a:grpFill/>
            <a:ln w="190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9" name="Rectangle 70"/>
            <p:cNvSpPr>
              <a:spLocks noChangeArrowheads="1"/>
            </p:cNvSpPr>
            <p:nvPr userDrawn="1"/>
          </p:nvSpPr>
          <p:spPr bwMode="auto">
            <a:xfrm>
              <a:off x="6059488" y="2301875"/>
              <a:ext cx="60325" cy="798513"/>
            </a:xfrm>
            <a:prstGeom prst="rect">
              <a:avLst/>
            </a:prstGeom>
            <a:grpFill/>
            <a:ln w="190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370" name="Car"/>
          <p:cNvGrpSpPr/>
          <p:nvPr userDrawn="1"/>
        </p:nvGrpSpPr>
        <p:grpSpPr>
          <a:xfrm>
            <a:off x="6942359" y="4429774"/>
            <a:ext cx="1356077" cy="633413"/>
            <a:chOff x="6940551" y="4391025"/>
            <a:chExt cx="1355724" cy="633413"/>
          </a:xfrm>
        </p:grpSpPr>
        <p:sp>
          <p:nvSpPr>
            <p:cNvPr id="371" name="Freeform 7"/>
            <p:cNvSpPr>
              <a:spLocks noEditPoints="1"/>
            </p:cNvSpPr>
            <p:nvPr userDrawn="1"/>
          </p:nvSpPr>
          <p:spPr bwMode="auto">
            <a:xfrm>
              <a:off x="8037513" y="4581525"/>
              <a:ext cx="142875" cy="144462"/>
            </a:xfrm>
            <a:custGeom>
              <a:avLst/>
              <a:gdLst>
                <a:gd name="T0" fmla="*/ 80 w 160"/>
                <a:gd name="T1" fmla="*/ 161 h 161"/>
                <a:gd name="T2" fmla="*/ 0 w 160"/>
                <a:gd name="T3" fmla="*/ 81 h 161"/>
                <a:gd name="T4" fmla="*/ 80 w 160"/>
                <a:gd name="T5" fmla="*/ 0 h 161"/>
                <a:gd name="T6" fmla="*/ 160 w 160"/>
                <a:gd name="T7" fmla="*/ 81 h 161"/>
                <a:gd name="T8" fmla="*/ 80 w 160"/>
                <a:gd name="T9" fmla="*/ 161 h 161"/>
                <a:gd name="T10" fmla="*/ 80 w 160"/>
                <a:gd name="T11" fmla="*/ 9 h 161"/>
                <a:gd name="T12" fmla="*/ 8 w 160"/>
                <a:gd name="T13" fmla="*/ 81 h 161"/>
                <a:gd name="T14" fmla="*/ 80 w 160"/>
                <a:gd name="T15" fmla="*/ 152 h 161"/>
                <a:gd name="T16" fmla="*/ 152 w 160"/>
                <a:gd name="T17" fmla="*/ 81 h 161"/>
                <a:gd name="T18" fmla="*/ 80 w 160"/>
                <a:gd name="T19" fmla="*/ 9 h 161"/>
                <a:gd name="T20" fmla="*/ 80 w 160"/>
                <a:gd name="T21" fmla="*/ 125 h 161"/>
                <a:gd name="T22" fmla="*/ 36 w 160"/>
                <a:gd name="T23" fmla="*/ 81 h 161"/>
                <a:gd name="T24" fmla="*/ 80 w 160"/>
                <a:gd name="T25" fmla="*/ 37 h 161"/>
                <a:gd name="T26" fmla="*/ 124 w 160"/>
                <a:gd name="T27" fmla="*/ 81 h 161"/>
                <a:gd name="T28" fmla="*/ 80 w 160"/>
                <a:gd name="T29" fmla="*/ 125 h 161"/>
                <a:gd name="T30" fmla="*/ 80 w 160"/>
                <a:gd name="T31" fmla="*/ 45 h 161"/>
                <a:gd name="T32" fmla="*/ 45 w 160"/>
                <a:gd name="T33" fmla="*/ 81 h 161"/>
                <a:gd name="T34" fmla="*/ 80 w 160"/>
                <a:gd name="T35" fmla="*/ 116 h 161"/>
                <a:gd name="T36" fmla="*/ 115 w 160"/>
                <a:gd name="T37" fmla="*/ 81 h 161"/>
                <a:gd name="T38" fmla="*/ 80 w 160"/>
                <a:gd name="T39" fmla="*/ 4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0" h="161">
                  <a:moveTo>
                    <a:pt x="80" y="161"/>
                  </a:moveTo>
                  <a:cubicBezTo>
                    <a:pt x="36" y="161"/>
                    <a:pt x="0" y="125"/>
                    <a:pt x="0" y="81"/>
                  </a:cubicBezTo>
                  <a:cubicBezTo>
                    <a:pt x="0" y="36"/>
                    <a:pt x="36" y="0"/>
                    <a:pt x="80" y="0"/>
                  </a:cubicBezTo>
                  <a:cubicBezTo>
                    <a:pt x="124" y="0"/>
                    <a:pt x="160" y="36"/>
                    <a:pt x="160" y="81"/>
                  </a:cubicBezTo>
                  <a:cubicBezTo>
                    <a:pt x="160" y="125"/>
                    <a:pt x="124" y="161"/>
                    <a:pt x="80" y="161"/>
                  </a:cubicBezTo>
                  <a:close/>
                  <a:moveTo>
                    <a:pt x="80" y="9"/>
                  </a:moveTo>
                  <a:cubicBezTo>
                    <a:pt x="41" y="9"/>
                    <a:pt x="8" y="41"/>
                    <a:pt x="8" y="81"/>
                  </a:cubicBezTo>
                  <a:cubicBezTo>
                    <a:pt x="8" y="120"/>
                    <a:pt x="41" y="152"/>
                    <a:pt x="80" y="152"/>
                  </a:cubicBezTo>
                  <a:cubicBezTo>
                    <a:pt x="120" y="152"/>
                    <a:pt x="152" y="120"/>
                    <a:pt x="152" y="81"/>
                  </a:cubicBezTo>
                  <a:cubicBezTo>
                    <a:pt x="152" y="41"/>
                    <a:pt x="120" y="9"/>
                    <a:pt x="80" y="9"/>
                  </a:cubicBezTo>
                  <a:close/>
                  <a:moveTo>
                    <a:pt x="80" y="125"/>
                  </a:moveTo>
                  <a:cubicBezTo>
                    <a:pt x="56" y="125"/>
                    <a:pt x="36" y="105"/>
                    <a:pt x="36" y="81"/>
                  </a:cubicBezTo>
                  <a:cubicBezTo>
                    <a:pt x="36" y="56"/>
                    <a:pt x="56" y="37"/>
                    <a:pt x="80" y="37"/>
                  </a:cubicBezTo>
                  <a:cubicBezTo>
                    <a:pt x="104" y="37"/>
                    <a:pt x="124" y="56"/>
                    <a:pt x="124" y="81"/>
                  </a:cubicBezTo>
                  <a:cubicBezTo>
                    <a:pt x="124" y="105"/>
                    <a:pt x="104" y="125"/>
                    <a:pt x="80" y="125"/>
                  </a:cubicBezTo>
                  <a:close/>
                  <a:moveTo>
                    <a:pt x="80" y="45"/>
                  </a:moveTo>
                  <a:cubicBezTo>
                    <a:pt x="61" y="45"/>
                    <a:pt x="45" y="61"/>
                    <a:pt x="45" y="81"/>
                  </a:cubicBezTo>
                  <a:cubicBezTo>
                    <a:pt x="45" y="100"/>
                    <a:pt x="61" y="116"/>
                    <a:pt x="80" y="116"/>
                  </a:cubicBezTo>
                  <a:cubicBezTo>
                    <a:pt x="100" y="116"/>
                    <a:pt x="115" y="100"/>
                    <a:pt x="115" y="81"/>
                  </a:cubicBezTo>
                  <a:cubicBezTo>
                    <a:pt x="115" y="61"/>
                    <a:pt x="100" y="45"/>
                    <a:pt x="80" y="45"/>
                  </a:cubicBezTo>
                  <a:close/>
                </a:path>
              </a:pathLst>
            </a:custGeom>
            <a:solidFill>
              <a:srgbClr val="FFFFFF"/>
            </a:solidFill>
            <a:ln w="3175">
              <a:no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72" name="Freeform 8"/>
            <p:cNvSpPr>
              <a:spLocks noEditPoints="1"/>
            </p:cNvSpPr>
            <p:nvPr userDrawn="1"/>
          </p:nvSpPr>
          <p:spPr bwMode="auto">
            <a:xfrm>
              <a:off x="6980238" y="4587875"/>
              <a:ext cx="463550" cy="7937"/>
            </a:xfrm>
            <a:custGeom>
              <a:avLst/>
              <a:gdLst>
                <a:gd name="T0" fmla="*/ 281 w 292"/>
                <a:gd name="T1" fmla="*/ 5 h 5"/>
                <a:gd name="T2" fmla="*/ 292 w 292"/>
                <a:gd name="T3" fmla="*/ 0 h 5"/>
                <a:gd name="T4" fmla="*/ 274 w 292"/>
                <a:gd name="T5" fmla="*/ 5 h 5"/>
                <a:gd name="T6" fmla="*/ 263 w 292"/>
                <a:gd name="T7" fmla="*/ 0 h 5"/>
                <a:gd name="T8" fmla="*/ 274 w 292"/>
                <a:gd name="T9" fmla="*/ 5 h 5"/>
                <a:gd name="T10" fmla="*/ 246 w 292"/>
                <a:gd name="T11" fmla="*/ 5 h 5"/>
                <a:gd name="T12" fmla="*/ 257 w 292"/>
                <a:gd name="T13" fmla="*/ 0 h 5"/>
                <a:gd name="T14" fmla="*/ 239 w 292"/>
                <a:gd name="T15" fmla="*/ 5 h 5"/>
                <a:gd name="T16" fmla="*/ 228 w 292"/>
                <a:gd name="T17" fmla="*/ 0 h 5"/>
                <a:gd name="T18" fmla="*/ 239 w 292"/>
                <a:gd name="T19" fmla="*/ 5 h 5"/>
                <a:gd name="T20" fmla="*/ 211 w 292"/>
                <a:gd name="T21" fmla="*/ 5 h 5"/>
                <a:gd name="T22" fmla="*/ 221 w 292"/>
                <a:gd name="T23" fmla="*/ 0 h 5"/>
                <a:gd name="T24" fmla="*/ 204 w 292"/>
                <a:gd name="T25" fmla="*/ 5 h 5"/>
                <a:gd name="T26" fmla="*/ 193 w 292"/>
                <a:gd name="T27" fmla="*/ 0 h 5"/>
                <a:gd name="T28" fmla="*/ 204 w 292"/>
                <a:gd name="T29" fmla="*/ 5 h 5"/>
                <a:gd name="T30" fmla="*/ 175 w 292"/>
                <a:gd name="T31" fmla="*/ 5 h 5"/>
                <a:gd name="T32" fmla="*/ 186 w 292"/>
                <a:gd name="T33" fmla="*/ 0 h 5"/>
                <a:gd name="T34" fmla="*/ 168 w 292"/>
                <a:gd name="T35" fmla="*/ 5 h 5"/>
                <a:gd name="T36" fmla="*/ 158 w 292"/>
                <a:gd name="T37" fmla="*/ 0 h 5"/>
                <a:gd name="T38" fmla="*/ 168 w 292"/>
                <a:gd name="T39" fmla="*/ 5 h 5"/>
                <a:gd name="T40" fmla="*/ 140 w 292"/>
                <a:gd name="T41" fmla="*/ 5 h 5"/>
                <a:gd name="T42" fmla="*/ 151 w 292"/>
                <a:gd name="T43" fmla="*/ 0 h 5"/>
                <a:gd name="T44" fmla="*/ 133 w 292"/>
                <a:gd name="T45" fmla="*/ 5 h 5"/>
                <a:gd name="T46" fmla="*/ 123 w 292"/>
                <a:gd name="T47" fmla="*/ 0 h 5"/>
                <a:gd name="T48" fmla="*/ 133 w 292"/>
                <a:gd name="T49" fmla="*/ 5 h 5"/>
                <a:gd name="T50" fmla="*/ 105 w 292"/>
                <a:gd name="T51" fmla="*/ 5 h 5"/>
                <a:gd name="T52" fmla="*/ 116 w 292"/>
                <a:gd name="T53" fmla="*/ 0 h 5"/>
                <a:gd name="T54" fmla="*/ 98 w 292"/>
                <a:gd name="T55" fmla="*/ 5 h 5"/>
                <a:gd name="T56" fmla="*/ 87 w 292"/>
                <a:gd name="T57" fmla="*/ 0 h 5"/>
                <a:gd name="T58" fmla="*/ 98 w 292"/>
                <a:gd name="T59" fmla="*/ 5 h 5"/>
                <a:gd name="T60" fmla="*/ 70 w 292"/>
                <a:gd name="T61" fmla="*/ 5 h 5"/>
                <a:gd name="T62" fmla="*/ 80 w 292"/>
                <a:gd name="T63" fmla="*/ 0 h 5"/>
                <a:gd name="T64" fmla="*/ 63 w 292"/>
                <a:gd name="T65" fmla="*/ 5 h 5"/>
                <a:gd name="T66" fmla="*/ 52 w 292"/>
                <a:gd name="T67" fmla="*/ 0 h 5"/>
                <a:gd name="T68" fmla="*/ 63 w 292"/>
                <a:gd name="T69" fmla="*/ 5 h 5"/>
                <a:gd name="T70" fmla="*/ 34 w 292"/>
                <a:gd name="T71" fmla="*/ 5 h 5"/>
                <a:gd name="T72" fmla="*/ 45 w 292"/>
                <a:gd name="T73" fmla="*/ 0 h 5"/>
                <a:gd name="T74" fmla="*/ 28 w 292"/>
                <a:gd name="T75" fmla="*/ 5 h 5"/>
                <a:gd name="T76" fmla="*/ 17 w 292"/>
                <a:gd name="T77" fmla="*/ 0 h 5"/>
                <a:gd name="T78" fmla="*/ 28 w 292"/>
                <a:gd name="T79" fmla="*/ 5 h 5"/>
                <a:gd name="T80" fmla="*/ 0 w 292"/>
                <a:gd name="T81" fmla="*/ 5 h 5"/>
                <a:gd name="T82" fmla="*/ 10 w 292"/>
                <a:gd name="T8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2" h="5">
                  <a:moveTo>
                    <a:pt x="292" y="5"/>
                  </a:moveTo>
                  <a:lnTo>
                    <a:pt x="281" y="5"/>
                  </a:lnTo>
                  <a:lnTo>
                    <a:pt x="281" y="0"/>
                  </a:lnTo>
                  <a:lnTo>
                    <a:pt x="292" y="0"/>
                  </a:lnTo>
                  <a:lnTo>
                    <a:pt x="292" y="5"/>
                  </a:lnTo>
                  <a:close/>
                  <a:moveTo>
                    <a:pt x="274" y="5"/>
                  </a:moveTo>
                  <a:lnTo>
                    <a:pt x="263" y="5"/>
                  </a:lnTo>
                  <a:lnTo>
                    <a:pt x="263" y="0"/>
                  </a:lnTo>
                  <a:lnTo>
                    <a:pt x="274" y="0"/>
                  </a:lnTo>
                  <a:lnTo>
                    <a:pt x="274" y="5"/>
                  </a:lnTo>
                  <a:close/>
                  <a:moveTo>
                    <a:pt x="257" y="5"/>
                  </a:moveTo>
                  <a:lnTo>
                    <a:pt x="246" y="5"/>
                  </a:lnTo>
                  <a:lnTo>
                    <a:pt x="246" y="0"/>
                  </a:lnTo>
                  <a:lnTo>
                    <a:pt x="257" y="0"/>
                  </a:lnTo>
                  <a:lnTo>
                    <a:pt x="257" y="5"/>
                  </a:lnTo>
                  <a:close/>
                  <a:moveTo>
                    <a:pt x="239" y="5"/>
                  </a:moveTo>
                  <a:lnTo>
                    <a:pt x="228" y="5"/>
                  </a:lnTo>
                  <a:lnTo>
                    <a:pt x="228" y="0"/>
                  </a:lnTo>
                  <a:lnTo>
                    <a:pt x="239" y="0"/>
                  </a:lnTo>
                  <a:lnTo>
                    <a:pt x="239" y="5"/>
                  </a:lnTo>
                  <a:close/>
                  <a:moveTo>
                    <a:pt x="221" y="5"/>
                  </a:moveTo>
                  <a:lnTo>
                    <a:pt x="211" y="5"/>
                  </a:lnTo>
                  <a:lnTo>
                    <a:pt x="211" y="0"/>
                  </a:lnTo>
                  <a:lnTo>
                    <a:pt x="221" y="0"/>
                  </a:lnTo>
                  <a:lnTo>
                    <a:pt x="221" y="5"/>
                  </a:lnTo>
                  <a:close/>
                  <a:moveTo>
                    <a:pt x="204" y="5"/>
                  </a:moveTo>
                  <a:lnTo>
                    <a:pt x="193" y="5"/>
                  </a:lnTo>
                  <a:lnTo>
                    <a:pt x="193" y="0"/>
                  </a:lnTo>
                  <a:lnTo>
                    <a:pt x="204" y="0"/>
                  </a:lnTo>
                  <a:lnTo>
                    <a:pt x="204" y="5"/>
                  </a:lnTo>
                  <a:close/>
                  <a:moveTo>
                    <a:pt x="186" y="5"/>
                  </a:moveTo>
                  <a:lnTo>
                    <a:pt x="175" y="5"/>
                  </a:lnTo>
                  <a:lnTo>
                    <a:pt x="175" y="0"/>
                  </a:lnTo>
                  <a:lnTo>
                    <a:pt x="186" y="0"/>
                  </a:lnTo>
                  <a:lnTo>
                    <a:pt x="186" y="5"/>
                  </a:lnTo>
                  <a:close/>
                  <a:moveTo>
                    <a:pt x="168" y="5"/>
                  </a:moveTo>
                  <a:lnTo>
                    <a:pt x="158" y="5"/>
                  </a:lnTo>
                  <a:lnTo>
                    <a:pt x="158" y="0"/>
                  </a:lnTo>
                  <a:lnTo>
                    <a:pt x="168" y="0"/>
                  </a:lnTo>
                  <a:lnTo>
                    <a:pt x="168" y="5"/>
                  </a:lnTo>
                  <a:close/>
                  <a:moveTo>
                    <a:pt x="151" y="5"/>
                  </a:moveTo>
                  <a:lnTo>
                    <a:pt x="140" y="5"/>
                  </a:lnTo>
                  <a:lnTo>
                    <a:pt x="140" y="0"/>
                  </a:lnTo>
                  <a:lnTo>
                    <a:pt x="151" y="0"/>
                  </a:lnTo>
                  <a:lnTo>
                    <a:pt x="151" y="5"/>
                  </a:lnTo>
                  <a:close/>
                  <a:moveTo>
                    <a:pt x="133" y="5"/>
                  </a:moveTo>
                  <a:lnTo>
                    <a:pt x="123" y="5"/>
                  </a:lnTo>
                  <a:lnTo>
                    <a:pt x="123" y="0"/>
                  </a:lnTo>
                  <a:lnTo>
                    <a:pt x="133" y="0"/>
                  </a:lnTo>
                  <a:lnTo>
                    <a:pt x="133" y="5"/>
                  </a:lnTo>
                  <a:close/>
                  <a:moveTo>
                    <a:pt x="116" y="5"/>
                  </a:moveTo>
                  <a:lnTo>
                    <a:pt x="105" y="5"/>
                  </a:lnTo>
                  <a:lnTo>
                    <a:pt x="105" y="0"/>
                  </a:lnTo>
                  <a:lnTo>
                    <a:pt x="116" y="0"/>
                  </a:lnTo>
                  <a:lnTo>
                    <a:pt x="116" y="5"/>
                  </a:lnTo>
                  <a:close/>
                  <a:moveTo>
                    <a:pt x="98" y="5"/>
                  </a:moveTo>
                  <a:lnTo>
                    <a:pt x="87" y="5"/>
                  </a:lnTo>
                  <a:lnTo>
                    <a:pt x="87" y="0"/>
                  </a:lnTo>
                  <a:lnTo>
                    <a:pt x="98" y="0"/>
                  </a:lnTo>
                  <a:lnTo>
                    <a:pt x="98" y="5"/>
                  </a:lnTo>
                  <a:close/>
                  <a:moveTo>
                    <a:pt x="80" y="5"/>
                  </a:moveTo>
                  <a:lnTo>
                    <a:pt x="70" y="5"/>
                  </a:lnTo>
                  <a:lnTo>
                    <a:pt x="70" y="0"/>
                  </a:lnTo>
                  <a:lnTo>
                    <a:pt x="80" y="0"/>
                  </a:lnTo>
                  <a:lnTo>
                    <a:pt x="80" y="5"/>
                  </a:lnTo>
                  <a:close/>
                  <a:moveTo>
                    <a:pt x="63" y="5"/>
                  </a:moveTo>
                  <a:lnTo>
                    <a:pt x="52" y="5"/>
                  </a:lnTo>
                  <a:lnTo>
                    <a:pt x="52" y="0"/>
                  </a:lnTo>
                  <a:lnTo>
                    <a:pt x="63" y="0"/>
                  </a:lnTo>
                  <a:lnTo>
                    <a:pt x="63" y="5"/>
                  </a:lnTo>
                  <a:close/>
                  <a:moveTo>
                    <a:pt x="45" y="5"/>
                  </a:moveTo>
                  <a:lnTo>
                    <a:pt x="34" y="5"/>
                  </a:lnTo>
                  <a:lnTo>
                    <a:pt x="34" y="0"/>
                  </a:lnTo>
                  <a:lnTo>
                    <a:pt x="45" y="0"/>
                  </a:lnTo>
                  <a:lnTo>
                    <a:pt x="45" y="5"/>
                  </a:lnTo>
                  <a:close/>
                  <a:moveTo>
                    <a:pt x="28" y="5"/>
                  </a:moveTo>
                  <a:lnTo>
                    <a:pt x="17" y="5"/>
                  </a:lnTo>
                  <a:lnTo>
                    <a:pt x="17" y="0"/>
                  </a:lnTo>
                  <a:lnTo>
                    <a:pt x="28" y="0"/>
                  </a:lnTo>
                  <a:lnTo>
                    <a:pt x="28" y="5"/>
                  </a:lnTo>
                  <a:close/>
                  <a:moveTo>
                    <a:pt x="10" y="5"/>
                  </a:moveTo>
                  <a:lnTo>
                    <a:pt x="0" y="5"/>
                  </a:lnTo>
                  <a:lnTo>
                    <a:pt x="0" y="0"/>
                  </a:lnTo>
                  <a:lnTo>
                    <a:pt x="10" y="0"/>
                  </a:lnTo>
                  <a:lnTo>
                    <a:pt x="1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73" name="Freeform 9"/>
            <p:cNvSpPr>
              <a:spLocks/>
            </p:cNvSpPr>
            <p:nvPr userDrawn="1"/>
          </p:nvSpPr>
          <p:spPr bwMode="auto">
            <a:xfrm>
              <a:off x="6940551" y="4575175"/>
              <a:ext cx="30162" cy="31750"/>
            </a:xfrm>
            <a:custGeom>
              <a:avLst/>
              <a:gdLst>
                <a:gd name="T0" fmla="*/ 19 w 19"/>
                <a:gd name="T1" fmla="*/ 0 h 20"/>
                <a:gd name="T2" fmla="*/ 0 w 19"/>
                <a:gd name="T3" fmla="*/ 10 h 20"/>
                <a:gd name="T4" fmla="*/ 19 w 19"/>
                <a:gd name="T5" fmla="*/ 20 h 20"/>
                <a:gd name="T6" fmla="*/ 19 w 19"/>
                <a:gd name="T7" fmla="*/ 0 h 20"/>
              </a:gdLst>
              <a:ahLst/>
              <a:cxnLst>
                <a:cxn ang="0">
                  <a:pos x="T0" y="T1"/>
                </a:cxn>
                <a:cxn ang="0">
                  <a:pos x="T2" y="T3"/>
                </a:cxn>
                <a:cxn ang="0">
                  <a:pos x="T4" y="T5"/>
                </a:cxn>
                <a:cxn ang="0">
                  <a:pos x="T6" y="T7"/>
                </a:cxn>
              </a:cxnLst>
              <a:rect l="0" t="0" r="r" b="b"/>
              <a:pathLst>
                <a:path w="19" h="20">
                  <a:moveTo>
                    <a:pt x="19" y="0"/>
                  </a:moveTo>
                  <a:lnTo>
                    <a:pt x="0" y="10"/>
                  </a:lnTo>
                  <a:lnTo>
                    <a:pt x="19" y="2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74" name="Freeform 10"/>
            <p:cNvSpPr>
              <a:spLocks/>
            </p:cNvSpPr>
            <p:nvPr userDrawn="1"/>
          </p:nvSpPr>
          <p:spPr bwMode="auto">
            <a:xfrm>
              <a:off x="7185025" y="4735513"/>
              <a:ext cx="33337" cy="30162"/>
            </a:xfrm>
            <a:custGeom>
              <a:avLst/>
              <a:gdLst>
                <a:gd name="T0" fmla="*/ 21 w 21"/>
                <a:gd name="T1" fmla="*/ 18 h 19"/>
                <a:gd name="T2" fmla="*/ 10 w 21"/>
                <a:gd name="T3" fmla="*/ 0 h 19"/>
                <a:gd name="T4" fmla="*/ 0 w 21"/>
                <a:gd name="T5" fmla="*/ 19 h 19"/>
                <a:gd name="T6" fmla="*/ 21 w 21"/>
                <a:gd name="T7" fmla="*/ 18 h 19"/>
              </a:gdLst>
              <a:ahLst/>
              <a:cxnLst>
                <a:cxn ang="0">
                  <a:pos x="T0" y="T1"/>
                </a:cxn>
                <a:cxn ang="0">
                  <a:pos x="T2" y="T3"/>
                </a:cxn>
                <a:cxn ang="0">
                  <a:pos x="T4" y="T5"/>
                </a:cxn>
                <a:cxn ang="0">
                  <a:pos x="T6" y="T7"/>
                </a:cxn>
              </a:cxnLst>
              <a:rect l="0" t="0" r="r" b="b"/>
              <a:pathLst>
                <a:path w="21" h="19">
                  <a:moveTo>
                    <a:pt x="21" y="18"/>
                  </a:moveTo>
                  <a:lnTo>
                    <a:pt x="10" y="0"/>
                  </a:lnTo>
                  <a:lnTo>
                    <a:pt x="0" y="19"/>
                  </a:ln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75" name="Freeform 11"/>
            <p:cNvSpPr>
              <a:spLocks/>
            </p:cNvSpPr>
            <p:nvPr userDrawn="1"/>
          </p:nvSpPr>
          <p:spPr bwMode="auto">
            <a:xfrm>
              <a:off x="7296150" y="4443413"/>
              <a:ext cx="34925" cy="30162"/>
            </a:xfrm>
            <a:custGeom>
              <a:avLst/>
              <a:gdLst>
                <a:gd name="T0" fmla="*/ 22 w 22"/>
                <a:gd name="T1" fmla="*/ 18 h 19"/>
                <a:gd name="T2" fmla="*/ 11 w 22"/>
                <a:gd name="T3" fmla="*/ 0 h 19"/>
                <a:gd name="T4" fmla="*/ 0 w 22"/>
                <a:gd name="T5" fmla="*/ 19 h 19"/>
                <a:gd name="T6" fmla="*/ 22 w 22"/>
                <a:gd name="T7" fmla="*/ 18 h 19"/>
              </a:gdLst>
              <a:ahLst/>
              <a:cxnLst>
                <a:cxn ang="0">
                  <a:pos x="T0" y="T1"/>
                </a:cxn>
                <a:cxn ang="0">
                  <a:pos x="T2" y="T3"/>
                </a:cxn>
                <a:cxn ang="0">
                  <a:pos x="T4" y="T5"/>
                </a:cxn>
                <a:cxn ang="0">
                  <a:pos x="T6" y="T7"/>
                </a:cxn>
              </a:cxnLst>
              <a:rect l="0" t="0" r="r" b="b"/>
              <a:pathLst>
                <a:path w="22" h="19">
                  <a:moveTo>
                    <a:pt x="22" y="18"/>
                  </a:moveTo>
                  <a:lnTo>
                    <a:pt x="11" y="0"/>
                  </a:lnTo>
                  <a:lnTo>
                    <a:pt x="0" y="19"/>
                  </a:lnTo>
                  <a:lnTo>
                    <a:pt x="2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76" name="Freeform 12"/>
            <p:cNvSpPr>
              <a:spLocks noEditPoints="1"/>
            </p:cNvSpPr>
            <p:nvPr userDrawn="1"/>
          </p:nvSpPr>
          <p:spPr bwMode="auto">
            <a:xfrm>
              <a:off x="7051675" y="4619625"/>
              <a:ext cx="388937" cy="247650"/>
            </a:xfrm>
            <a:custGeom>
              <a:avLst/>
              <a:gdLst>
                <a:gd name="T0" fmla="*/ 127 w 435"/>
                <a:gd name="T1" fmla="*/ 268 h 276"/>
                <a:gd name="T2" fmla="*/ 138 w 435"/>
                <a:gd name="T3" fmla="*/ 267 h 276"/>
                <a:gd name="T4" fmla="*/ 95 w 435"/>
                <a:gd name="T5" fmla="*/ 273 h 276"/>
                <a:gd name="T6" fmla="*/ 95 w 435"/>
                <a:gd name="T7" fmla="*/ 273 h 276"/>
                <a:gd name="T8" fmla="*/ 187 w 435"/>
                <a:gd name="T9" fmla="*/ 253 h 276"/>
                <a:gd name="T10" fmla="*/ 53 w 435"/>
                <a:gd name="T11" fmla="*/ 244 h 276"/>
                <a:gd name="T12" fmla="*/ 190 w 435"/>
                <a:gd name="T13" fmla="*/ 239 h 276"/>
                <a:gd name="T14" fmla="*/ 39 w 435"/>
                <a:gd name="T15" fmla="*/ 243 h 276"/>
                <a:gd name="T16" fmla="*/ 39 w 435"/>
                <a:gd name="T17" fmla="*/ 243 h 276"/>
                <a:gd name="T18" fmla="*/ 221 w 435"/>
                <a:gd name="T19" fmla="*/ 199 h 276"/>
                <a:gd name="T20" fmla="*/ 17 w 435"/>
                <a:gd name="T21" fmla="*/ 197 h 276"/>
                <a:gd name="T22" fmla="*/ 109 w 435"/>
                <a:gd name="T23" fmla="*/ 210 h 276"/>
                <a:gd name="T24" fmla="*/ 142 w 435"/>
                <a:gd name="T25" fmla="*/ 213 h 276"/>
                <a:gd name="T26" fmla="*/ 142 w 435"/>
                <a:gd name="T27" fmla="*/ 213 h 276"/>
                <a:gd name="T28" fmla="*/ 103 w 435"/>
                <a:gd name="T29" fmla="*/ 197 h 276"/>
                <a:gd name="T30" fmla="*/ 165 w 435"/>
                <a:gd name="T31" fmla="*/ 171 h 276"/>
                <a:gd name="T32" fmla="*/ 1 w 435"/>
                <a:gd name="T33" fmla="*/ 169 h 276"/>
                <a:gd name="T34" fmla="*/ 223 w 435"/>
                <a:gd name="T35" fmla="*/ 187 h 276"/>
                <a:gd name="T36" fmla="*/ 223 w 435"/>
                <a:gd name="T37" fmla="*/ 166 h 276"/>
                <a:gd name="T38" fmla="*/ 77 w 435"/>
                <a:gd name="T39" fmla="*/ 162 h 276"/>
                <a:gd name="T40" fmla="*/ 88 w 435"/>
                <a:gd name="T41" fmla="*/ 173 h 276"/>
                <a:gd name="T42" fmla="*/ 212 w 435"/>
                <a:gd name="T43" fmla="*/ 135 h 276"/>
                <a:gd name="T44" fmla="*/ 0 w 435"/>
                <a:gd name="T45" fmla="*/ 153 h 276"/>
                <a:gd name="T46" fmla="*/ 9 w 435"/>
                <a:gd name="T47" fmla="*/ 156 h 276"/>
                <a:gd name="T48" fmla="*/ 89 w 435"/>
                <a:gd name="T49" fmla="*/ 124 h 276"/>
                <a:gd name="T50" fmla="*/ 184 w 435"/>
                <a:gd name="T51" fmla="*/ 118 h 276"/>
                <a:gd name="T52" fmla="*/ 11 w 435"/>
                <a:gd name="T53" fmla="*/ 126 h 276"/>
                <a:gd name="T54" fmla="*/ 11 w 435"/>
                <a:gd name="T55" fmla="*/ 126 h 276"/>
                <a:gd name="T56" fmla="*/ 119 w 435"/>
                <a:gd name="T57" fmla="*/ 110 h 276"/>
                <a:gd name="T58" fmla="*/ 160 w 435"/>
                <a:gd name="T59" fmla="*/ 98 h 276"/>
                <a:gd name="T60" fmla="*/ 127 w 435"/>
                <a:gd name="T61" fmla="*/ 98 h 276"/>
                <a:gd name="T62" fmla="*/ 143 w 435"/>
                <a:gd name="T63" fmla="*/ 105 h 276"/>
                <a:gd name="T64" fmla="*/ 21 w 435"/>
                <a:gd name="T65" fmla="*/ 76 h 276"/>
                <a:gd name="T66" fmla="*/ 28 w 435"/>
                <a:gd name="T67" fmla="*/ 66 h 276"/>
                <a:gd name="T68" fmla="*/ 54 w 435"/>
                <a:gd name="T69" fmla="*/ 48 h 276"/>
                <a:gd name="T70" fmla="*/ 54 w 435"/>
                <a:gd name="T71" fmla="*/ 48 h 276"/>
                <a:gd name="T72" fmla="*/ 95 w 435"/>
                <a:gd name="T73" fmla="*/ 21 h 276"/>
                <a:gd name="T74" fmla="*/ 122 w 435"/>
                <a:gd name="T75" fmla="*/ 3 h 276"/>
                <a:gd name="T76" fmla="*/ 134 w 435"/>
                <a:gd name="T77" fmla="*/ 1 h 276"/>
                <a:gd name="T78" fmla="*/ 153 w 435"/>
                <a:gd name="T79" fmla="*/ 9 h 276"/>
                <a:gd name="T80" fmla="*/ 416 w 435"/>
                <a:gd name="T81" fmla="*/ 0 h 276"/>
                <a:gd name="T82" fmla="*/ 385 w 435"/>
                <a:gd name="T83" fmla="*/ 9 h 276"/>
                <a:gd name="T84" fmla="*/ 373 w 435"/>
                <a:gd name="T85" fmla="*/ 9 h 276"/>
                <a:gd name="T86" fmla="*/ 373 w 435"/>
                <a:gd name="T87" fmla="*/ 9 h 276"/>
                <a:gd name="T88" fmla="*/ 342 w 435"/>
                <a:gd name="T89" fmla="*/ 0 h 276"/>
                <a:gd name="T90" fmla="*/ 291 w 435"/>
                <a:gd name="T91" fmla="*/ 0 h 276"/>
                <a:gd name="T92" fmla="*/ 260 w 435"/>
                <a:gd name="T93" fmla="*/ 9 h 276"/>
                <a:gd name="T94" fmla="*/ 248 w 435"/>
                <a:gd name="T95" fmla="*/ 9 h 276"/>
                <a:gd name="T96" fmla="*/ 248 w 435"/>
                <a:gd name="T97" fmla="*/ 9 h 276"/>
                <a:gd name="T98" fmla="*/ 217 w 435"/>
                <a:gd name="T99" fmla="*/ 0 h 276"/>
                <a:gd name="T100" fmla="*/ 166 w 435"/>
                <a:gd name="T10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5" h="276">
                  <a:moveTo>
                    <a:pt x="124" y="276"/>
                  </a:moveTo>
                  <a:cubicBezTo>
                    <a:pt x="118" y="276"/>
                    <a:pt x="113" y="276"/>
                    <a:pt x="107" y="275"/>
                  </a:cubicBezTo>
                  <a:cubicBezTo>
                    <a:pt x="108" y="267"/>
                    <a:pt x="108" y="267"/>
                    <a:pt x="108" y="267"/>
                  </a:cubicBezTo>
                  <a:cubicBezTo>
                    <a:pt x="114" y="268"/>
                    <a:pt x="121" y="268"/>
                    <a:pt x="127" y="268"/>
                  </a:cubicBezTo>
                  <a:cubicBezTo>
                    <a:pt x="127" y="276"/>
                    <a:pt x="127" y="276"/>
                    <a:pt x="127" y="276"/>
                  </a:cubicBezTo>
                  <a:cubicBezTo>
                    <a:pt x="126" y="276"/>
                    <a:pt x="125" y="276"/>
                    <a:pt x="124" y="276"/>
                  </a:cubicBezTo>
                  <a:close/>
                  <a:moveTo>
                    <a:pt x="140" y="275"/>
                  </a:moveTo>
                  <a:cubicBezTo>
                    <a:pt x="138" y="267"/>
                    <a:pt x="138" y="267"/>
                    <a:pt x="138" y="267"/>
                  </a:cubicBezTo>
                  <a:cubicBezTo>
                    <a:pt x="144" y="266"/>
                    <a:pt x="150" y="264"/>
                    <a:pt x="156" y="262"/>
                  </a:cubicBezTo>
                  <a:cubicBezTo>
                    <a:pt x="159" y="270"/>
                    <a:pt x="159" y="270"/>
                    <a:pt x="159" y="270"/>
                  </a:cubicBezTo>
                  <a:cubicBezTo>
                    <a:pt x="153" y="272"/>
                    <a:pt x="146" y="274"/>
                    <a:pt x="140" y="275"/>
                  </a:cubicBezTo>
                  <a:close/>
                  <a:moveTo>
                    <a:pt x="95" y="273"/>
                  </a:moveTo>
                  <a:cubicBezTo>
                    <a:pt x="89" y="272"/>
                    <a:pt x="82" y="270"/>
                    <a:pt x="76" y="267"/>
                  </a:cubicBezTo>
                  <a:cubicBezTo>
                    <a:pt x="79" y="259"/>
                    <a:pt x="79" y="259"/>
                    <a:pt x="79" y="259"/>
                  </a:cubicBezTo>
                  <a:cubicBezTo>
                    <a:pt x="85" y="261"/>
                    <a:pt x="91" y="263"/>
                    <a:pt x="97" y="265"/>
                  </a:cubicBezTo>
                  <a:lnTo>
                    <a:pt x="95" y="273"/>
                  </a:lnTo>
                  <a:close/>
                  <a:moveTo>
                    <a:pt x="170" y="265"/>
                  </a:moveTo>
                  <a:cubicBezTo>
                    <a:pt x="166" y="257"/>
                    <a:pt x="166" y="257"/>
                    <a:pt x="166" y="257"/>
                  </a:cubicBezTo>
                  <a:cubicBezTo>
                    <a:pt x="172" y="254"/>
                    <a:pt x="177" y="251"/>
                    <a:pt x="182" y="247"/>
                  </a:cubicBezTo>
                  <a:cubicBezTo>
                    <a:pt x="187" y="253"/>
                    <a:pt x="187" y="253"/>
                    <a:pt x="187" y="253"/>
                  </a:cubicBezTo>
                  <a:cubicBezTo>
                    <a:pt x="182" y="258"/>
                    <a:pt x="176" y="262"/>
                    <a:pt x="170" y="265"/>
                  </a:cubicBezTo>
                  <a:close/>
                  <a:moveTo>
                    <a:pt x="65" y="262"/>
                  </a:moveTo>
                  <a:cubicBezTo>
                    <a:pt x="59" y="258"/>
                    <a:pt x="53" y="255"/>
                    <a:pt x="48" y="251"/>
                  </a:cubicBezTo>
                  <a:cubicBezTo>
                    <a:pt x="53" y="244"/>
                    <a:pt x="53" y="244"/>
                    <a:pt x="53" y="244"/>
                  </a:cubicBezTo>
                  <a:cubicBezTo>
                    <a:pt x="58" y="248"/>
                    <a:pt x="64" y="251"/>
                    <a:pt x="69" y="254"/>
                  </a:cubicBezTo>
                  <a:lnTo>
                    <a:pt x="65" y="262"/>
                  </a:lnTo>
                  <a:close/>
                  <a:moveTo>
                    <a:pt x="196" y="245"/>
                  </a:moveTo>
                  <a:cubicBezTo>
                    <a:pt x="190" y="239"/>
                    <a:pt x="190" y="239"/>
                    <a:pt x="190" y="239"/>
                  </a:cubicBezTo>
                  <a:cubicBezTo>
                    <a:pt x="194" y="235"/>
                    <a:pt x="198" y="230"/>
                    <a:pt x="201" y="224"/>
                  </a:cubicBezTo>
                  <a:cubicBezTo>
                    <a:pt x="209" y="229"/>
                    <a:pt x="209" y="229"/>
                    <a:pt x="209" y="229"/>
                  </a:cubicBezTo>
                  <a:cubicBezTo>
                    <a:pt x="205" y="235"/>
                    <a:pt x="201" y="240"/>
                    <a:pt x="196" y="245"/>
                  </a:cubicBezTo>
                  <a:close/>
                  <a:moveTo>
                    <a:pt x="39" y="243"/>
                  </a:moveTo>
                  <a:cubicBezTo>
                    <a:pt x="34" y="238"/>
                    <a:pt x="30" y="233"/>
                    <a:pt x="25" y="228"/>
                  </a:cubicBezTo>
                  <a:cubicBezTo>
                    <a:pt x="32" y="223"/>
                    <a:pt x="32" y="223"/>
                    <a:pt x="32" y="223"/>
                  </a:cubicBezTo>
                  <a:cubicBezTo>
                    <a:pt x="36" y="228"/>
                    <a:pt x="40" y="232"/>
                    <a:pt x="45" y="236"/>
                  </a:cubicBezTo>
                  <a:lnTo>
                    <a:pt x="39" y="243"/>
                  </a:lnTo>
                  <a:close/>
                  <a:moveTo>
                    <a:pt x="214" y="218"/>
                  </a:moveTo>
                  <a:cubicBezTo>
                    <a:pt x="206" y="215"/>
                    <a:pt x="206" y="215"/>
                    <a:pt x="206" y="215"/>
                  </a:cubicBezTo>
                  <a:cubicBezTo>
                    <a:pt x="209" y="209"/>
                    <a:pt x="211" y="203"/>
                    <a:pt x="212" y="197"/>
                  </a:cubicBezTo>
                  <a:cubicBezTo>
                    <a:pt x="221" y="199"/>
                    <a:pt x="221" y="199"/>
                    <a:pt x="221" y="199"/>
                  </a:cubicBezTo>
                  <a:cubicBezTo>
                    <a:pt x="219" y="206"/>
                    <a:pt x="217" y="212"/>
                    <a:pt x="214" y="218"/>
                  </a:cubicBezTo>
                  <a:close/>
                  <a:moveTo>
                    <a:pt x="19" y="218"/>
                  </a:moveTo>
                  <a:cubicBezTo>
                    <a:pt x="15" y="212"/>
                    <a:pt x="12" y="206"/>
                    <a:pt x="9" y="200"/>
                  </a:cubicBezTo>
                  <a:cubicBezTo>
                    <a:pt x="17" y="197"/>
                    <a:pt x="17" y="197"/>
                    <a:pt x="17" y="197"/>
                  </a:cubicBezTo>
                  <a:cubicBezTo>
                    <a:pt x="20" y="202"/>
                    <a:pt x="23" y="208"/>
                    <a:pt x="26" y="213"/>
                  </a:cubicBezTo>
                  <a:lnTo>
                    <a:pt x="19" y="218"/>
                  </a:lnTo>
                  <a:close/>
                  <a:moveTo>
                    <a:pt x="129" y="215"/>
                  </a:moveTo>
                  <a:cubicBezTo>
                    <a:pt x="122" y="215"/>
                    <a:pt x="115" y="213"/>
                    <a:pt x="109" y="210"/>
                  </a:cubicBezTo>
                  <a:cubicBezTo>
                    <a:pt x="112" y="202"/>
                    <a:pt x="112" y="202"/>
                    <a:pt x="112" y="202"/>
                  </a:cubicBezTo>
                  <a:cubicBezTo>
                    <a:pt x="118" y="205"/>
                    <a:pt x="123" y="206"/>
                    <a:pt x="129" y="206"/>
                  </a:cubicBezTo>
                  <a:lnTo>
                    <a:pt x="129" y="215"/>
                  </a:lnTo>
                  <a:close/>
                  <a:moveTo>
                    <a:pt x="142" y="213"/>
                  </a:moveTo>
                  <a:cubicBezTo>
                    <a:pt x="140" y="205"/>
                    <a:pt x="140" y="205"/>
                    <a:pt x="140" y="205"/>
                  </a:cubicBezTo>
                  <a:cubicBezTo>
                    <a:pt x="145" y="203"/>
                    <a:pt x="150" y="200"/>
                    <a:pt x="155" y="196"/>
                  </a:cubicBezTo>
                  <a:cubicBezTo>
                    <a:pt x="161" y="202"/>
                    <a:pt x="161" y="202"/>
                    <a:pt x="161" y="202"/>
                  </a:cubicBezTo>
                  <a:cubicBezTo>
                    <a:pt x="155" y="208"/>
                    <a:pt x="149" y="211"/>
                    <a:pt x="142" y="213"/>
                  </a:cubicBezTo>
                  <a:close/>
                  <a:moveTo>
                    <a:pt x="98" y="203"/>
                  </a:moveTo>
                  <a:cubicBezTo>
                    <a:pt x="92" y="199"/>
                    <a:pt x="88" y="194"/>
                    <a:pt x="84" y="187"/>
                  </a:cubicBezTo>
                  <a:cubicBezTo>
                    <a:pt x="92" y="183"/>
                    <a:pt x="92" y="183"/>
                    <a:pt x="92" y="183"/>
                  </a:cubicBezTo>
                  <a:cubicBezTo>
                    <a:pt x="95" y="188"/>
                    <a:pt x="98" y="193"/>
                    <a:pt x="103" y="197"/>
                  </a:cubicBezTo>
                  <a:lnTo>
                    <a:pt x="98" y="203"/>
                  </a:lnTo>
                  <a:close/>
                  <a:moveTo>
                    <a:pt x="168" y="192"/>
                  </a:moveTo>
                  <a:cubicBezTo>
                    <a:pt x="161" y="188"/>
                    <a:pt x="161" y="188"/>
                    <a:pt x="161" y="188"/>
                  </a:cubicBezTo>
                  <a:cubicBezTo>
                    <a:pt x="164" y="183"/>
                    <a:pt x="165" y="177"/>
                    <a:pt x="165" y="171"/>
                  </a:cubicBezTo>
                  <a:cubicBezTo>
                    <a:pt x="174" y="171"/>
                    <a:pt x="174" y="171"/>
                    <a:pt x="174" y="171"/>
                  </a:cubicBezTo>
                  <a:cubicBezTo>
                    <a:pt x="174" y="179"/>
                    <a:pt x="172" y="186"/>
                    <a:pt x="168" y="192"/>
                  </a:cubicBezTo>
                  <a:close/>
                  <a:moveTo>
                    <a:pt x="5" y="188"/>
                  </a:moveTo>
                  <a:cubicBezTo>
                    <a:pt x="3" y="182"/>
                    <a:pt x="2" y="175"/>
                    <a:pt x="1" y="169"/>
                  </a:cubicBezTo>
                  <a:cubicBezTo>
                    <a:pt x="10" y="168"/>
                    <a:pt x="10" y="168"/>
                    <a:pt x="10" y="168"/>
                  </a:cubicBezTo>
                  <a:cubicBezTo>
                    <a:pt x="11" y="174"/>
                    <a:pt x="12" y="180"/>
                    <a:pt x="14" y="186"/>
                  </a:cubicBezTo>
                  <a:lnTo>
                    <a:pt x="5" y="188"/>
                  </a:lnTo>
                  <a:close/>
                  <a:moveTo>
                    <a:pt x="223" y="187"/>
                  </a:moveTo>
                  <a:cubicBezTo>
                    <a:pt x="214" y="186"/>
                    <a:pt x="214" y="186"/>
                    <a:pt x="214" y="186"/>
                  </a:cubicBezTo>
                  <a:cubicBezTo>
                    <a:pt x="214" y="183"/>
                    <a:pt x="215" y="180"/>
                    <a:pt x="215" y="177"/>
                  </a:cubicBezTo>
                  <a:cubicBezTo>
                    <a:pt x="215" y="174"/>
                    <a:pt x="214" y="171"/>
                    <a:pt x="214" y="167"/>
                  </a:cubicBezTo>
                  <a:cubicBezTo>
                    <a:pt x="223" y="166"/>
                    <a:pt x="223" y="166"/>
                    <a:pt x="223" y="166"/>
                  </a:cubicBezTo>
                  <a:cubicBezTo>
                    <a:pt x="223" y="170"/>
                    <a:pt x="223" y="173"/>
                    <a:pt x="223" y="177"/>
                  </a:cubicBezTo>
                  <a:cubicBezTo>
                    <a:pt x="223" y="180"/>
                    <a:pt x="223" y="184"/>
                    <a:pt x="223" y="187"/>
                  </a:cubicBezTo>
                  <a:close/>
                  <a:moveTo>
                    <a:pt x="79" y="176"/>
                  </a:moveTo>
                  <a:cubicBezTo>
                    <a:pt x="78" y="171"/>
                    <a:pt x="77" y="166"/>
                    <a:pt x="77" y="162"/>
                  </a:cubicBezTo>
                  <a:cubicBezTo>
                    <a:pt x="77" y="159"/>
                    <a:pt x="78" y="157"/>
                    <a:pt x="78" y="155"/>
                  </a:cubicBezTo>
                  <a:cubicBezTo>
                    <a:pt x="86" y="156"/>
                    <a:pt x="86" y="156"/>
                    <a:pt x="86" y="156"/>
                  </a:cubicBezTo>
                  <a:cubicBezTo>
                    <a:pt x="86" y="158"/>
                    <a:pt x="86" y="160"/>
                    <a:pt x="86" y="162"/>
                  </a:cubicBezTo>
                  <a:cubicBezTo>
                    <a:pt x="86" y="166"/>
                    <a:pt x="87" y="170"/>
                    <a:pt x="88" y="173"/>
                  </a:cubicBezTo>
                  <a:lnTo>
                    <a:pt x="79" y="176"/>
                  </a:lnTo>
                  <a:close/>
                  <a:moveTo>
                    <a:pt x="212" y="157"/>
                  </a:moveTo>
                  <a:cubicBezTo>
                    <a:pt x="210" y="151"/>
                    <a:pt x="207" y="145"/>
                    <a:pt x="204" y="140"/>
                  </a:cubicBezTo>
                  <a:cubicBezTo>
                    <a:pt x="212" y="135"/>
                    <a:pt x="212" y="135"/>
                    <a:pt x="212" y="135"/>
                  </a:cubicBezTo>
                  <a:cubicBezTo>
                    <a:pt x="215" y="141"/>
                    <a:pt x="218" y="148"/>
                    <a:pt x="220" y="154"/>
                  </a:cubicBezTo>
                  <a:lnTo>
                    <a:pt x="212" y="157"/>
                  </a:lnTo>
                  <a:close/>
                  <a:moveTo>
                    <a:pt x="0" y="157"/>
                  </a:moveTo>
                  <a:cubicBezTo>
                    <a:pt x="0" y="155"/>
                    <a:pt x="0" y="154"/>
                    <a:pt x="0" y="153"/>
                  </a:cubicBezTo>
                  <a:cubicBezTo>
                    <a:pt x="0" y="148"/>
                    <a:pt x="1" y="142"/>
                    <a:pt x="1" y="136"/>
                  </a:cubicBezTo>
                  <a:cubicBezTo>
                    <a:pt x="10" y="137"/>
                    <a:pt x="10" y="137"/>
                    <a:pt x="10" y="137"/>
                  </a:cubicBezTo>
                  <a:cubicBezTo>
                    <a:pt x="9" y="143"/>
                    <a:pt x="9" y="148"/>
                    <a:pt x="9" y="153"/>
                  </a:cubicBezTo>
                  <a:cubicBezTo>
                    <a:pt x="9" y="154"/>
                    <a:pt x="9" y="155"/>
                    <a:pt x="9" y="156"/>
                  </a:cubicBezTo>
                  <a:lnTo>
                    <a:pt x="0" y="157"/>
                  </a:lnTo>
                  <a:close/>
                  <a:moveTo>
                    <a:pt x="89" y="145"/>
                  </a:moveTo>
                  <a:cubicBezTo>
                    <a:pt x="80" y="142"/>
                    <a:pt x="80" y="142"/>
                    <a:pt x="80" y="142"/>
                  </a:cubicBezTo>
                  <a:cubicBezTo>
                    <a:pt x="82" y="136"/>
                    <a:pt x="85" y="129"/>
                    <a:pt x="89" y="124"/>
                  </a:cubicBezTo>
                  <a:cubicBezTo>
                    <a:pt x="97" y="129"/>
                    <a:pt x="97" y="129"/>
                    <a:pt x="97" y="129"/>
                  </a:cubicBezTo>
                  <a:cubicBezTo>
                    <a:pt x="93" y="134"/>
                    <a:pt x="90" y="139"/>
                    <a:pt x="89" y="145"/>
                  </a:cubicBezTo>
                  <a:close/>
                  <a:moveTo>
                    <a:pt x="198" y="131"/>
                  </a:moveTo>
                  <a:cubicBezTo>
                    <a:pt x="194" y="126"/>
                    <a:pt x="189" y="122"/>
                    <a:pt x="184" y="118"/>
                  </a:cubicBezTo>
                  <a:cubicBezTo>
                    <a:pt x="190" y="111"/>
                    <a:pt x="190" y="111"/>
                    <a:pt x="190" y="111"/>
                  </a:cubicBezTo>
                  <a:cubicBezTo>
                    <a:pt x="195" y="115"/>
                    <a:pt x="200" y="120"/>
                    <a:pt x="205" y="125"/>
                  </a:cubicBezTo>
                  <a:lnTo>
                    <a:pt x="198" y="131"/>
                  </a:lnTo>
                  <a:close/>
                  <a:moveTo>
                    <a:pt x="11" y="126"/>
                  </a:moveTo>
                  <a:cubicBezTo>
                    <a:pt x="3" y="125"/>
                    <a:pt x="3" y="125"/>
                    <a:pt x="3" y="125"/>
                  </a:cubicBezTo>
                  <a:cubicBezTo>
                    <a:pt x="4" y="118"/>
                    <a:pt x="6" y="111"/>
                    <a:pt x="8" y="105"/>
                  </a:cubicBezTo>
                  <a:cubicBezTo>
                    <a:pt x="16" y="108"/>
                    <a:pt x="16" y="108"/>
                    <a:pt x="16" y="108"/>
                  </a:cubicBezTo>
                  <a:cubicBezTo>
                    <a:pt x="14" y="114"/>
                    <a:pt x="13" y="120"/>
                    <a:pt x="11" y="126"/>
                  </a:cubicBezTo>
                  <a:close/>
                  <a:moveTo>
                    <a:pt x="104" y="121"/>
                  </a:moveTo>
                  <a:cubicBezTo>
                    <a:pt x="98" y="114"/>
                    <a:pt x="98" y="114"/>
                    <a:pt x="98" y="114"/>
                  </a:cubicBezTo>
                  <a:cubicBezTo>
                    <a:pt x="103" y="110"/>
                    <a:pt x="109" y="106"/>
                    <a:pt x="115" y="103"/>
                  </a:cubicBezTo>
                  <a:cubicBezTo>
                    <a:pt x="119" y="110"/>
                    <a:pt x="119" y="110"/>
                    <a:pt x="119" y="110"/>
                  </a:cubicBezTo>
                  <a:cubicBezTo>
                    <a:pt x="113" y="113"/>
                    <a:pt x="108" y="116"/>
                    <a:pt x="104" y="121"/>
                  </a:cubicBezTo>
                  <a:close/>
                  <a:moveTo>
                    <a:pt x="175" y="113"/>
                  </a:moveTo>
                  <a:cubicBezTo>
                    <a:pt x="170" y="110"/>
                    <a:pt x="164" y="108"/>
                    <a:pt x="158" y="107"/>
                  </a:cubicBezTo>
                  <a:cubicBezTo>
                    <a:pt x="160" y="98"/>
                    <a:pt x="160" y="98"/>
                    <a:pt x="160" y="98"/>
                  </a:cubicBezTo>
                  <a:cubicBezTo>
                    <a:pt x="166" y="100"/>
                    <a:pt x="173" y="102"/>
                    <a:pt x="179" y="105"/>
                  </a:cubicBezTo>
                  <a:lnTo>
                    <a:pt x="175" y="113"/>
                  </a:lnTo>
                  <a:close/>
                  <a:moveTo>
                    <a:pt x="129" y="107"/>
                  </a:moveTo>
                  <a:cubicBezTo>
                    <a:pt x="127" y="98"/>
                    <a:pt x="127" y="98"/>
                    <a:pt x="127" y="98"/>
                  </a:cubicBezTo>
                  <a:cubicBezTo>
                    <a:pt x="132" y="97"/>
                    <a:pt x="137" y="96"/>
                    <a:pt x="143" y="96"/>
                  </a:cubicBezTo>
                  <a:cubicBezTo>
                    <a:pt x="144" y="96"/>
                    <a:pt x="146" y="96"/>
                    <a:pt x="147" y="96"/>
                  </a:cubicBezTo>
                  <a:cubicBezTo>
                    <a:pt x="147" y="105"/>
                    <a:pt x="147" y="105"/>
                    <a:pt x="147" y="105"/>
                  </a:cubicBezTo>
                  <a:cubicBezTo>
                    <a:pt x="145" y="105"/>
                    <a:pt x="144" y="105"/>
                    <a:pt x="143" y="105"/>
                  </a:cubicBezTo>
                  <a:cubicBezTo>
                    <a:pt x="138" y="105"/>
                    <a:pt x="133" y="106"/>
                    <a:pt x="129" y="107"/>
                  </a:cubicBezTo>
                  <a:close/>
                  <a:moveTo>
                    <a:pt x="20" y="97"/>
                  </a:moveTo>
                  <a:cubicBezTo>
                    <a:pt x="12" y="94"/>
                    <a:pt x="12" y="94"/>
                    <a:pt x="12" y="94"/>
                  </a:cubicBezTo>
                  <a:cubicBezTo>
                    <a:pt x="15" y="88"/>
                    <a:pt x="18" y="82"/>
                    <a:pt x="21" y="76"/>
                  </a:cubicBezTo>
                  <a:cubicBezTo>
                    <a:pt x="29" y="80"/>
                    <a:pt x="29" y="80"/>
                    <a:pt x="29" y="80"/>
                  </a:cubicBezTo>
                  <a:cubicBezTo>
                    <a:pt x="25" y="86"/>
                    <a:pt x="23" y="91"/>
                    <a:pt x="20" y="97"/>
                  </a:cubicBezTo>
                  <a:close/>
                  <a:moveTo>
                    <a:pt x="35" y="71"/>
                  </a:moveTo>
                  <a:cubicBezTo>
                    <a:pt x="28" y="66"/>
                    <a:pt x="28" y="66"/>
                    <a:pt x="28" y="66"/>
                  </a:cubicBezTo>
                  <a:cubicBezTo>
                    <a:pt x="31" y="60"/>
                    <a:pt x="36" y="55"/>
                    <a:pt x="40" y="50"/>
                  </a:cubicBezTo>
                  <a:cubicBezTo>
                    <a:pt x="46" y="56"/>
                    <a:pt x="46" y="56"/>
                    <a:pt x="46" y="56"/>
                  </a:cubicBezTo>
                  <a:cubicBezTo>
                    <a:pt x="42" y="61"/>
                    <a:pt x="38" y="65"/>
                    <a:pt x="35" y="71"/>
                  </a:cubicBezTo>
                  <a:close/>
                  <a:moveTo>
                    <a:pt x="54" y="48"/>
                  </a:moveTo>
                  <a:cubicBezTo>
                    <a:pt x="49" y="41"/>
                    <a:pt x="49" y="41"/>
                    <a:pt x="49" y="41"/>
                  </a:cubicBezTo>
                  <a:cubicBezTo>
                    <a:pt x="53" y="37"/>
                    <a:pt x="59" y="33"/>
                    <a:pt x="64" y="29"/>
                  </a:cubicBezTo>
                  <a:cubicBezTo>
                    <a:pt x="69" y="36"/>
                    <a:pt x="69" y="36"/>
                    <a:pt x="69" y="36"/>
                  </a:cubicBezTo>
                  <a:cubicBezTo>
                    <a:pt x="64" y="39"/>
                    <a:pt x="59" y="43"/>
                    <a:pt x="54" y="48"/>
                  </a:cubicBezTo>
                  <a:close/>
                  <a:moveTo>
                    <a:pt x="79" y="29"/>
                  </a:moveTo>
                  <a:cubicBezTo>
                    <a:pt x="74" y="22"/>
                    <a:pt x="74" y="22"/>
                    <a:pt x="74" y="22"/>
                  </a:cubicBezTo>
                  <a:cubicBezTo>
                    <a:pt x="80" y="19"/>
                    <a:pt x="86" y="15"/>
                    <a:pt x="92" y="13"/>
                  </a:cubicBezTo>
                  <a:cubicBezTo>
                    <a:pt x="95" y="21"/>
                    <a:pt x="95" y="21"/>
                    <a:pt x="95" y="21"/>
                  </a:cubicBezTo>
                  <a:cubicBezTo>
                    <a:pt x="90" y="23"/>
                    <a:pt x="84" y="26"/>
                    <a:pt x="79" y="29"/>
                  </a:cubicBezTo>
                  <a:close/>
                  <a:moveTo>
                    <a:pt x="106" y="17"/>
                  </a:moveTo>
                  <a:cubicBezTo>
                    <a:pt x="103" y="8"/>
                    <a:pt x="103" y="8"/>
                    <a:pt x="103" y="8"/>
                  </a:cubicBezTo>
                  <a:cubicBezTo>
                    <a:pt x="109" y="6"/>
                    <a:pt x="116" y="4"/>
                    <a:pt x="122" y="3"/>
                  </a:cubicBezTo>
                  <a:cubicBezTo>
                    <a:pt x="124" y="12"/>
                    <a:pt x="124" y="12"/>
                    <a:pt x="124" y="12"/>
                  </a:cubicBezTo>
                  <a:cubicBezTo>
                    <a:pt x="118" y="13"/>
                    <a:pt x="112" y="14"/>
                    <a:pt x="106" y="17"/>
                  </a:cubicBezTo>
                  <a:close/>
                  <a:moveTo>
                    <a:pt x="135" y="10"/>
                  </a:moveTo>
                  <a:cubicBezTo>
                    <a:pt x="134" y="1"/>
                    <a:pt x="134" y="1"/>
                    <a:pt x="134" y="1"/>
                  </a:cubicBezTo>
                  <a:cubicBezTo>
                    <a:pt x="141" y="0"/>
                    <a:pt x="147" y="0"/>
                    <a:pt x="153" y="0"/>
                  </a:cubicBezTo>
                  <a:cubicBezTo>
                    <a:pt x="154" y="0"/>
                    <a:pt x="154" y="0"/>
                    <a:pt x="154" y="0"/>
                  </a:cubicBezTo>
                  <a:cubicBezTo>
                    <a:pt x="154" y="9"/>
                    <a:pt x="154" y="9"/>
                    <a:pt x="154" y="9"/>
                  </a:cubicBezTo>
                  <a:cubicBezTo>
                    <a:pt x="153" y="9"/>
                    <a:pt x="153" y="9"/>
                    <a:pt x="153" y="9"/>
                  </a:cubicBezTo>
                  <a:cubicBezTo>
                    <a:pt x="147" y="9"/>
                    <a:pt x="141" y="9"/>
                    <a:pt x="135" y="10"/>
                  </a:cubicBezTo>
                  <a:close/>
                  <a:moveTo>
                    <a:pt x="435" y="9"/>
                  </a:moveTo>
                  <a:cubicBezTo>
                    <a:pt x="416" y="9"/>
                    <a:pt x="416" y="9"/>
                    <a:pt x="416" y="9"/>
                  </a:cubicBezTo>
                  <a:cubicBezTo>
                    <a:pt x="416" y="0"/>
                    <a:pt x="416" y="0"/>
                    <a:pt x="416" y="0"/>
                  </a:cubicBezTo>
                  <a:cubicBezTo>
                    <a:pt x="435" y="0"/>
                    <a:pt x="435" y="0"/>
                    <a:pt x="435" y="0"/>
                  </a:cubicBezTo>
                  <a:lnTo>
                    <a:pt x="435" y="9"/>
                  </a:lnTo>
                  <a:close/>
                  <a:moveTo>
                    <a:pt x="404" y="9"/>
                  </a:moveTo>
                  <a:cubicBezTo>
                    <a:pt x="385" y="9"/>
                    <a:pt x="385" y="9"/>
                    <a:pt x="385" y="9"/>
                  </a:cubicBezTo>
                  <a:cubicBezTo>
                    <a:pt x="385" y="0"/>
                    <a:pt x="385" y="0"/>
                    <a:pt x="385" y="0"/>
                  </a:cubicBezTo>
                  <a:cubicBezTo>
                    <a:pt x="404" y="0"/>
                    <a:pt x="404" y="0"/>
                    <a:pt x="404" y="0"/>
                  </a:cubicBezTo>
                  <a:lnTo>
                    <a:pt x="404" y="9"/>
                  </a:lnTo>
                  <a:close/>
                  <a:moveTo>
                    <a:pt x="373" y="9"/>
                  </a:moveTo>
                  <a:cubicBezTo>
                    <a:pt x="353" y="9"/>
                    <a:pt x="353" y="9"/>
                    <a:pt x="353" y="9"/>
                  </a:cubicBezTo>
                  <a:cubicBezTo>
                    <a:pt x="353" y="0"/>
                    <a:pt x="353" y="0"/>
                    <a:pt x="353" y="0"/>
                  </a:cubicBezTo>
                  <a:cubicBezTo>
                    <a:pt x="373" y="0"/>
                    <a:pt x="373" y="0"/>
                    <a:pt x="373" y="0"/>
                  </a:cubicBezTo>
                  <a:lnTo>
                    <a:pt x="373" y="9"/>
                  </a:lnTo>
                  <a:close/>
                  <a:moveTo>
                    <a:pt x="342" y="9"/>
                  </a:moveTo>
                  <a:cubicBezTo>
                    <a:pt x="322" y="9"/>
                    <a:pt x="322" y="9"/>
                    <a:pt x="322" y="9"/>
                  </a:cubicBezTo>
                  <a:cubicBezTo>
                    <a:pt x="322" y="0"/>
                    <a:pt x="322" y="0"/>
                    <a:pt x="322" y="0"/>
                  </a:cubicBezTo>
                  <a:cubicBezTo>
                    <a:pt x="342" y="0"/>
                    <a:pt x="342" y="0"/>
                    <a:pt x="342" y="0"/>
                  </a:cubicBezTo>
                  <a:lnTo>
                    <a:pt x="342" y="9"/>
                  </a:lnTo>
                  <a:close/>
                  <a:moveTo>
                    <a:pt x="310" y="9"/>
                  </a:moveTo>
                  <a:cubicBezTo>
                    <a:pt x="291" y="9"/>
                    <a:pt x="291" y="9"/>
                    <a:pt x="291" y="9"/>
                  </a:cubicBezTo>
                  <a:cubicBezTo>
                    <a:pt x="291" y="0"/>
                    <a:pt x="291" y="0"/>
                    <a:pt x="291" y="0"/>
                  </a:cubicBezTo>
                  <a:cubicBezTo>
                    <a:pt x="310" y="0"/>
                    <a:pt x="310" y="0"/>
                    <a:pt x="310" y="0"/>
                  </a:cubicBezTo>
                  <a:lnTo>
                    <a:pt x="310" y="9"/>
                  </a:lnTo>
                  <a:close/>
                  <a:moveTo>
                    <a:pt x="279" y="9"/>
                  </a:moveTo>
                  <a:cubicBezTo>
                    <a:pt x="260" y="9"/>
                    <a:pt x="260" y="9"/>
                    <a:pt x="260" y="9"/>
                  </a:cubicBezTo>
                  <a:cubicBezTo>
                    <a:pt x="260" y="0"/>
                    <a:pt x="260" y="0"/>
                    <a:pt x="260" y="0"/>
                  </a:cubicBezTo>
                  <a:cubicBezTo>
                    <a:pt x="279" y="0"/>
                    <a:pt x="279" y="0"/>
                    <a:pt x="279" y="0"/>
                  </a:cubicBezTo>
                  <a:lnTo>
                    <a:pt x="279" y="9"/>
                  </a:lnTo>
                  <a:close/>
                  <a:moveTo>
                    <a:pt x="248" y="9"/>
                  </a:moveTo>
                  <a:cubicBezTo>
                    <a:pt x="228" y="9"/>
                    <a:pt x="228" y="9"/>
                    <a:pt x="228" y="9"/>
                  </a:cubicBezTo>
                  <a:cubicBezTo>
                    <a:pt x="228" y="0"/>
                    <a:pt x="228" y="0"/>
                    <a:pt x="228" y="0"/>
                  </a:cubicBezTo>
                  <a:cubicBezTo>
                    <a:pt x="248" y="0"/>
                    <a:pt x="248" y="0"/>
                    <a:pt x="248" y="0"/>
                  </a:cubicBezTo>
                  <a:lnTo>
                    <a:pt x="248" y="9"/>
                  </a:lnTo>
                  <a:close/>
                  <a:moveTo>
                    <a:pt x="217" y="9"/>
                  </a:moveTo>
                  <a:cubicBezTo>
                    <a:pt x="197" y="9"/>
                    <a:pt x="197" y="9"/>
                    <a:pt x="197" y="9"/>
                  </a:cubicBezTo>
                  <a:cubicBezTo>
                    <a:pt x="197" y="0"/>
                    <a:pt x="197" y="0"/>
                    <a:pt x="197" y="0"/>
                  </a:cubicBezTo>
                  <a:cubicBezTo>
                    <a:pt x="217" y="0"/>
                    <a:pt x="217" y="0"/>
                    <a:pt x="217" y="0"/>
                  </a:cubicBezTo>
                  <a:lnTo>
                    <a:pt x="217" y="9"/>
                  </a:lnTo>
                  <a:close/>
                  <a:moveTo>
                    <a:pt x="185" y="9"/>
                  </a:moveTo>
                  <a:cubicBezTo>
                    <a:pt x="166" y="9"/>
                    <a:pt x="166" y="9"/>
                    <a:pt x="166" y="9"/>
                  </a:cubicBezTo>
                  <a:cubicBezTo>
                    <a:pt x="166" y="0"/>
                    <a:pt x="166" y="0"/>
                    <a:pt x="166" y="0"/>
                  </a:cubicBezTo>
                  <a:cubicBezTo>
                    <a:pt x="185" y="0"/>
                    <a:pt x="185" y="0"/>
                    <a:pt x="185" y="0"/>
                  </a:cubicBezTo>
                  <a:lnTo>
                    <a:pt x="18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77" name="Freeform 13"/>
            <p:cNvSpPr>
              <a:spLocks noEditPoints="1"/>
            </p:cNvSpPr>
            <p:nvPr userDrawn="1"/>
          </p:nvSpPr>
          <p:spPr bwMode="auto">
            <a:xfrm>
              <a:off x="7261225" y="4391025"/>
              <a:ext cx="179387" cy="171450"/>
            </a:xfrm>
            <a:custGeom>
              <a:avLst/>
              <a:gdLst>
                <a:gd name="T0" fmla="*/ 181 w 200"/>
                <a:gd name="T1" fmla="*/ 193 h 193"/>
                <a:gd name="T2" fmla="*/ 200 w 200"/>
                <a:gd name="T3" fmla="*/ 184 h 193"/>
                <a:gd name="T4" fmla="*/ 169 w 200"/>
                <a:gd name="T5" fmla="*/ 193 h 193"/>
                <a:gd name="T6" fmla="*/ 150 w 200"/>
                <a:gd name="T7" fmla="*/ 184 h 193"/>
                <a:gd name="T8" fmla="*/ 169 w 200"/>
                <a:gd name="T9" fmla="*/ 193 h 193"/>
                <a:gd name="T10" fmla="*/ 119 w 200"/>
                <a:gd name="T11" fmla="*/ 193 h 193"/>
                <a:gd name="T12" fmla="*/ 138 w 200"/>
                <a:gd name="T13" fmla="*/ 184 h 193"/>
                <a:gd name="T14" fmla="*/ 107 w 200"/>
                <a:gd name="T15" fmla="*/ 193 h 193"/>
                <a:gd name="T16" fmla="*/ 87 w 200"/>
                <a:gd name="T17" fmla="*/ 192 h 193"/>
                <a:gd name="T18" fmla="*/ 99 w 200"/>
                <a:gd name="T19" fmla="*/ 184 h 193"/>
                <a:gd name="T20" fmla="*/ 107 w 200"/>
                <a:gd name="T21" fmla="*/ 193 h 193"/>
                <a:gd name="T22" fmla="*/ 56 w 200"/>
                <a:gd name="T23" fmla="*/ 183 h 193"/>
                <a:gd name="T24" fmla="*/ 77 w 200"/>
                <a:gd name="T25" fmla="*/ 182 h 193"/>
                <a:gd name="T26" fmla="*/ 45 w 200"/>
                <a:gd name="T27" fmla="*/ 177 h 193"/>
                <a:gd name="T28" fmla="*/ 36 w 200"/>
                <a:gd name="T29" fmla="*/ 158 h 193"/>
                <a:gd name="T30" fmla="*/ 45 w 200"/>
                <a:gd name="T31" fmla="*/ 177 h 193"/>
                <a:gd name="T32" fmla="*/ 11 w 200"/>
                <a:gd name="T33" fmla="*/ 137 h 193"/>
                <a:gd name="T34" fmla="*/ 28 w 200"/>
                <a:gd name="T35" fmla="*/ 149 h 193"/>
                <a:gd name="T36" fmla="*/ 99 w 200"/>
                <a:gd name="T37" fmla="*/ 127 h 193"/>
                <a:gd name="T38" fmla="*/ 91 w 200"/>
                <a:gd name="T39" fmla="*/ 117 h 193"/>
                <a:gd name="T40" fmla="*/ 110 w 200"/>
                <a:gd name="T41" fmla="*/ 126 h 193"/>
                <a:gd name="T42" fmla="*/ 6 w 200"/>
                <a:gd name="T43" fmla="*/ 126 h 193"/>
                <a:gd name="T44" fmla="*/ 10 w 200"/>
                <a:gd name="T45" fmla="*/ 105 h 193"/>
                <a:gd name="T46" fmla="*/ 6 w 200"/>
                <a:gd name="T47" fmla="*/ 126 h 193"/>
                <a:gd name="T48" fmla="*/ 118 w 200"/>
                <a:gd name="T49" fmla="*/ 114 h 193"/>
                <a:gd name="T50" fmla="*/ 139 w 200"/>
                <a:gd name="T51" fmla="*/ 110 h 193"/>
                <a:gd name="T52" fmla="*/ 77 w 200"/>
                <a:gd name="T53" fmla="*/ 121 h 193"/>
                <a:gd name="T54" fmla="*/ 68 w 200"/>
                <a:gd name="T55" fmla="*/ 101 h 193"/>
                <a:gd name="T56" fmla="*/ 77 w 200"/>
                <a:gd name="T57" fmla="*/ 121 h 193"/>
                <a:gd name="T58" fmla="*/ 140 w 200"/>
                <a:gd name="T59" fmla="*/ 96 h 193"/>
                <a:gd name="T60" fmla="*/ 155 w 200"/>
                <a:gd name="T61" fmla="*/ 81 h 193"/>
                <a:gd name="T62" fmla="*/ 0 w 200"/>
                <a:gd name="T63" fmla="*/ 94 h 193"/>
                <a:gd name="T64" fmla="*/ 1 w 200"/>
                <a:gd name="T65" fmla="*/ 74 h 193"/>
                <a:gd name="T66" fmla="*/ 9 w 200"/>
                <a:gd name="T67" fmla="*/ 86 h 193"/>
                <a:gd name="T68" fmla="*/ 0 w 200"/>
                <a:gd name="T69" fmla="*/ 94 h 193"/>
                <a:gd name="T70" fmla="*/ 144 w 200"/>
                <a:gd name="T71" fmla="*/ 51 h 193"/>
                <a:gd name="T72" fmla="*/ 156 w 200"/>
                <a:gd name="T73" fmla="*/ 68 h 193"/>
                <a:gd name="T74" fmla="*/ 12 w 200"/>
                <a:gd name="T75" fmla="*/ 64 h 193"/>
                <a:gd name="T76" fmla="*/ 12 w 200"/>
                <a:gd name="T77" fmla="*/ 43 h 193"/>
                <a:gd name="T78" fmla="*/ 12 w 200"/>
                <a:gd name="T79" fmla="*/ 64 h 193"/>
                <a:gd name="T80" fmla="*/ 129 w 200"/>
                <a:gd name="T81" fmla="*/ 26 h 193"/>
                <a:gd name="T82" fmla="*/ 148 w 200"/>
                <a:gd name="T83" fmla="*/ 37 h 193"/>
                <a:gd name="T84" fmla="*/ 25 w 200"/>
                <a:gd name="T85" fmla="*/ 38 h 193"/>
                <a:gd name="T86" fmla="*/ 33 w 200"/>
                <a:gd name="T87" fmla="*/ 18 h 193"/>
                <a:gd name="T88" fmla="*/ 25 w 200"/>
                <a:gd name="T89" fmla="*/ 38 h 193"/>
                <a:gd name="T90" fmla="*/ 104 w 200"/>
                <a:gd name="T91" fmla="*/ 11 h 193"/>
                <a:gd name="T92" fmla="*/ 125 w 200"/>
                <a:gd name="T93" fmla="*/ 12 h 193"/>
                <a:gd name="T94" fmla="*/ 47 w 200"/>
                <a:gd name="T95" fmla="*/ 19 h 193"/>
                <a:gd name="T96" fmla="*/ 62 w 200"/>
                <a:gd name="T97" fmla="*/ 3 h 193"/>
                <a:gd name="T98" fmla="*/ 47 w 200"/>
                <a:gd name="T99" fmla="*/ 19 h 193"/>
                <a:gd name="T100" fmla="*/ 74 w 200"/>
                <a:gd name="T101" fmla="*/ 1 h 193"/>
                <a:gd name="T102" fmla="*/ 94 w 200"/>
                <a:gd name="T103" fmla="*/ 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193">
                  <a:moveTo>
                    <a:pt x="200" y="193"/>
                  </a:moveTo>
                  <a:cubicBezTo>
                    <a:pt x="181" y="193"/>
                    <a:pt x="181" y="193"/>
                    <a:pt x="181" y="193"/>
                  </a:cubicBezTo>
                  <a:cubicBezTo>
                    <a:pt x="181" y="184"/>
                    <a:pt x="181" y="184"/>
                    <a:pt x="181" y="184"/>
                  </a:cubicBezTo>
                  <a:cubicBezTo>
                    <a:pt x="200" y="184"/>
                    <a:pt x="200" y="184"/>
                    <a:pt x="200" y="184"/>
                  </a:cubicBezTo>
                  <a:lnTo>
                    <a:pt x="200" y="193"/>
                  </a:lnTo>
                  <a:close/>
                  <a:moveTo>
                    <a:pt x="169" y="193"/>
                  </a:moveTo>
                  <a:cubicBezTo>
                    <a:pt x="150" y="193"/>
                    <a:pt x="150" y="193"/>
                    <a:pt x="150" y="193"/>
                  </a:cubicBezTo>
                  <a:cubicBezTo>
                    <a:pt x="150" y="184"/>
                    <a:pt x="150" y="184"/>
                    <a:pt x="150" y="184"/>
                  </a:cubicBezTo>
                  <a:cubicBezTo>
                    <a:pt x="169" y="184"/>
                    <a:pt x="169" y="184"/>
                    <a:pt x="169" y="184"/>
                  </a:cubicBezTo>
                  <a:lnTo>
                    <a:pt x="169" y="193"/>
                  </a:lnTo>
                  <a:close/>
                  <a:moveTo>
                    <a:pt x="138" y="193"/>
                  </a:moveTo>
                  <a:cubicBezTo>
                    <a:pt x="119" y="193"/>
                    <a:pt x="119" y="193"/>
                    <a:pt x="119" y="193"/>
                  </a:cubicBezTo>
                  <a:cubicBezTo>
                    <a:pt x="119" y="184"/>
                    <a:pt x="119" y="184"/>
                    <a:pt x="119" y="184"/>
                  </a:cubicBezTo>
                  <a:cubicBezTo>
                    <a:pt x="138" y="184"/>
                    <a:pt x="138" y="184"/>
                    <a:pt x="138" y="184"/>
                  </a:cubicBezTo>
                  <a:lnTo>
                    <a:pt x="138" y="193"/>
                  </a:lnTo>
                  <a:close/>
                  <a:moveTo>
                    <a:pt x="107" y="193"/>
                  </a:moveTo>
                  <a:cubicBezTo>
                    <a:pt x="99" y="193"/>
                    <a:pt x="99" y="193"/>
                    <a:pt x="99" y="193"/>
                  </a:cubicBezTo>
                  <a:cubicBezTo>
                    <a:pt x="95" y="193"/>
                    <a:pt x="91" y="193"/>
                    <a:pt x="87" y="192"/>
                  </a:cubicBezTo>
                  <a:cubicBezTo>
                    <a:pt x="88" y="184"/>
                    <a:pt x="88" y="184"/>
                    <a:pt x="88" y="184"/>
                  </a:cubicBezTo>
                  <a:cubicBezTo>
                    <a:pt x="92" y="184"/>
                    <a:pt x="95" y="184"/>
                    <a:pt x="99" y="184"/>
                  </a:cubicBezTo>
                  <a:cubicBezTo>
                    <a:pt x="107" y="184"/>
                    <a:pt x="107" y="184"/>
                    <a:pt x="107" y="184"/>
                  </a:cubicBezTo>
                  <a:lnTo>
                    <a:pt x="107" y="193"/>
                  </a:lnTo>
                  <a:close/>
                  <a:moveTo>
                    <a:pt x="75" y="190"/>
                  </a:moveTo>
                  <a:cubicBezTo>
                    <a:pt x="68" y="189"/>
                    <a:pt x="62" y="186"/>
                    <a:pt x="56" y="183"/>
                  </a:cubicBezTo>
                  <a:cubicBezTo>
                    <a:pt x="59" y="175"/>
                    <a:pt x="59" y="175"/>
                    <a:pt x="59" y="175"/>
                  </a:cubicBezTo>
                  <a:cubicBezTo>
                    <a:pt x="65" y="178"/>
                    <a:pt x="71" y="180"/>
                    <a:pt x="77" y="182"/>
                  </a:cubicBezTo>
                  <a:lnTo>
                    <a:pt x="75" y="190"/>
                  </a:lnTo>
                  <a:close/>
                  <a:moveTo>
                    <a:pt x="45" y="177"/>
                  </a:moveTo>
                  <a:cubicBezTo>
                    <a:pt x="39" y="173"/>
                    <a:pt x="34" y="169"/>
                    <a:pt x="29" y="164"/>
                  </a:cubicBezTo>
                  <a:cubicBezTo>
                    <a:pt x="36" y="158"/>
                    <a:pt x="36" y="158"/>
                    <a:pt x="36" y="158"/>
                  </a:cubicBezTo>
                  <a:cubicBezTo>
                    <a:pt x="40" y="162"/>
                    <a:pt x="45" y="166"/>
                    <a:pt x="50" y="170"/>
                  </a:cubicBezTo>
                  <a:lnTo>
                    <a:pt x="45" y="177"/>
                  </a:lnTo>
                  <a:close/>
                  <a:moveTo>
                    <a:pt x="22" y="155"/>
                  </a:moveTo>
                  <a:cubicBezTo>
                    <a:pt x="18" y="149"/>
                    <a:pt x="14" y="143"/>
                    <a:pt x="11" y="137"/>
                  </a:cubicBezTo>
                  <a:cubicBezTo>
                    <a:pt x="19" y="133"/>
                    <a:pt x="19" y="133"/>
                    <a:pt x="19" y="133"/>
                  </a:cubicBezTo>
                  <a:cubicBezTo>
                    <a:pt x="22" y="139"/>
                    <a:pt x="25" y="144"/>
                    <a:pt x="28" y="149"/>
                  </a:cubicBezTo>
                  <a:lnTo>
                    <a:pt x="22" y="155"/>
                  </a:lnTo>
                  <a:close/>
                  <a:moveTo>
                    <a:pt x="99" y="127"/>
                  </a:moveTo>
                  <a:cubicBezTo>
                    <a:pt x="96" y="127"/>
                    <a:pt x="92" y="126"/>
                    <a:pt x="89" y="125"/>
                  </a:cubicBezTo>
                  <a:cubicBezTo>
                    <a:pt x="91" y="117"/>
                    <a:pt x="91" y="117"/>
                    <a:pt x="91" y="117"/>
                  </a:cubicBezTo>
                  <a:cubicBezTo>
                    <a:pt x="96" y="118"/>
                    <a:pt x="102" y="118"/>
                    <a:pt x="108" y="117"/>
                  </a:cubicBezTo>
                  <a:cubicBezTo>
                    <a:pt x="110" y="126"/>
                    <a:pt x="110" y="126"/>
                    <a:pt x="110" y="126"/>
                  </a:cubicBezTo>
                  <a:cubicBezTo>
                    <a:pt x="106" y="126"/>
                    <a:pt x="103" y="127"/>
                    <a:pt x="99" y="127"/>
                  </a:cubicBezTo>
                  <a:close/>
                  <a:moveTo>
                    <a:pt x="6" y="126"/>
                  </a:moveTo>
                  <a:cubicBezTo>
                    <a:pt x="4" y="120"/>
                    <a:pt x="3" y="113"/>
                    <a:pt x="1" y="106"/>
                  </a:cubicBezTo>
                  <a:cubicBezTo>
                    <a:pt x="10" y="105"/>
                    <a:pt x="10" y="105"/>
                    <a:pt x="10" y="105"/>
                  </a:cubicBezTo>
                  <a:cubicBezTo>
                    <a:pt x="11" y="111"/>
                    <a:pt x="13" y="117"/>
                    <a:pt x="15" y="123"/>
                  </a:cubicBezTo>
                  <a:lnTo>
                    <a:pt x="6" y="126"/>
                  </a:lnTo>
                  <a:close/>
                  <a:moveTo>
                    <a:pt x="122" y="122"/>
                  </a:moveTo>
                  <a:cubicBezTo>
                    <a:pt x="118" y="114"/>
                    <a:pt x="118" y="114"/>
                    <a:pt x="118" y="114"/>
                  </a:cubicBezTo>
                  <a:cubicBezTo>
                    <a:pt x="124" y="112"/>
                    <a:pt x="129" y="108"/>
                    <a:pt x="133" y="104"/>
                  </a:cubicBezTo>
                  <a:cubicBezTo>
                    <a:pt x="139" y="110"/>
                    <a:pt x="139" y="110"/>
                    <a:pt x="139" y="110"/>
                  </a:cubicBezTo>
                  <a:cubicBezTo>
                    <a:pt x="134" y="115"/>
                    <a:pt x="128" y="119"/>
                    <a:pt x="122" y="122"/>
                  </a:cubicBezTo>
                  <a:close/>
                  <a:moveTo>
                    <a:pt x="77" y="121"/>
                  </a:moveTo>
                  <a:cubicBezTo>
                    <a:pt x="70" y="117"/>
                    <a:pt x="65" y="112"/>
                    <a:pt x="61" y="106"/>
                  </a:cubicBezTo>
                  <a:cubicBezTo>
                    <a:pt x="68" y="101"/>
                    <a:pt x="68" y="101"/>
                    <a:pt x="68" y="101"/>
                  </a:cubicBezTo>
                  <a:cubicBezTo>
                    <a:pt x="71" y="106"/>
                    <a:pt x="76" y="110"/>
                    <a:pt x="81" y="113"/>
                  </a:cubicBezTo>
                  <a:lnTo>
                    <a:pt x="77" y="121"/>
                  </a:lnTo>
                  <a:close/>
                  <a:moveTo>
                    <a:pt x="147" y="100"/>
                  </a:moveTo>
                  <a:cubicBezTo>
                    <a:pt x="140" y="96"/>
                    <a:pt x="140" y="96"/>
                    <a:pt x="140" y="96"/>
                  </a:cubicBezTo>
                  <a:cubicBezTo>
                    <a:pt x="143" y="91"/>
                    <a:pt x="145" y="85"/>
                    <a:pt x="146" y="79"/>
                  </a:cubicBezTo>
                  <a:cubicBezTo>
                    <a:pt x="155" y="81"/>
                    <a:pt x="155" y="81"/>
                    <a:pt x="155" y="81"/>
                  </a:cubicBezTo>
                  <a:cubicBezTo>
                    <a:pt x="154" y="88"/>
                    <a:pt x="151" y="94"/>
                    <a:pt x="147" y="100"/>
                  </a:cubicBezTo>
                  <a:close/>
                  <a:moveTo>
                    <a:pt x="0" y="94"/>
                  </a:moveTo>
                  <a:cubicBezTo>
                    <a:pt x="0" y="92"/>
                    <a:pt x="0" y="89"/>
                    <a:pt x="0" y="86"/>
                  </a:cubicBezTo>
                  <a:cubicBezTo>
                    <a:pt x="0" y="82"/>
                    <a:pt x="0" y="78"/>
                    <a:pt x="1" y="74"/>
                  </a:cubicBezTo>
                  <a:cubicBezTo>
                    <a:pt x="9" y="75"/>
                    <a:pt x="9" y="75"/>
                    <a:pt x="9" y="75"/>
                  </a:cubicBezTo>
                  <a:cubicBezTo>
                    <a:pt x="9" y="79"/>
                    <a:pt x="9" y="83"/>
                    <a:pt x="9" y="86"/>
                  </a:cubicBezTo>
                  <a:cubicBezTo>
                    <a:pt x="9" y="89"/>
                    <a:pt x="9" y="91"/>
                    <a:pt x="9" y="94"/>
                  </a:cubicBezTo>
                  <a:lnTo>
                    <a:pt x="0" y="94"/>
                  </a:lnTo>
                  <a:close/>
                  <a:moveTo>
                    <a:pt x="147" y="69"/>
                  </a:moveTo>
                  <a:cubicBezTo>
                    <a:pt x="147" y="62"/>
                    <a:pt x="146" y="56"/>
                    <a:pt x="144" y="51"/>
                  </a:cubicBezTo>
                  <a:cubicBezTo>
                    <a:pt x="153" y="48"/>
                    <a:pt x="153" y="48"/>
                    <a:pt x="153" y="48"/>
                  </a:cubicBezTo>
                  <a:cubicBezTo>
                    <a:pt x="155" y="55"/>
                    <a:pt x="156" y="61"/>
                    <a:pt x="156" y="68"/>
                  </a:cubicBezTo>
                  <a:lnTo>
                    <a:pt x="147" y="69"/>
                  </a:lnTo>
                  <a:close/>
                  <a:moveTo>
                    <a:pt x="12" y="64"/>
                  </a:moveTo>
                  <a:cubicBezTo>
                    <a:pt x="3" y="62"/>
                    <a:pt x="3" y="62"/>
                    <a:pt x="3" y="62"/>
                  </a:cubicBezTo>
                  <a:cubicBezTo>
                    <a:pt x="5" y="55"/>
                    <a:pt x="8" y="49"/>
                    <a:pt x="12" y="43"/>
                  </a:cubicBezTo>
                  <a:cubicBezTo>
                    <a:pt x="19" y="47"/>
                    <a:pt x="19" y="47"/>
                    <a:pt x="19" y="47"/>
                  </a:cubicBezTo>
                  <a:cubicBezTo>
                    <a:pt x="16" y="53"/>
                    <a:pt x="13" y="58"/>
                    <a:pt x="12" y="64"/>
                  </a:cubicBezTo>
                  <a:close/>
                  <a:moveTo>
                    <a:pt x="140" y="41"/>
                  </a:moveTo>
                  <a:cubicBezTo>
                    <a:pt x="137" y="35"/>
                    <a:pt x="133" y="30"/>
                    <a:pt x="129" y="26"/>
                  </a:cubicBezTo>
                  <a:cubicBezTo>
                    <a:pt x="135" y="20"/>
                    <a:pt x="135" y="20"/>
                    <a:pt x="135" y="20"/>
                  </a:cubicBezTo>
                  <a:cubicBezTo>
                    <a:pt x="140" y="25"/>
                    <a:pt x="144" y="30"/>
                    <a:pt x="148" y="37"/>
                  </a:cubicBezTo>
                  <a:lnTo>
                    <a:pt x="140" y="41"/>
                  </a:lnTo>
                  <a:close/>
                  <a:moveTo>
                    <a:pt x="25" y="38"/>
                  </a:moveTo>
                  <a:cubicBezTo>
                    <a:pt x="18" y="33"/>
                    <a:pt x="18" y="33"/>
                    <a:pt x="18" y="33"/>
                  </a:cubicBezTo>
                  <a:cubicBezTo>
                    <a:pt x="23" y="27"/>
                    <a:pt x="28" y="23"/>
                    <a:pt x="33" y="18"/>
                  </a:cubicBezTo>
                  <a:cubicBezTo>
                    <a:pt x="38" y="25"/>
                    <a:pt x="38" y="25"/>
                    <a:pt x="38" y="25"/>
                  </a:cubicBezTo>
                  <a:cubicBezTo>
                    <a:pt x="33" y="29"/>
                    <a:pt x="29" y="33"/>
                    <a:pt x="25" y="38"/>
                  </a:cubicBezTo>
                  <a:close/>
                  <a:moveTo>
                    <a:pt x="121" y="19"/>
                  </a:moveTo>
                  <a:cubicBezTo>
                    <a:pt x="116" y="16"/>
                    <a:pt x="110" y="13"/>
                    <a:pt x="104" y="11"/>
                  </a:cubicBezTo>
                  <a:cubicBezTo>
                    <a:pt x="107" y="3"/>
                    <a:pt x="107" y="3"/>
                    <a:pt x="107" y="3"/>
                  </a:cubicBezTo>
                  <a:cubicBezTo>
                    <a:pt x="113" y="5"/>
                    <a:pt x="120" y="8"/>
                    <a:pt x="125" y="12"/>
                  </a:cubicBezTo>
                  <a:lnTo>
                    <a:pt x="121" y="19"/>
                  </a:lnTo>
                  <a:close/>
                  <a:moveTo>
                    <a:pt x="47" y="19"/>
                  </a:moveTo>
                  <a:cubicBezTo>
                    <a:pt x="43" y="11"/>
                    <a:pt x="43" y="11"/>
                    <a:pt x="43" y="11"/>
                  </a:cubicBezTo>
                  <a:cubicBezTo>
                    <a:pt x="49" y="8"/>
                    <a:pt x="55" y="5"/>
                    <a:pt x="62" y="3"/>
                  </a:cubicBezTo>
                  <a:cubicBezTo>
                    <a:pt x="64" y="12"/>
                    <a:pt x="64" y="12"/>
                    <a:pt x="64" y="12"/>
                  </a:cubicBezTo>
                  <a:cubicBezTo>
                    <a:pt x="59" y="13"/>
                    <a:pt x="53" y="16"/>
                    <a:pt x="47" y="19"/>
                  </a:cubicBezTo>
                  <a:close/>
                  <a:moveTo>
                    <a:pt x="75" y="9"/>
                  </a:moveTo>
                  <a:cubicBezTo>
                    <a:pt x="74" y="1"/>
                    <a:pt x="74" y="1"/>
                    <a:pt x="74" y="1"/>
                  </a:cubicBezTo>
                  <a:cubicBezTo>
                    <a:pt x="81" y="0"/>
                    <a:pt x="88" y="0"/>
                    <a:pt x="95" y="1"/>
                  </a:cubicBezTo>
                  <a:cubicBezTo>
                    <a:pt x="94" y="9"/>
                    <a:pt x="94" y="9"/>
                    <a:pt x="94" y="9"/>
                  </a:cubicBezTo>
                  <a:cubicBezTo>
                    <a:pt x="88" y="8"/>
                    <a:pt x="81" y="9"/>
                    <a:pt x="7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78" name="Freeform 14"/>
            <p:cNvSpPr>
              <a:spLocks noEditPoints="1"/>
            </p:cNvSpPr>
            <p:nvPr userDrawn="1"/>
          </p:nvSpPr>
          <p:spPr bwMode="auto">
            <a:xfrm>
              <a:off x="7712075" y="4806950"/>
              <a:ext cx="309562" cy="139700"/>
            </a:xfrm>
            <a:custGeom>
              <a:avLst/>
              <a:gdLst>
                <a:gd name="T0" fmla="*/ 169 w 346"/>
                <a:gd name="T1" fmla="*/ 156 h 156"/>
                <a:gd name="T2" fmla="*/ 189 w 346"/>
                <a:gd name="T3" fmla="*/ 147 h 156"/>
                <a:gd name="T4" fmla="*/ 157 w 346"/>
                <a:gd name="T5" fmla="*/ 155 h 156"/>
                <a:gd name="T6" fmla="*/ 158 w 346"/>
                <a:gd name="T7" fmla="*/ 147 h 156"/>
                <a:gd name="T8" fmla="*/ 201 w 346"/>
                <a:gd name="T9" fmla="*/ 146 h 156"/>
                <a:gd name="T10" fmla="*/ 201 w 346"/>
                <a:gd name="T11" fmla="*/ 155 h 156"/>
                <a:gd name="T12" fmla="*/ 107 w 346"/>
                <a:gd name="T13" fmla="*/ 141 h 156"/>
                <a:gd name="T14" fmla="*/ 233 w 346"/>
                <a:gd name="T15" fmla="*/ 151 h 156"/>
                <a:gd name="T16" fmla="*/ 253 w 346"/>
                <a:gd name="T17" fmla="*/ 147 h 156"/>
                <a:gd name="T18" fmla="*/ 74 w 346"/>
                <a:gd name="T19" fmla="*/ 142 h 156"/>
                <a:gd name="T20" fmla="*/ 94 w 346"/>
                <a:gd name="T21" fmla="*/ 147 h 156"/>
                <a:gd name="T22" fmla="*/ 281 w 346"/>
                <a:gd name="T23" fmla="*/ 130 h 156"/>
                <a:gd name="T24" fmla="*/ 63 w 346"/>
                <a:gd name="T25" fmla="*/ 138 h 156"/>
                <a:gd name="T26" fmla="*/ 66 w 346"/>
                <a:gd name="T27" fmla="*/ 130 h 156"/>
                <a:gd name="T28" fmla="*/ 291 w 346"/>
                <a:gd name="T29" fmla="*/ 126 h 156"/>
                <a:gd name="T30" fmla="*/ 295 w 346"/>
                <a:gd name="T31" fmla="*/ 134 h 156"/>
                <a:gd name="T32" fmla="*/ 23 w 346"/>
                <a:gd name="T33" fmla="*/ 106 h 156"/>
                <a:gd name="T34" fmla="*/ 323 w 346"/>
                <a:gd name="T35" fmla="*/ 117 h 156"/>
                <a:gd name="T36" fmla="*/ 338 w 346"/>
                <a:gd name="T37" fmla="*/ 102 h 156"/>
                <a:gd name="T38" fmla="*/ 0 w 346"/>
                <a:gd name="T39" fmla="*/ 83 h 156"/>
                <a:gd name="T40" fmla="*/ 9 w 346"/>
                <a:gd name="T41" fmla="*/ 103 h 156"/>
                <a:gd name="T42" fmla="*/ 338 w 346"/>
                <a:gd name="T43" fmla="*/ 78 h 156"/>
                <a:gd name="T44" fmla="*/ 346 w 346"/>
                <a:gd name="T45" fmla="*/ 78 h 156"/>
                <a:gd name="T46" fmla="*/ 1 w 346"/>
                <a:gd name="T47" fmla="*/ 70 h 156"/>
                <a:gd name="T48" fmla="*/ 9 w 346"/>
                <a:gd name="T49" fmla="*/ 72 h 156"/>
                <a:gd name="T50" fmla="*/ 326 w 346"/>
                <a:gd name="T51" fmla="*/ 41 h 156"/>
                <a:gd name="T52" fmla="*/ 25 w 346"/>
                <a:gd name="T53" fmla="*/ 48 h 156"/>
                <a:gd name="T54" fmla="*/ 41 w 346"/>
                <a:gd name="T55" fmla="*/ 37 h 156"/>
                <a:gd name="T56" fmla="*/ 295 w 346"/>
                <a:gd name="T57" fmla="*/ 32 h 156"/>
                <a:gd name="T58" fmla="*/ 311 w 346"/>
                <a:gd name="T59" fmla="*/ 41 h 156"/>
                <a:gd name="T60" fmla="*/ 66 w 346"/>
                <a:gd name="T61" fmla="*/ 17 h 156"/>
                <a:gd name="T62" fmla="*/ 284 w 346"/>
                <a:gd name="T63" fmla="*/ 27 h 156"/>
                <a:gd name="T64" fmla="*/ 287 w 346"/>
                <a:gd name="T65" fmla="*/ 19 h 156"/>
                <a:gd name="T66" fmla="*/ 77 w 346"/>
                <a:gd name="T67" fmla="*/ 13 h 156"/>
                <a:gd name="T68" fmla="*/ 80 w 346"/>
                <a:gd name="T69" fmla="*/ 21 h 156"/>
                <a:gd name="T70" fmla="*/ 237 w 346"/>
                <a:gd name="T71" fmla="*/ 6 h 156"/>
                <a:gd name="T72" fmla="*/ 110 w 346"/>
                <a:gd name="T73" fmla="*/ 14 h 156"/>
                <a:gd name="T74" fmla="*/ 130 w 346"/>
                <a:gd name="T75" fmla="*/ 12 h 156"/>
                <a:gd name="T76" fmla="*/ 204 w 346"/>
                <a:gd name="T77" fmla="*/ 10 h 156"/>
                <a:gd name="T78" fmla="*/ 224 w 346"/>
                <a:gd name="T79" fmla="*/ 12 h 156"/>
                <a:gd name="T80" fmla="*/ 160 w 346"/>
                <a:gd name="T81" fmla="*/ 1 h 156"/>
                <a:gd name="T82" fmla="*/ 193 w 346"/>
                <a:gd name="T83" fmla="*/ 10 h 156"/>
                <a:gd name="T84" fmla="*/ 172 w 346"/>
                <a:gd name="T85" fmla="*/ 0 h 156"/>
                <a:gd name="T86" fmla="*/ 193 w 346"/>
                <a:gd name="T87" fmla="*/ 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6" h="156">
                  <a:moveTo>
                    <a:pt x="173" y="156"/>
                  </a:moveTo>
                  <a:cubicBezTo>
                    <a:pt x="173" y="156"/>
                    <a:pt x="173" y="156"/>
                    <a:pt x="173" y="156"/>
                  </a:cubicBezTo>
                  <a:cubicBezTo>
                    <a:pt x="169" y="156"/>
                    <a:pt x="169" y="156"/>
                    <a:pt x="169" y="156"/>
                  </a:cubicBezTo>
                  <a:cubicBezTo>
                    <a:pt x="169" y="147"/>
                    <a:pt x="169" y="147"/>
                    <a:pt x="169" y="147"/>
                  </a:cubicBezTo>
                  <a:cubicBezTo>
                    <a:pt x="173" y="147"/>
                    <a:pt x="173" y="147"/>
                    <a:pt x="173" y="147"/>
                  </a:cubicBezTo>
                  <a:cubicBezTo>
                    <a:pt x="178" y="147"/>
                    <a:pt x="184" y="147"/>
                    <a:pt x="189" y="147"/>
                  </a:cubicBezTo>
                  <a:cubicBezTo>
                    <a:pt x="189" y="155"/>
                    <a:pt x="189" y="155"/>
                    <a:pt x="189" y="155"/>
                  </a:cubicBezTo>
                  <a:cubicBezTo>
                    <a:pt x="184" y="156"/>
                    <a:pt x="179" y="156"/>
                    <a:pt x="173" y="156"/>
                  </a:cubicBezTo>
                  <a:close/>
                  <a:moveTo>
                    <a:pt x="157" y="155"/>
                  </a:moveTo>
                  <a:cubicBezTo>
                    <a:pt x="151" y="155"/>
                    <a:pt x="144" y="155"/>
                    <a:pt x="137" y="154"/>
                  </a:cubicBezTo>
                  <a:cubicBezTo>
                    <a:pt x="138" y="146"/>
                    <a:pt x="138" y="146"/>
                    <a:pt x="138" y="146"/>
                  </a:cubicBezTo>
                  <a:cubicBezTo>
                    <a:pt x="145" y="146"/>
                    <a:pt x="151" y="147"/>
                    <a:pt x="158" y="147"/>
                  </a:cubicBezTo>
                  <a:lnTo>
                    <a:pt x="157" y="155"/>
                  </a:lnTo>
                  <a:close/>
                  <a:moveTo>
                    <a:pt x="201" y="155"/>
                  </a:moveTo>
                  <a:cubicBezTo>
                    <a:pt x="201" y="146"/>
                    <a:pt x="201" y="146"/>
                    <a:pt x="201" y="146"/>
                  </a:cubicBezTo>
                  <a:cubicBezTo>
                    <a:pt x="207" y="146"/>
                    <a:pt x="214" y="145"/>
                    <a:pt x="220" y="144"/>
                  </a:cubicBezTo>
                  <a:cubicBezTo>
                    <a:pt x="221" y="153"/>
                    <a:pt x="221" y="153"/>
                    <a:pt x="221" y="153"/>
                  </a:cubicBezTo>
                  <a:cubicBezTo>
                    <a:pt x="215" y="154"/>
                    <a:pt x="208" y="154"/>
                    <a:pt x="201" y="155"/>
                  </a:cubicBezTo>
                  <a:close/>
                  <a:moveTo>
                    <a:pt x="125" y="153"/>
                  </a:moveTo>
                  <a:cubicBezTo>
                    <a:pt x="119" y="152"/>
                    <a:pt x="112" y="151"/>
                    <a:pt x="106" y="150"/>
                  </a:cubicBezTo>
                  <a:cubicBezTo>
                    <a:pt x="107" y="141"/>
                    <a:pt x="107" y="141"/>
                    <a:pt x="107" y="141"/>
                  </a:cubicBezTo>
                  <a:cubicBezTo>
                    <a:pt x="113" y="142"/>
                    <a:pt x="120" y="143"/>
                    <a:pt x="126" y="144"/>
                  </a:cubicBezTo>
                  <a:lnTo>
                    <a:pt x="125" y="153"/>
                  </a:lnTo>
                  <a:close/>
                  <a:moveTo>
                    <a:pt x="233" y="151"/>
                  </a:moveTo>
                  <a:cubicBezTo>
                    <a:pt x="232" y="143"/>
                    <a:pt x="232" y="143"/>
                    <a:pt x="232" y="143"/>
                  </a:cubicBezTo>
                  <a:cubicBezTo>
                    <a:pt x="238" y="141"/>
                    <a:pt x="245" y="140"/>
                    <a:pt x="251" y="139"/>
                  </a:cubicBezTo>
                  <a:cubicBezTo>
                    <a:pt x="253" y="147"/>
                    <a:pt x="253" y="147"/>
                    <a:pt x="253" y="147"/>
                  </a:cubicBezTo>
                  <a:cubicBezTo>
                    <a:pt x="246" y="149"/>
                    <a:pt x="240" y="150"/>
                    <a:pt x="233" y="151"/>
                  </a:cubicBezTo>
                  <a:close/>
                  <a:moveTo>
                    <a:pt x="94" y="147"/>
                  </a:moveTo>
                  <a:cubicBezTo>
                    <a:pt x="87" y="146"/>
                    <a:pt x="81" y="144"/>
                    <a:pt x="74" y="142"/>
                  </a:cubicBezTo>
                  <a:cubicBezTo>
                    <a:pt x="77" y="134"/>
                    <a:pt x="77" y="134"/>
                    <a:pt x="77" y="134"/>
                  </a:cubicBezTo>
                  <a:cubicBezTo>
                    <a:pt x="83" y="136"/>
                    <a:pt x="89" y="137"/>
                    <a:pt x="96" y="139"/>
                  </a:cubicBezTo>
                  <a:lnTo>
                    <a:pt x="94" y="147"/>
                  </a:lnTo>
                  <a:close/>
                  <a:moveTo>
                    <a:pt x="264" y="144"/>
                  </a:moveTo>
                  <a:cubicBezTo>
                    <a:pt x="262" y="136"/>
                    <a:pt x="262" y="136"/>
                    <a:pt x="262" y="136"/>
                  </a:cubicBezTo>
                  <a:cubicBezTo>
                    <a:pt x="269" y="134"/>
                    <a:pt x="275" y="132"/>
                    <a:pt x="281" y="130"/>
                  </a:cubicBezTo>
                  <a:cubicBezTo>
                    <a:pt x="284" y="138"/>
                    <a:pt x="284" y="138"/>
                    <a:pt x="284" y="138"/>
                  </a:cubicBezTo>
                  <a:cubicBezTo>
                    <a:pt x="278" y="140"/>
                    <a:pt x="271" y="142"/>
                    <a:pt x="264" y="144"/>
                  </a:cubicBezTo>
                  <a:close/>
                  <a:moveTo>
                    <a:pt x="63" y="138"/>
                  </a:moveTo>
                  <a:cubicBezTo>
                    <a:pt x="56" y="136"/>
                    <a:pt x="50" y="133"/>
                    <a:pt x="44" y="130"/>
                  </a:cubicBezTo>
                  <a:cubicBezTo>
                    <a:pt x="48" y="123"/>
                    <a:pt x="48" y="123"/>
                    <a:pt x="48" y="123"/>
                  </a:cubicBezTo>
                  <a:cubicBezTo>
                    <a:pt x="54" y="125"/>
                    <a:pt x="60" y="128"/>
                    <a:pt x="66" y="130"/>
                  </a:cubicBezTo>
                  <a:lnTo>
                    <a:pt x="63" y="138"/>
                  </a:lnTo>
                  <a:close/>
                  <a:moveTo>
                    <a:pt x="295" y="134"/>
                  </a:moveTo>
                  <a:cubicBezTo>
                    <a:pt x="291" y="126"/>
                    <a:pt x="291" y="126"/>
                    <a:pt x="291" y="126"/>
                  </a:cubicBezTo>
                  <a:cubicBezTo>
                    <a:pt x="298" y="123"/>
                    <a:pt x="303" y="120"/>
                    <a:pt x="308" y="117"/>
                  </a:cubicBezTo>
                  <a:cubicBezTo>
                    <a:pt x="313" y="124"/>
                    <a:pt x="313" y="124"/>
                    <a:pt x="313" y="124"/>
                  </a:cubicBezTo>
                  <a:cubicBezTo>
                    <a:pt x="308" y="128"/>
                    <a:pt x="301" y="131"/>
                    <a:pt x="295" y="134"/>
                  </a:cubicBezTo>
                  <a:close/>
                  <a:moveTo>
                    <a:pt x="34" y="125"/>
                  </a:moveTo>
                  <a:cubicBezTo>
                    <a:pt x="27" y="121"/>
                    <a:pt x="22" y="117"/>
                    <a:pt x="17" y="112"/>
                  </a:cubicBezTo>
                  <a:cubicBezTo>
                    <a:pt x="23" y="106"/>
                    <a:pt x="23" y="106"/>
                    <a:pt x="23" y="106"/>
                  </a:cubicBezTo>
                  <a:cubicBezTo>
                    <a:pt x="27" y="110"/>
                    <a:pt x="32" y="114"/>
                    <a:pt x="38" y="117"/>
                  </a:cubicBezTo>
                  <a:lnTo>
                    <a:pt x="34" y="125"/>
                  </a:lnTo>
                  <a:close/>
                  <a:moveTo>
                    <a:pt x="323" y="117"/>
                  </a:moveTo>
                  <a:cubicBezTo>
                    <a:pt x="318" y="111"/>
                    <a:pt x="318" y="111"/>
                    <a:pt x="318" y="111"/>
                  </a:cubicBezTo>
                  <a:cubicBezTo>
                    <a:pt x="323" y="106"/>
                    <a:pt x="328" y="102"/>
                    <a:pt x="331" y="97"/>
                  </a:cubicBezTo>
                  <a:cubicBezTo>
                    <a:pt x="338" y="102"/>
                    <a:pt x="338" y="102"/>
                    <a:pt x="338" y="102"/>
                  </a:cubicBezTo>
                  <a:cubicBezTo>
                    <a:pt x="334" y="108"/>
                    <a:pt x="329" y="113"/>
                    <a:pt x="323" y="117"/>
                  </a:cubicBezTo>
                  <a:close/>
                  <a:moveTo>
                    <a:pt x="9" y="103"/>
                  </a:moveTo>
                  <a:cubicBezTo>
                    <a:pt x="4" y="97"/>
                    <a:pt x="1" y="90"/>
                    <a:pt x="0" y="83"/>
                  </a:cubicBezTo>
                  <a:cubicBezTo>
                    <a:pt x="9" y="82"/>
                    <a:pt x="9" y="82"/>
                    <a:pt x="9" y="82"/>
                  </a:cubicBezTo>
                  <a:cubicBezTo>
                    <a:pt x="9" y="87"/>
                    <a:pt x="12" y="93"/>
                    <a:pt x="15" y="98"/>
                  </a:cubicBezTo>
                  <a:lnTo>
                    <a:pt x="9" y="103"/>
                  </a:lnTo>
                  <a:close/>
                  <a:moveTo>
                    <a:pt x="344" y="91"/>
                  </a:moveTo>
                  <a:cubicBezTo>
                    <a:pt x="336" y="88"/>
                    <a:pt x="336" y="88"/>
                    <a:pt x="336" y="88"/>
                  </a:cubicBezTo>
                  <a:cubicBezTo>
                    <a:pt x="337" y="85"/>
                    <a:pt x="338" y="81"/>
                    <a:pt x="338" y="78"/>
                  </a:cubicBezTo>
                  <a:cubicBezTo>
                    <a:pt x="338" y="76"/>
                    <a:pt x="337" y="73"/>
                    <a:pt x="337" y="71"/>
                  </a:cubicBezTo>
                  <a:cubicBezTo>
                    <a:pt x="345" y="69"/>
                    <a:pt x="345" y="69"/>
                    <a:pt x="345" y="69"/>
                  </a:cubicBezTo>
                  <a:cubicBezTo>
                    <a:pt x="346" y="72"/>
                    <a:pt x="346" y="75"/>
                    <a:pt x="346" y="78"/>
                  </a:cubicBezTo>
                  <a:cubicBezTo>
                    <a:pt x="346" y="82"/>
                    <a:pt x="346" y="87"/>
                    <a:pt x="344" y="91"/>
                  </a:cubicBezTo>
                  <a:close/>
                  <a:moveTo>
                    <a:pt x="9" y="72"/>
                  </a:moveTo>
                  <a:cubicBezTo>
                    <a:pt x="1" y="70"/>
                    <a:pt x="1" y="70"/>
                    <a:pt x="1" y="70"/>
                  </a:cubicBezTo>
                  <a:cubicBezTo>
                    <a:pt x="2" y="63"/>
                    <a:pt x="6" y="57"/>
                    <a:pt x="11" y="51"/>
                  </a:cubicBezTo>
                  <a:cubicBezTo>
                    <a:pt x="17" y="56"/>
                    <a:pt x="17" y="56"/>
                    <a:pt x="17" y="56"/>
                  </a:cubicBezTo>
                  <a:cubicBezTo>
                    <a:pt x="13" y="61"/>
                    <a:pt x="10" y="66"/>
                    <a:pt x="9" y="72"/>
                  </a:cubicBezTo>
                  <a:close/>
                  <a:moveTo>
                    <a:pt x="333" y="62"/>
                  </a:moveTo>
                  <a:cubicBezTo>
                    <a:pt x="330" y="57"/>
                    <a:pt x="326" y="52"/>
                    <a:pt x="321" y="48"/>
                  </a:cubicBezTo>
                  <a:cubicBezTo>
                    <a:pt x="326" y="41"/>
                    <a:pt x="326" y="41"/>
                    <a:pt x="326" y="41"/>
                  </a:cubicBezTo>
                  <a:cubicBezTo>
                    <a:pt x="332" y="46"/>
                    <a:pt x="337" y="52"/>
                    <a:pt x="340" y="57"/>
                  </a:cubicBezTo>
                  <a:lnTo>
                    <a:pt x="333" y="62"/>
                  </a:lnTo>
                  <a:close/>
                  <a:moveTo>
                    <a:pt x="25" y="48"/>
                  </a:moveTo>
                  <a:cubicBezTo>
                    <a:pt x="19" y="42"/>
                    <a:pt x="19" y="42"/>
                    <a:pt x="19" y="42"/>
                  </a:cubicBezTo>
                  <a:cubicBezTo>
                    <a:pt x="24" y="38"/>
                    <a:pt x="30" y="34"/>
                    <a:pt x="36" y="30"/>
                  </a:cubicBezTo>
                  <a:cubicBezTo>
                    <a:pt x="41" y="37"/>
                    <a:pt x="41" y="37"/>
                    <a:pt x="41" y="37"/>
                  </a:cubicBezTo>
                  <a:cubicBezTo>
                    <a:pt x="35" y="41"/>
                    <a:pt x="29" y="44"/>
                    <a:pt x="25" y="48"/>
                  </a:cubicBezTo>
                  <a:close/>
                  <a:moveTo>
                    <a:pt x="311" y="41"/>
                  </a:moveTo>
                  <a:cubicBezTo>
                    <a:pt x="306" y="38"/>
                    <a:pt x="301" y="35"/>
                    <a:pt x="295" y="32"/>
                  </a:cubicBezTo>
                  <a:cubicBezTo>
                    <a:pt x="298" y="24"/>
                    <a:pt x="298" y="24"/>
                    <a:pt x="298" y="24"/>
                  </a:cubicBezTo>
                  <a:cubicBezTo>
                    <a:pt x="305" y="27"/>
                    <a:pt x="311" y="30"/>
                    <a:pt x="316" y="34"/>
                  </a:cubicBezTo>
                  <a:lnTo>
                    <a:pt x="311" y="41"/>
                  </a:lnTo>
                  <a:close/>
                  <a:moveTo>
                    <a:pt x="51" y="32"/>
                  </a:moveTo>
                  <a:cubicBezTo>
                    <a:pt x="47" y="24"/>
                    <a:pt x="47" y="24"/>
                    <a:pt x="47" y="24"/>
                  </a:cubicBezTo>
                  <a:cubicBezTo>
                    <a:pt x="53" y="22"/>
                    <a:pt x="59" y="19"/>
                    <a:pt x="66" y="17"/>
                  </a:cubicBezTo>
                  <a:cubicBezTo>
                    <a:pt x="69" y="25"/>
                    <a:pt x="69" y="25"/>
                    <a:pt x="69" y="25"/>
                  </a:cubicBezTo>
                  <a:cubicBezTo>
                    <a:pt x="62" y="27"/>
                    <a:pt x="56" y="30"/>
                    <a:pt x="51" y="32"/>
                  </a:cubicBezTo>
                  <a:close/>
                  <a:moveTo>
                    <a:pt x="284" y="27"/>
                  </a:moveTo>
                  <a:cubicBezTo>
                    <a:pt x="278" y="25"/>
                    <a:pt x="272" y="23"/>
                    <a:pt x="266" y="21"/>
                  </a:cubicBezTo>
                  <a:cubicBezTo>
                    <a:pt x="268" y="13"/>
                    <a:pt x="268" y="13"/>
                    <a:pt x="268" y="13"/>
                  </a:cubicBezTo>
                  <a:cubicBezTo>
                    <a:pt x="275" y="15"/>
                    <a:pt x="281" y="17"/>
                    <a:pt x="287" y="19"/>
                  </a:cubicBezTo>
                  <a:lnTo>
                    <a:pt x="284" y="27"/>
                  </a:lnTo>
                  <a:close/>
                  <a:moveTo>
                    <a:pt x="80" y="21"/>
                  </a:moveTo>
                  <a:cubicBezTo>
                    <a:pt x="77" y="13"/>
                    <a:pt x="77" y="13"/>
                    <a:pt x="77" y="13"/>
                  </a:cubicBezTo>
                  <a:cubicBezTo>
                    <a:pt x="84" y="11"/>
                    <a:pt x="90" y="10"/>
                    <a:pt x="97" y="8"/>
                  </a:cubicBezTo>
                  <a:cubicBezTo>
                    <a:pt x="99" y="17"/>
                    <a:pt x="99" y="17"/>
                    <a:pt x="99" y="17"/>
                  </a:cubicBezTo>
                  <a:cubicBezTo>
                    <a:pt x="92" y="18"/>
                    <a:pt x="86" y="20"/>
                    <a:pt x="80" y="21"/>
                  </a:cubicBezTo>
                  <a:close/>
                  <a:moveTo>
                    <a:pt x="254" y="18"/>
                  </a:moveTo>
                  <a:cubicBezTo>
                    <a:pt x="248" y="17"/>
                    <a:pt x="242" y="15"/>
                    <a:pt x="235" y="14"/>
                  </a:cubicBezTo>
                  <a:cubicBezTo>
                    <a:pt x="237" y="6"/>
                    <a:pt x="237" y="6"/>
                    <a:pt x="237" y="6"/>
                  </a:cubicBezTo>
                  <a:cubicBezTo>
                    <a:pt x="243" y="7"/>
                    <a:pt x="250" y="8"/>
                    <a:pt x="256" y="10"/>
                  </a:cubicBezTo>
                  <a:lnTo>
                    <a:pt x="254" y="18"/>
                  </a:lnTo>
                  <a:close/>
                  <a:moveTo>
                    <a:pt x="110" y="14"/>
                  </a:moveTo>
                  <a:cubicBezTo>
                    <a:pt x="109" y="6"/>
                    <a:pt x="109" y="6"/>
                    <a:pt x="109" y="6"/>
                  </a:cubicBezTo>
                  <a:cubicBezTo>
                    <a:pt x="115" y="5"/>
                    <a:pt x="122" y="4"/>
                    <a:pt x="129" y="3"/>
                  </a:cubicBezTo>
                  <a:cubicBezTo>
                    <a:pt x="130" y="12"/>
                    <a:pt x="130" y="12"/>
                    <a:pt x="130" y="12"/>
                  </a:cubicBezTo>
                  <a:cubicBezTo>
                    <a:pt x="123" y="12"/>
                    <a:pt x="117" y="13"/>
                    <a:pt x="110" y="14"/>
                  </a:cubicBezTo>
                  <a:close/>
                  <a:moveTo>
                    <a:pt x="224" y="12"/>
                  </a:moveTo>
                  <a:cubicBezTo>
                    <a:pt x="217" y="12"/>
                    <a:pt x="211" y="11"/>
                    <a:pt x="204" y="10"/>
                  </a:cubicBezTo>
                  <a:cubicBezTo>
                    <a:pt x="205" y="2"/>
                    <a:pt x="205" y="2"/>
                    <a:pt x="205" y="2"/>
                  </a:cubicBezTo>
                  <a:cubicBezTo>
                    <a:pt x="212" y="2"/>
                    <a:pt x="218" y="3"/>
                    <a:pt x="225" y="4"/>
                  </a:cubicBezTo>
                  <a:lnTo>
                    <a:pt x="224" y="12"/>
                  </a:lnTo>
                  <a:close/>
                  <a:moveTo>
                    <a:pt x="141" y="10"/>
                  </a:moveTo>
                  <a:cubicBezTo>
                    <a:pt x="140" y="2"/>
                    <a:pt x="140" y="2"/>
                    <a:pt x="140" y="2"/>
                  </a:cubicBezTo>
                  <a:cubicBezTo>
                    <a:pt x="147" y="1"/>
                    <a:pt x="154" y="1"/>
                    <a:pt x="160" y="1"/>
                  </a:cubicBezTo>
                  <a:cubicBezTo>
                    <a:pt x="161" y="9"/>
                    <a:pt x="161" y="9"/>
                    <a:pt x="161" y="9"/>
                  </a:cubicBezTo>
                  <a:cubicBezTo>
                    <a:pt x="154" y="9"/>
                    <a:pt x="148" y="10"/>
                    <a:pt x="141" y="10"/>
                  </a:cubicBezTo>
                  <a:close/>
                  <a:moveTo>
                    <a:pt x="193" y="10"/>
                  </a:moveTo>
                  <a:cubicBezTo>
                    <a:pt x="186" y="9"/>
                    <a:pt x="180" y="9"/>
                    <a:pt x="173" y="9"/>
                  </a:cubicBezTo>
                  <a:cubicBezTo>
                    <a:pt x="172" y="9"/>
                    <a:pt x="172" y="9"/>
                    <a:pt x="172" y="9"/>
                  </a:cubicBezTo>
                  <a:cubicBezTo>
                    <a:pt x="172" y="0"/>
                    <a:pt x="172" y="0"/>
                    <a:pt x="172" y="0"/>
                  </a:cubicBezTo>
                  <a:cubicBezTo>
                    <a:pt x="173" y="0"/>
                    <a:pt x="173" y="0"/>
                    <a:pt x="173" y="0"/>
                  </a:cubicBezTo>
                  <a:cubicBezTo>
                    <a:pt x="180" y="0"/>
                    <a:pt x="186" y="1"/>
                    <a:pt x="193" y="1"/>
                  </a:cubicBezTo>
                  <a:lnTo>
                    <a:pt x="193" y="1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79" name="Freeform 15"/>
            <p:cNvSpPr>
              <a:spLocks noEditPoints="1"/>
            </p:cNvSpPr>
            <p:nvPr userDrawn="1"/>
          </p:nvSpPr>
          <p:spPr bwMode="auto">
            <a:xfrm>
              <a:off x="7712075" y="4884738"/>
              <a:ext cx="309562" cy="139700"/>
            </a:xfrm>
            <a:custGeom>
              <a:avLst/>
              <a:gdLst>
                <a:gd name="T0" fmla="*/ 173 w 346"/>
                <a:gd name="T1" fmla="*/ 155 h 155"/>
                <a:gd name="T2" fmla="*/ 0 w 346"/>
                <a:gd name="T3" fmla="*/ 78 h 155"/>
                <a:gd name="T4" fmla="*/ 173 w 346"/>
                <a:gd name="T5" fmla="*/ 0 h 155"/>
                <a:gd name="T6" fmla="*/ 346 w 346"/>
                <a:gd name="T7" fmla="*/ 78 h 155"/>
                <a:gd name="T8" fmla="*/ 173 w 346"/>
                <a:gd name="T9" fmla="*/ 155 h 155"/>
                <a:gd name="T10" fmla="*/ 173 w 346"/>
                <a:gd name="T11" fmla="*/ 9 h 155"/>
                <a:gd name="T12" fmla="*/ 8 w 346"/>
                <a:gd name="T13" fmla="*/ 78 h 155"/>
                <a:gd name="T14" fmla="*/ 173 w 346"/>
                <a:gd name="T15" fmla="*/ 147 h 155"/>
                <a:gd name="T16" fmla="*/ 338 w 346"/>
                <a:gd name="T17" fmla="*/ 78 h 155"/>
                <a:gd name="T18" fmla="*/ 173 w 346"/>
                <a:gd name="T19" fmla="*/ 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155">
                  <a:moveTo>
                    <a:pt x="173" y="155"/>
                  </a:moveTo>
                  <a:cubicBezTo>
                    <a:pt x="76" y="155"/>
                    <a:pt x="0" y="121"/>
                    <a:pt x="0" y="78"/>
                  </a:cubicBezTo>
                  <a:cubicBezTo>
                    <a:pt x="0" y="34"/>
                    <a:pt x="76" y="0"/>
                    <a:pt x="173" y="0"/>
                  </a:cubicBezTo>
                  <a:cubicBezTo>
                    <a:pt x="270" y="0"/>
                    <a:pt x="346" y="34"/>
                    <a:pt x="346" y="78"/>
                  </a:cubicBezTo>
                  <a:cubicBezTo>
                    <a:pt x="346" y="121"/>
                    <a:pt x="270" y="155"/>
                    <a:pt x="173" y="155"/>
                  </a:cubicBezTo>
                  <a:close/>
                  <a:moveTo>
                    <a:pt x="173" y="9"/>
                  </a:moveTo>
                  <a:cubicBezTo>
                    <a:pt x="84" y="9"/>
                    <a:pt x="8" y="40"/>
                    <a:pt x="8" y="78"/>
                  </a:cubicBezTo>
                  <a:cubicBezTo>
                    <a:pt x="8" y="115"/>
                    <a:pt x="84" y="147"/>
                    <a:pt x="173" y="147"/>
                  </a:cubicBezTo>
                  <a:cubicBezTo>
                    <a:pt x="262" y="147"/>
                    <a:pt x="338" y="115"/>
                    <a:pt x="338" y="78"/>
                  </a:cubicBezTo>
                  <a:cubicBezTo>
                    <a:pt x="338" y="40"/>
                    <a:pt x="262" y="9"/>
                    <a:pt x="173" y="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80" name="Freeform 16"/>
            <p:cNvSpPr>
              <a:spLocks noEditPoints="1"/>
            </p:cNvSpPr>
            <p:nvPr userDrawn="1"/>
          </p:nvSpPr>
          <p:spPr bwMode="auto">
            <a:xfrm>
              <a:off x="7712075" y="4729163"/>
              <a:ext cx="309562" cy="138112"/>
            </a:xfrm>
            <a:custGeom>
              <a:avLst/>
              <a:gdLst>
                <a:gd name="T0" fmla="*/ 173 w 346"/>
                <a:gd name="T1" fmla="*/ 155 h 155"/>
                <a:gd name="T2" fmla="*/ 0 w 346"/>
                <a:gd name="T3" fmla="*/ 78 h 155"/>
                <a:gd name="T4" fmla="*/ 173 w 346"/>
                <a:gd name="T5" fmla="*/ 0 h 155"/>
                <a:gd name="T6" fmla="*/ 346 w 346"/>
                <a:gd name="T7" fmla="*/ 78 h 155"/>
                <a:gd name="T8" fmla="*/ 173 w 346"/>
                <a:gd name="T9" fmla="*/ 155 h 155"/>
                <a:gd name="T10" fmla="*/ 173 w 346"/>
                <a:gd name="T11" fmla="*/ 9 h 155"/>
                <a:gd name="T12" fmla="*/ 8 w 346"/>
                <a:gd name="T13" fmla="*/ 78 h 155"/>
                <a:gd name="T14" fmla="*/ 173 w 346"/>
                <a:gd name="T15" fmla="*/ 147 h 155"/>
                <a:gd name="T16" fmla="*/ 338 w 346"/>
                <a:gd name="T17" fmla="*/ 78 h 155"/>
                <a:gd name="T18" fmla="*/ 173 w 346"/>
                <a:gd name="T19" fmla="*/ 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155">
                  <a:moveTo>
                    <a:pt x="173" y="155"/>
                  </a:moveTo>
                  <a:cubicBezTo>
                    <a:pt x="76" y="155"/>
                    <a:pt x="0" y="121"/>
                    <a:pt x="0" y="78"/>
                  </a:cubicBezTo>
                  <a:cubicBezTo>
                    <a:pt x="0" y="34"/>
                    <a:pt x="76" y="0"/>
                    <a:pt x="173" y="0"/>
                  </a:cubicBezTo>
                  <a:cubicBezTo>
                    <a:pt x="270" y="0"/>
                    <a:pt x="346" y="34"/>
                    <a:pt x="346" y="78"/>
                  </a:cubicBezTo>
                  <a:cubicBezTo>
                    <a:pt x="346" y="121"/>
                    <a:pt x="270" y="155"/>
                    <a:pt x="173" y="155"/>
                  </a:cubicBezTo>
                  <a:close/>
                  <a:moveTo>
                    <a:pt x="173" y="9"/>
                  </a:moveTo>
                  <a:cubicBezTo>
                    <a:pt x="84" y="9"/>
                    <a:pt x="8" y="40"/>
                    <a:pt x="8" y="78"/>
                  </a:cubicBezTo>
                  <a:cubicBezTo>
                    <a:pt x="8" y="115"/>
                    <a:pt x="84" y="147"/>
                    <a:pt x="173" y="147"/>
                  </a:cubicBezTo>
                  <a:cubicBezTo>
                    <a:pt x="262" y="147"/>
                    <a:pt x="338" y="115"/>
                    <a:pt x="338" y="78"/>
                  </a:cubicBezTo>
                  <a:cubicBezTo>
                    <a:pt x="338" y="40"/>
                    <a:pt x="262" y="9"/>
                    <a:pt x="173" y="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81" name="Freeform 17"/>
            <p:cNvSpPr>
              <a:spLocks noEditPoints="1"/>
            </p:cNvSpPr>
            <p:nvPr userDrawn="1"/>
          </p:nvSpPr>
          <p:spPr bwMode="auto">
            <a:xfrm>
              <a:off x="7602538" y="4454525"/>
              <a:ext cx="403225" cy="63500"/>
            </a:xfrm>
            <a:custGeom>
              <a:avLst/>
              <a:gdLst>
                <a:gd name="T0" fmla="*/ 449 w 449"/>
                <a:gd name="T1" fmla="*/ 72 h 72"/>
                <a:gd name="T2" fmla="*/ 437 w 449"/>
                <a:gd name="T3" fmla="*/ 71 h 72"/>
                <a:gd name="T4" fmla="*/ 210 w 449"/>
                <a:gd name="T5" fmla="*/ 57 h 72"/>
                <a:gd name="T6" fmla="*/ 141 w 449"/>
                <a:gd name="T7" fmla="*/ 9 h 72"/>
                <a:gd name="T8" fmla="*/ 139 w 449"/>
                <a:gd name="T9" fmla="*/ 5 h 72"/>
                <a:gd name="T10" fmla="*/ 143 w 449"/>
                <a:gd name="T11" fmla="*/ 4 h 72"/>
                <a:gd name="T12" fmla="*/ 216 w 449"/>
                <a:gd name="T13" fmla="*/ 0 h 72"/>
                <a:gd name="T14" fmla="*/ 271 w 449"/>
                <a:gd name="T15" fmla="*/ 2 h 72"/>
                <a:gd name="T16" fmla="*/ 439 w 449"/>
                <a:gd name="T17" fmla="*/ 65 h 72"/>
                <a:gd name="T18" fmla="*/ 449 w 449"/>
                <a:gd name="T19" fmla="*/ 72 h 72"/>
                <a:gd name="T20" fmla="*/ 149 w 449"/>
                <a:gd name="T21" fmla="*/ 10 h 72"/>
                <a:gd name="T22" fmla="*/ 211 w 449"/>
                <a:gd name="T23" fmla="*/ 50 h 72"/>
                <a:gd name="T24" fmla="*/ 424 w 449"/>
                <a:gd name="T25" fmla="*/ 64 h 72"/>
                <a:gd name="T26" fmla="*/ 270 w 449"/>
                <a:gd name="T27" fmla="*/ 9 h 72"/>
                <a:gd name="T28" fmla="*/ 216 w 449"/>
                <a:gd name="T29" fmla="*/ 7 h 72"/>
                <a:gd name="T30" fmla="*/ 149 w 449"/>
                <a:gd name="T31" fmla="*/ 10 h 72"/>
                <a:gd name="T32" fmla="*/ 143 w 449"/>
                <a:gd name="T33" fmla="*/ 52 h 72"/>
                <a:gd name="T34" fmla="*/ 38 w 449"/>
                <a:gd name="T35" fmla="*/ 52 h 72"/>
                <a:gd name="T36" fmla="*/ 5 w 449"/>
                <a:gd name="T37" fmla="*/ 32 h 72"/>
                <a:gd name="T38" fmla="*/ 0 w 449"/>
                <a:gd name="T39" fmla="*/ 27 h 72"/>
                <a:gd name="T40" fmla="*/ 117 w 449"/>
                <a:gd name="T41" fmla="*/ 9 h 72"/>
                <a:gd name="T42" fmla="*/ 143 w 449"/>
                <a:gd name="T43" fmla="*/ 52 h 72"/>
                <a:gd name="T44" fmla="*/ 14 w 449"/>
                <a:gd name="T45" fmla="*/ 32 h 72"/>
                <a:gd name="T46" fmla="*/ 38 w 449"/>
                <a:gd name="T47" fmla="*/ 46 h 72"/>
                <a:gd name="T48" fmla="*/ 132 w 449"/>
                <a:gd name="T49" fmla="*/ 46 h 72"/>
                <a:gd name="T50" fmla="*/ 114 w 449"/>
                <a:gd name="T51" fmla="*/ 16 h 72"/>
                <a:gd name="T52" fmla="*/ 14 w 449"/>
                <a:gd name="T53"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9" h="72">
                  <a:moveTo>
                    <a:pt x="449" y="72"/>
                  </a:moveTo>
                  <a:cubicBezTo>
                    <a:pt x="437" y="71"/>
                    <a:pt x="437" y="71"/>
                    <a:pt x="437" y="71"/>
                  </a:cubicBezTo>
                  <a:cubicBezTo>
                    <a:pt x="435" y="71"/>
                    <a:pt x="255" y="61"/>
                    <a:pt x="210" y="57"/>
                  </a:cubicBezTo>
                  <a:cubicBezTo>
                    <a:pt x="164" y="52"/>
                    <a:pt x="142" y="10"/>
                    <a:pt x="141" y="9"/>
                  </a:cubicBezTo>
                  <a:cubicBezTo>
                    <a:pt x="139" y="5"/>
                    <a:pt x="139" y="5"/>
                    <a:pt x="139" y="5"/>
                  </a:cubicBezTo>
                  <a:cubicBezTo>
                    <a:pt x="143" y="4"/>
                    <a:pt x="143" y="4"/>
                    <a:pt x="143" y="4"/>
                  </a:cubicBezTo>
                  <a:cubicBezTo>
                    <a:pt x="144" y="4"/>
                    <a:pt x="172" y="0"/>
                    <a:pt x="216" y="0"/>
                  </a:cubicBezTo>
                  <a:cubicBezTo>
                    <a:pt x="234" y="0"/>
                    <a:pt x="253" y="1"/>
                    <a:pt x="271" y="2"/>
                  </a:cubicBezTo>
                  <a:cubicBezTo>
                    <a:pt x="346" y="7"/>
                    <a:pt x="438" y="65"/>
                    <a:pt x="439" y="65"/>
                  </a:cubicBezTo>
                  <a:lnTo>
                    <a:pt x="449" y="72"/>
                  </a:lnTo>
                  <a:close/>
                  <a:moveTo>
                    <a:pt x="149" y="10"/>
                  </a:moveTo>
                  <a:cubicBezTo>
                    <a:pt x="156" y="20"/>
                    <a:pt x="176" y="47"/>
                    <a:pt x="211" y="50"/>
                  </a:cubicBezTo>
                  <a:cubicBezTo>
                    <a:pt x="248" y="54"/>
                    <a:pt x="382" y="62"/>
                    <a:pt x="424" y="64"/>
                  </a:cubicBezTo>
                  <a:cubicBezTo>
                    <a:pt x="398" y="49"/>
                    <a:pt x="329" y="12"/>
                    <a:pt x="270" y="9"/>
                  </a:cubicBezTo>
                  <a:cubicBezTo>
                    <a:pt x="252" y="7"/>
                    <a:pt x="234" y="7"/>
                    <a:pt x="216" y="7"/>
                  </a:cubicBezTo>
                  <a:cubicBezTo>
                    <a:pt x="183" y="7"/>
                    <a:pt x="159" y="9"/>
                    <a:pt x="149" y="10"/>
                  </a:cubicBezTo>
                  <a:close/>
                  <a:moveTo>
                    <a:pt x="143" y="52"/>
                  </a:moveTo>
                  <a:cubicBezTo>
                    <a:pt x="38" y="52"/>
                    <a:pt x="38" y="52"/>
                    <a:pt x="38" y="52"/>
                  </a:cubicBezTo>
                  <a:cubicBezTo>
                    <a:pt x="25" y="52"/>
                    <a:pt x="7" y="34"/>
                    <a:pt x="5" y="32"/>
                  </a:cubicBezTo>
                  <a:cubicBezTo>
                    <a:pt x="0" y="27"/>
                    <a:pt x="0" y="27"/>
                    <a:pt x="0" y="27"/>
                  </a:cubicBezTo>
                  <a:cubicBezTo>
                    <a:pt x="117" y="9"/>
                    <a:pt x="117" y="9"/>
                    <a:pt x="117" y="9"/>
                  </a:cubicBezTo>
                  <a:lnTo>
                    <a:pt x="143" y="52"/>
                  </a:lnTo>
                  <a:close/>
                  <a:moveTo>
                    <a:pt x="14" y="32"/>
                  </a:moveTo>
                  <a:cubicBezTo>
                    <a:pt x="21" y="38"/>
                    <a:pt x="31" y="46"/>
                    <a:pt x="38" y="46"/>
                  </a:cubicBezTo>
                  <a:cubicBezTo>
                    <a:pt x="132" y="46"/>
                    <a:pt x="132" y="46"/>
                    <a:pt x="132" y="46"/>
                  </a:cubicBezTo>
                  <a:cubicBezTo>
                    <a:pt x="114" y="16"/>
                    <a:pt x="114" y="16"/>
                    <a:pt x="114" y="16"/>
                  </a:cubicBezTo>
                  <a:lnTo>
                    <a:pt x="14"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82" name="Freeform 18"/>
            <p:cNvSpPr>
              <a:spLocks noEditPoints="1"/>
            </p:cNvSpPr>
            <p:nvPr userDrawn="1"/>
          </p:nvSpPr>
          <p:spPr bwMode="auto">
            <a:xfrm>
              <a:off x="7548563" y="4581525"/>
              <a:ext cx="144462" cy="144462"/>
            </a:xfrm>
            <a:custGeom>
              <a:avLst/>
              <a:gdLst>
                <a:gd name="T0" fmla="*/ 81 w 161"/>
                <a:gd name="T1" fmla="*/ 161 h 161"/>
                <a:gd name="T2" fmla="*/ 0 w 161"/>
                <a:gd name="T3" fmla="*/ 81 h 161"/>
                <a:gd name="T4" fmla="*/ 81 w 161"/>
                <a:gd name="T5" fmla="*/ 0 h 161"/>
                <a:gd name="T6" fmla="*/ 161 w 161"/>
                <a:gd name="T7" fmla="*/ 81 h 161"/>
                <a:gd name="T8" fmla="*/ 81 w 161"/>
                <a:gd name="T9" fmla="*/ 161 h 161"/>
                <a:gd name="T10" fmla="*/ 81 w 161"/>
                <a:gd name="T11" fmla="*/ 9 h 161"/>
                <a:gd name="T12" fmla="*/ 9 w 161"/>
                <a:gd name="T13" fmla="*/ 81 h 161"/>
                <a:gd name="T14" fmla="*/ 81 w 161"/>
                <a:gd name="T15" fmla="*/ 152 h 161"/>
                <a:gd name="T16" fmla="*/ 152 w 161"/>
                <a:gd name="T17" fmla="*/ 81 h 161"/>
                <a:gd name="T18" fmla="*/ 81 w 161"/>
                <a:gd name="T19" fmla="*/ 9 h 161"/>
                <a:gd name="T20" fmla="*/ 81 w 161"/>
                <a:gd name="T21" fmla="*/ 125 h 161"/>
                <a:gd name="T22" fmla="*/ 37 w 161"/>
                <a:gd name="T23" fmla="*/ 81 h 161"/>
                <a:gd name="T24" fmla="*/ 81 w 161"/>
                <a:gd name="T25" fmla="*/ 37 h 161"/>
                <a:gd name="T26" fmla="*/ 125 w 161"/>
                <a:gd name="T27" fmla="*/ 81 h 161"/>
                <a:gd name="T28" fmla="*/ 81 w 161"/>
                <a:gd name="T29" fmla="*/ 125 h 161"/>
                <a:gd name="T30" fmla="*/ 81 w 161"/>
                <a:gd name="T31" fmla="*/ 45 h 161"/>
                <a:gd name="T32" fmla="*/ 45 w 161"/>
                <a:gd name="T33" fmla="*/ 81 h 161"/>
                <a:gd name="T34" fmla="*/ 81 w 161"/>
                <a:gd name="T35" fmla="*/ 116 h 161"/>
                <a:gd name="T36" fmla="*/ 116 w 161"/>
                <a:gd name="T37" fmla="*/ 81 h 161"/>
                <a:gd name="T38" fmla="*/ 81 w 161"/>
                <a:gd name="T39" fmla="*/ 4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1" h="161">
                  <a:moveTo>
                    <a:pt x="81" y="161"/>
                  </a:moveTo>
                  <a:cubicBezTo>
                    <a:pt x="36" y="161"/>
                    <a:pt x="0" y="125"/>
                    <a:pt x="0" y="81"/>
                  </a:cubicBezTo>
                  <a:cubicBezTo>
                    <a:pt x="0" y="36"/>
                    <a:pt x="36" y="0"/>
                    <a:pt x="81" y="0"/>
                  </a:cubicBezTo>
                  <a:cubicBezTo>
                    <a:pt x="125" y="0"/>
                    <a:pt x="161" y="36"/>
                    <a:pt x="161" y="81"/>
                  </a:cubicBezTo>
                  <a:cubicBezTo>
                    <a:pt x="161" y="125"/>
                    <a:pt x="125" y="161"/>
                    <a:pt x="81" y="161"/>
                  </a:cubicBezTo>
                  <a:close/>
                  <a:moveTo>
                    <a:pt x="81" y="9"/>
                  </a:moveTo>
                  <a:cubicBezTo>
                    <a:pt x="41" y="9"/>
                    <a:pt x="9" y="41"/>
                    <a:pt x="9" y="81"/>
                  </a:cubicBezTo>
                  <a:cubicBezTo>
                    <a:pt x="9" y="120"/>
                    <a:pt x="41" y="152"/>
                    <a:pt x="81" y="152"/>
                  </a:cubicBezTo>
                  <a:cubicBezTo>
                    <a:pt x="120" y="152"/>
                    <a:pt x="152" y="120"/>
                    <a:pt x="152" y="81"/>
                  </a:cubicBezTo>
                  <a:cubicBezTo>
                    <a:pt x="152" y="41"/>
                    <a:pt x="120" y="9"/>
                    <a:pt x="81" y="9"/>
                  </a:cubicBezTo>
                  <a:close/>
                  <a:moveTo>
                    <a:pt x="81" y="125"/>
                  </a:moveTo>
                  <a:cubicBezTo>
                    <a:pt x="56" y="125"/>
                    <a:pt x="37" y="105"/>
                    <a:pt x="37" y="81"/>
                  </a:cubicBezTo>
                  <a:cubicBezTo>
                    <a:pt x="37" y="56"/>
                    <a:pt x="56" y="37"/>
                    <a:pt x="81" y="37"/>
                  </a:cubicBezTo>
                  <a:cubicBezTo>
                    <a:pt x="105" y="37"/>
                    <a:pt x="125" y="56"/>
                    <a:pt x="125" y="81"/>
                  </a:cubicBezTo>
                  <a:cubicBezTo>
                    <a:pt x="125" y="105"/>
                    <a:pt x="105" y="125"/>
                    <a:pt x="81" y="125"/>
                  </a:cubicBezTo>
                  <a:close/>
                  <a:moveTo>
                    <a:pt x="81" y="45"/>
                  </a:moveTo>
                  <a:cubicBezTo>
                    <a:pt x="61" y="45"/>
                    <a:pt x="45" y="61"/>
                    <a:pt x="45" y="81"/>
                  </a:cubicBezTo>
                  <a:cubicBezTo>
                    <a:pt x="45" y="100"/>
                    <a:pt x="61" y="116"/>
                    <a:pt x="81" y="116"/>
                  </a:cubicBezTo>
                  <a:cubicBezTo>
                    <a:pt x="100" y="116"/>
                    <a:pt x="116" y="100"/>
                    <a:pt x="116" y="81"/>
                  </a:cubicBezTo>
                  <a:cubicBezTo>
                    <a:pt x="116" y="61"/>
                    <a:pt x="100" y="45"/>
                    <a:pt x="81" y="45"/>
                  </a:cubicBezTo>
                  <a:close/>
                </a:path>
              </a:pathLst>
            </a:custGeom>
            <a:solidFill>
              <a:srgbClr val="FFFFFF"/>
            </a:solidFill>
            <a:ln w="3175">
              <a:no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83" name="Freeform 19"/>
            <p:cNvSpPr>
              <a:spLocks noEditPoints="1"/>
            </p:cNvSpPr>
            <p:nvPr userDrawn="1"/>
          </p:nvSpPr>
          <p:spPr bwMode="auto">
            <a:xfrm>
              <a:off x="7469188" y="4440238"/>
              <a:ext cx="827087" cy="227012"/>
            </a:xfrm>
            <a:custGeom>
              <a:avLst/>
              <a:gdLst>
                <a:gd name="T0" fmla="*/ 821 w 924"/>
                <a:gd name="T1" fmla="*/ 249 h 254"/>
                <a:gd name="T2" fmla="*/ 715 w 924"/>
                <a:gd name="T3" fmla="*/ 133 h 254"/>
                <a:gd name="T4" fmla="*/ 609 w 924"/>
                <a:gd name="T5" fmla="*/ 247 h 254"/>
                <a:gd name="T6" fmla="*/ 276 w 924"/>
                <a:gd name="T7" fmla="*/ 230 h 254"/>
                <a:gd name="T8" fmla="*/ 64 w 924"/>
                <a:gd name="T9" fmla="*/ 226 h 254"/>
                <a:gd name="T10" fmla="*/ 19 w 924"/>
                <a:gd name="T11" fmla="*/ 213 h 254"/>
                <a:gd name="T12" fmla="*/ 3 w 924"/>
                <a:gd name="T13" fmla="*/ 182 h 254"/>
                <a:gd name="T14" fmla="*/ 42 w 924"/>
                <a:gd name="T15" fmla="*/ 93 h 254"/>
                <a:gd name="T16" fmla="*/ 49 w 924"/>
                <a:gd name="T17" fmla="*/ 76 h 254"/>
                <a:gd name="T18" fmla="*/ 68 w 924"/>
                <a:gd name="T19" fmla="*/ 70 h 254"/>
                <a:gd name="T20" fmla="*/ 58 w 924"/>
                <a:gd name="T21" fmla="*/ 56 h 254"/>
                <a:gd name="T22" fmla="*/ 102 w 924"/>
                <a:gd name="T23" fmla="*/ 33 h 254"/>
                <a:gd name="T24" fmla="*/ 369 w 924"/>
                <a:gd name="T25" fmla="*/ 0 h 254"/>
                <a:gd name="T26" fmla="*/ 648 w 924"/>
                <a:gd name="T27" fmla="*/ 81 h 254"/>
                <a:gd name="T28" fmla="*/ 687 w 924"/>
                <a:gd name="T29" fmla="*/ 91 h 254"/>
                <a:gd name="T30" fmla="*/ 832 w 924"/>
                <a:gd name="T31" fmla="*/ 120 h 254"/>
                <a:gd name="T32" fmla="*/ 911 w 924"/>
                <a:gd name="T33" fmla="*/ 173 h 254"/>
                <a:gd name="T34" fmla="*/ 890 w 924"/>
                <a:gd name="T35" fmla="*/ 186 h 254"/>
                <a:gd name="T36" fmla="*/ 911 w 924"/>
                <a:gd name="T37" fmla="*/ 186 h 254"/>
                <a:gd name="T38" fmla="*/ 916 w 924"/>
                <a:gd name="T39" fmla="*/ 222 h 254"/>
                <a:gd name="T40" fmla="*/ 826 w 924"/>
                <a:gd name="T41" fmla="*/ 253 h 254"/>
                <a:gd name="T42" fmla="*/ 715 w 924"/>
                <a:gd name="T43" fmla="*/ 124 h 254"/>
                <a:gd name="T44" fmla="*/ 830 w 924"/>
                <a:gd name="T45" fmla="*/ 244 h 254"/>
                <a:gd name="T46" fmla="*/ 907 w 924"/>
                <a:gd name="T47" fmla="*/ 217 h 254"/>
                <a:gd name="T48" fmla="*/ 914 w 924"/>
                <a:gd name="T49" fmla="*/ 202 h 254"/>
                <a:gd name="T50" fmla="*/ 911 w 924"/>
                <a:gd name="T51" fmla="*/ 194 h 254"/>
                <a:gd name="T52" fmla="*/ 888 w 924"/>
                <a:gd name="T53" fmla="*/ 194 h 254"/>
                <a:gd name="T54" fmla="*/ 889 w 924"/>
                <a:gd name="T55" fmla="*/ 166 h 254"/>
                <a:gd name="T56" fmla="*/ 743 w 924"/>
                <a:gd name="T57" fmla="*/ 103 h 254"/>
                <a:gd name="T58" fmla="*/ 663 w 924"/>
                <a:gd name="T59" fmla="*/ 98 h 254"/>
                <a:gd name="T60" fmla="*/ 426 w 924"/>
                <a:gd name="T61" fmla="*/ 10 h 254"/>
                <a:gd name="T62" fmla="*/ 241 w 924"/>
                <a:gd name="T63" fmla="*/ 18 h 254"/>
                <a:gd name="T64" fmla="*/ 103 w 924"/>
                <a:gd name="T65" fmla="*/ 42 h 254"/>
                <a:gd name="T66" fmla="*/ 64 w 924"/>
                <a:gd name="T67" fmla="*/ 50 h 254"/>
                <a:gd name="T68" fmla="*/ 52 w 924"/>
                <a:gd name="T69" fmla="*/ 85 h 254"/>
                <a:gd name="T70" fmla="*/ 45 w 924"/>
                <a:gd name="T71" fmla="*/ 102 h 254"/>
                <a:gd name="T72" fmla="*/ 11 w 924"/>
                <a:gd name="T73" fmla="*/ 184 h 254"/>
                <a:gd name="T74" fmla="*/ 21 w 924"/>
                <a:gd name="T75" fmla="*/ 205 h 254"/>
                <a:gd name="T76" fmla="*/ 56 w 924"/>
                <a:gd name="T77" fmla="*/ 219 h 254"/>
                <a:gd name="T78" fmla="*/ 284 w 924"/>
                <a:gd name="T79" fmla="*/ 226 h 254"/>
                <a:gd name="T80" fmla="*/ 715 w 924"/>
                <a:gd name="T81" fmla="*/ 12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24" h="254">
                  <a:moveTo>
                    <a:pt x="821" y="254"/>
                  </a:moveTo>
                  <a:cubicBezTo>
                    <a:pt x="821" y="249"/>
                    <a:pt x="821" y="249"/>
                    <a:pt x="821" y="249"/>
                  </a:cubicBezTo>
                  <a:cubicBezTo>
                    <a:pt x="821" y="245"/>
                    <a:pt x="822" y="243"/>
                    <a:pt x="822" y="240"/>
                  </a:cubicBezTo>
                  <a:cubicBezTo>
                    <a:pt x="822" y="181"/>
                    <a:pt x="774" y="133"/>
                    <a:pt x="715" y="133"/>
                  </a:cubicBezTo>
                  <a:cubicBezTo>
                    <a:pt x="653" y="133"/>
                    <a:pt x="609" y="179"/>
                    <a:pt x="609" y="242"/>
                  </a:cubicBezTo>
                  <a:cubicBezTo>
                    <a:pt x="609" y="247"/>
                    <a:pt x="609" y="247"/>
                    <a:pt x="609" y="247"/>
                  </a:cubicBezTo>
                  <a:cubicBezTo>
                    <a:pt x="276" y="234"/>
                    <a:pt x="276" y="234"/>
                    <a:pt x="276" y="234"/>
                  </a:cubicBezTo>
                  <a:cubicBezTo>
                    <a:pt x="276" y="230"/>
                    <a:pt x="276" y="230"/>
                    <a:pt x="276" y="230"/>
                  </a:cubicBezTo>
                  <a:cubicBezTo>
                    <a:pt x="271" y="176"/>
                    <a:pt x="224" y="133"/>
                    <a:pt x="170" y="133"/>
                  </a:cubicBezTo>
                  <a:cubicBezTo>
                    <a:pt x="116" y="133"/>
                    <a:pt x="71" y="173"/>
                    <a:pt x="64" y="226"/>
                  </a:cubicBezTo>
                  <a:cubicBezTo>
                    <a:pt x="63" y="231"/>
                    <a:pt x="63" y="231"/>
                    <a:pt x="63" y="231"/>
                  </a:cubicBezTo>
                  <a:cubicBezTo>
                    <a:pt x="19" y="213"/>
                    <a:pt x="19" y="213"/>
                    <a:pt x="19" y="213"/>
                  </a:cubicBezTo>
                  <a:cubicBezTo>
                    <a:pt x="17" y="213"/>
                    <a:pt x="8" y="210"/>
                    <a:pt x="4" y="202"/>
                  </a:cubicBezTo>
                  <a:cubicBezTo>
                    <a:pt x="1" y="197"/>
                    <a:pt x="0" y="190"/>
                    <a:pt x="3" y="182"/>
                  </a:cubicBezTo>
                  <a:cubicBezTo>
                    <a:pt x="8" y="168"/>
                    <a:pt x="24" y="108"/>
                    <a:pt x="24" y="108"/>
                  </a:cubicBezTo>
                  <a:cubicBezTo>
                    <a:pt x="25" y="103"/>
                    <a:pt x="30" y="94"/>
                    <a:pt x="42" y="93"/>
                  </a:cubicBezTo>
                  <a:cubicBezTo>
                    <a:pt x="45" y="76"/>
                    <a:pt x="45" y="76"/>
                    <a:pt x="45" y="76"/>
                  </a:cubicBezTo>
                  <a:cubicBezTo>
                    <a:pt x="49" y="76"/>
                    <a:pt x="49" y="76"/>
                    <a:pt x="49" y="76"/>
                  </a:cubicBezTo>
                  <a:cubicBezTo>
                    <a:pt x="49" y="76"/>
                    <a:pt x="50" y="76"/>
                    <a:pt x="51" y="76"/>
                  </a:cubicBezTo>
                  <a:cubicBezTo>
                    <a:pt x="58" y="76"/>
                    <a:pt x="66" y="74"/>
                    <a:pt x="68" y="70"/>
                  </a:cubicBezTo>
                  <a:cubicBezTo>
                    <a:pt x="70" y="61"/>
                    <a:pt x="61" y="57"/>
                    <a:pt x="60" y="57"/>
                  </a:cubicBezTo>
                  <a:cubicBezTo>
                    <a:pt x="58" y="56"/>
                    <a:pt x="58" y="56"/>
                    <a:pt x="58" y="56"/>
                  </a:cubicBezTo>
                  <a:cubicBezTo>
                    <a:pt x="48" y="33"/>
                    <a:pt x="48" y="33"/>
                    <a:pt x="48" y="33"/>
                  </a:cubicBezTo>
                  <a:cubicBezTo>
                    <a:pt x="102" y="33"/>
                    <a:pt x="102" y="33"/>
                    <a:pt x="102" y="33"/>
                  </a:cubicBezTo>
                  <a:cubicBezTo>
                    <a:pt x="109" y="32"/>
                    <a:pt x="193" y="14"/>
                    <a:pt x="240" y="9"/>
                  </a:cubicBezTo>
                  <a:cubicBezTo>
                    <a:pt x="290" y="3"/>
                    <a:pt x="329" y="0"/>
                    <a:pt x="369" y="0"/>
                  </a:cubicBezTo>
                  <a:cubicBezTo>
                    <a:pt x="387" y="0"/>
                    <a:pt x="406" y="0"/>
                    <a:pt x="426" y="2"/>
                  </a:cubicBezTo>
                  <a:cubicBezTo>
                    <a:pt x="518" y="8"/>
                    <a:pt x="609" y="59"/>
                    <a:pt x="648" y="81"/>
                  </a:cubicBezTo>
                  <a:cubicBezTo>
                    <a:pt x="656" y="85"/>
                    <a:pt x="663" y="89"/>
                    <a:pt x="664" y="90"/>
                  </a:cubicBezTo>
                  <a:cubicBezTo>
                    <a:pt x="667" y="90"/>
                    <a:pt x="676" y="91"/>
                    <a:pt x="687" y="91"/>
                  </a:cubicBezTo>
                  <a:cubicBezTo>
                    <a:pt x="704" y="92"/>
                    <a:pt x="728" y="93"/>
                    <a:pt x="744" y="95"/>
                  </a:cubicBezTo>
                  <a:cubicBezTo>
                    <a:pt x="776" y="99"/>
                    <a:pt x="794" y="102"/>
                    <a:pt x="832" y="120"/>
                  </a:cubicBezTo>
                  <a:cubicBezTo>
                    <a:pt x="869" y="137"/>
                    <a:pt x="902" y="165"/>
                    <a:pt x="903" y="166"/>
                  </a:cubicBezTo>
                  <a:cubicBezTo>
                    <a:pt x="911" y="173"/>
                    <a:pt x="911" y="173"/>
                    <a:pt x="911" y="173"/>
                  </a:cubicBezTo>
                  <a:cubicBezTo>
                    <a:pt x="873" y="175"/>
                    <a:pt x="873" y="175"/>
                    <a:pt x="873" y="175"/>
                  </a:cubicBezTo>
                  <a:cubicBezTo>
                    <a:pt x="890" y="186"/>
                    <a:pt x="890" y="186"/>
                    <a:pt x="890" y="186"/>
                  </a:cubicBezTo>
                  <a:cubicBezTo>
                    <a:pt x="910" y="186"/>
                    <a:pt x="910" y="186"/>
                    <a:pt x="910" y="186"/>
                  </a:cubicBezTo>
                  <a:cubicBezTo>
                    <a:pt x="910" y="186"/>
                    <a:pt x="911" y="186"/>
                    <a:pt x="911" y="186"/>
                  </a:cubicBezTo>
                  <a:cubicBezTo>
                    <a:pt x="914" y="186"/>
                    <a:pt x="921" y="187"/>
                    <a:pt x="923" y="201"/>
                  </a:cubicBezTo>
                  <a:cubicBezTo>
                    <a:pt x="924" y="213"/>
                    <a:pt x="919" y="219"/>
                    <a:pt x="916" y="222"/>
                  </a:cubicBezTo>
                  <a:cubicBezTo>
                    <a:pt x="916" y="232"/>
                    <a:pt x="916" y="232"/>
                    <a:pt x="916" y="232"/>
                  </a:cubicBezTo>
                  <a:cubicBezTo>
                    <a:pt x="916" y="236"/>
                    <a:pt x="916" y="239"/>
                    <a:pt x="826" y="253"/>
                  </a:cubicBezTo>
                  <a:lnTo>
                    <a:pt x="821" y="254"/>
                  </a:lnTo>
                  <a:close/>
                  <a:moveTo>
                    <a:pt x="715" y="124"/>
                  </a:moveTo>
                  <a:cubicBezTo>
                    <a:pt x="779" y="124"/>
                    <a:pt x="830" y="176"/>
                    <a:pt x="830" y="240"/>
                  </a:cubicBezTo>
                  <a:cubicBezTo>
                    <a:pt x="830" y="241"/>
                    <a:pt x="830" y="242"/>
                    <a:pt x="830" y="244"/>
                  </a:cubicBezTo>
                  <a:cubicBezTo>
                    <a:pt x="864" y="239"/>
                    <a:pt x="898" y="232"/>
                    <a:pt x="907" y="230"/>
                  </a:cubicBezTo>
                  <a:cubicBezTo>
                    <a:pt x="907" y="217"/>
                    <a:pt x="907" y="217"/>
                    <a:pt x="907" y="217"/>
                  </a:cubicBezTo>
                  <a:cubicBezTo>
                    <a:pt x="910" y="216"/>
                    <a:pt x="910" y="216"/>
                    <a:pt x="910" y="216"/>
                  </a:cubicBezTo>
                  <a:cubicBezTo>
                    <a:pt x="910" y="216"/>
                    <a:pt x="916" y="213"/>
                    <a:pt x="914" y="202"/>
                  </a:cubicBezTo>
                  <a:cubicBezTo>
                    <a:pt x="914" y="197"/>
                    <a:pt x="912" y="194"/>
                    <a:pt x="911" y="194"/>
                  </a:cubicBezTo>
                  <a:cubicBezTo>
                    <a:pt x="911" y="194"/>
                    <a:pt x="911" y="194"/>
                    <a:pt x="911" y="194"/>
                  </a:cubicBezTo>
                  <a:cubicBezTo>
                    <a:pt x="910" y="194"/>
                    <a:pt x="910" y="194"/>
                    <a:pt x="910" y="194"/>
                  </a:cubicBezTo>
                  <a:cubicBezTo>
                    <a:pt x="888" y="194"/>
                    <a:pt x="888" y="194"/>
                    <a:pt x="888" y="194"/>
                  </a:cubicBezTo>
                  <a:cubicBezTo>
                    <a:pt x="846" y="168"/>
                    <a:pt x="846" y="168"/>
                    <a:pt x="846" y="168"/>
                  </a:cubicBezTo>
                  <a:cubicBezTo>
                    <a:pt x="889" y="166"/>
                    <a:pt x="889" y="166"/>
                    <a:pt x="889" y="166"/>
                  </a:cubicBezTo>
                  <a:cubicBezTo>
                    <a:pt x="877" y="156"/>
                    <a:pt x="853" y="139"/>
                    <a:pt x="828" y="128"/>
                  </a:cubicBezTo>
                  <a:cubicBezTo>
                    <a:pt x="792" y="111"/>
                    <a:pt x="774" y="107"/>
                    <a:pt x="743" y="103"/>
                  </a:cubicBezTo>
                  <a:cubicBezTo>
                    <a:pt x="727" y="101"/>
                    <a:pt x="704" y="100"/>
                    <a:pt x="687" y="100"/>
                  </a:cubicBezTo>
                  <a:cubicBezTo>
                    <a:pt x="675" y="99"/>
                    <a:pt x="667" y="99"/>
                    <a:pt x="663" y="98"/>
                  </a:cubicBezTo>
                  <a:cubicBezTo>
                    <a:pt x="661" y="98"/>
                    <a:pt x="656" y="96"/>
                    <a:pt x="644" y="89"/>
                  </a:cubicBezTo>
                  <a:cubicBezTo>
                    <a:pt x="606" y="67"/>
                    <a:pt x="516" y="17"/>
                    <a:pt x="426" y="10"/>
                  </a:cubicBezTo>
                  <a:cubicBezTo>
                    <a:pt x="406" y="9"/>
                    <a:pt x="387" y="8"/>
                    <a:pt x="369" y="8"/>
                  </a:cubicBezTo>
                  <a:cubicBezTo>
                    <a:pt x="330" y="8"/>
                    <a:pt x="291" y="12"/>
                    <a:pt x="241" y="18"/>
                  </a:cubicBezTo>
                  <a:cubicBezTo>
                    <a:pt x="193" y="23"/>
                    <a:pt x="105" y="41"/>
                    <a:pt x="104" y="42"/>
                  </a:cubicBezTo>
                  <a:cubicBezTo>
                    <a:pt x="103" y="42"/>
                    <a:pt x="103" y="42"/>
                    <a:pt x="103" y="42"/>
                  </a:cubicBezTo>
                  <a:cubicBezTo>
                    <a:pt x="61" y="42"/>
                    <a:pt x="61" y="42"/>
                    <a:pt x="61" y="42"/>
                  </a:cubicBezTo>
                  <a:cubicBezTo>
                    <a:pt x="64" y="50"/>
                    <a:pt x="64" y="50"/>
                    <a:pt x="64" y="50"/>
                  </a:cubicBezTo>
                  <a:cubicBezTo>
                    <a:pt x="71" y="52"/>
                    <a:pt x="80" y="60"/>
                    <a:pt x="76" y="72"/>
                  </a:cubicBezTo>
                  <a:cubicBezTo>
                    <a:pt x="73" y="83"/>
                    <a:pt x="60" y="84"/>
                    <a:pt x="52" y="85"/>
                  </a:cubicBezTo>
                  <a:cubicBezTo>
                    <a:pt x="49" y="102"/>
                    <a:pt x="49" y="102"/>
                    <a:pt x="49" y="102"/>
                  </a:cubicBezTo>
                  <a:cubicBezTo>
                    <a:pt x="45" y="102"/>
                    <a:pt x="45" y="102"/>
                    <a:pt x="45" y="102"/>
                  </a:cubicBezTo>
                  <a:cubicBezTo>
                    <a:pt x="35" y="101"/>
                    <a:pt x="33" y="109"/>
                    <a:pt x="32" y="110"/>
                  </a:cubicBezTo>
                  <a:cubicBezTo>
                    <a:pt x="32" y="112"/>
                    <a:pt x="16" y="170"/>
                    <a:pt x="11" y="184"/>
                  </a:cubicBezTo>
                  <a:cubicBezTo>
                    <a:pt x="9" y="190"/>
                    <a:pt x="9" y="195"/>
                    <a:pt x="11" y="198"/>
                  </a:cubicBezTo>
                  <a:cubicBezTo>
                    <a:pt x="14" y="203"/>
                    <a:pt x="21" y="205"/>
                    <a:pt x="21" y="205"/>
                  </a:cubicBezTo>
                  <a:cubicBezTo>
                    <a:pt x="21" y="205"/>
                    <a:pt x="21" y="205"/>
                    <a:pt x="21" y="205"/>
                  </a:cubicBezTo>
                  <a:cubicBezTo>
                    <a:pt x="56" y="219"/>
                    <a:pt x="56" y="219"/>
                    <a:pt x="56" y="219"/>
                  </a:cubicBezTo>
                  <a:cubicBezTo>
                    <a:pt x="66" y="165"/>
                    <a:pt x="114" y="124"/>
                    <a:pt x="170" y="124"/>
                  </a:cubicBezTo>
                  <a:cubicBezTo>
                    <a:pt x="228" y="124"/>
                    <a:pt x="277" y="169"/>
                    <a:pt x="284" y="226"/>
                  </a:cubicBezTo>
                  <a:cubicBezTo>
                    <a:pt x="600" y="238"/>
                    <a:pt x="600" y="238"/>
                    <a:pt x="600" y="238"/>
                  </a:cubicBezTo>
                  <a:cubicBezTo>
                    <a:pt x="602" y="172"/>
                    <a:pt x="650" y="124"/>
                    <a:pt x="715" y="124"/>
                  </a:cubicBezTo>
                  <a:close/>
                </a:path>
              </a:pathLst>
            </a:custGeom>
            <a:solidFill>
              <a:srgbClr val="FFFFFF"/>
            </a:solidFill>
            <a:ln w="3175">
              <a:no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cxnSp>
        <p:nvCxnSpPr>
          <p:cNvPr id="384" name="Straight Connector 383"/>
          <p:cNvCxnSpPr/>
          <p:nvPr userDrawn="1"/>
        </p:nvCxnSpPr>
        <p:spPr bwMode="black">
          <a:xfrm flipV="1">
            <a:off x="7831583" y="2919112"/>
            <a:ext cx="3548" cy="1554480"/>
          </a:xfrm>
          <a:prstGeom prst="line">
            <a:avLst/>
          </a:prstGeom>
          <a:ln w="1841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63" name="Jazz Hands"/>
          <p:cNvGrpSpPr/>
          <p:nvPr userDrawn="1"/>
        </p:nvGrpSpPr>
        <p:grpSpPr>
          <a:xfrm>
            <a:off x="635166" y="1955800"/>
            <a:ext cx="1276684" cy="471488"/>
            <a:chOff x="635000" y="1955800"/>
            <a:chExt cx="1276351" cy="471488"/>
          </a:xfrm>
          <a:solidFill>
            <a:schemeClr val="accent5"/>
          </a:solidFill>
        </p:grpSpPr>
        <p:sp>
          <p:nvSpPr>
            <p:cNvPr id="3146" name="Freeform 98"/>
            <p:cNvSpPr>
              <a:spLocks noEditPoints="1"/>
            </p:cNvSpPr>
            <p:nvPr userDrawn="1"/>
          </p:nvSpPr>
          <p:spPr bwMode="auto">
            <a:xfrm>
              <a:off x="1519238" y="2019300"/>
              <a:ext cx="392113" cy="407988"/>
            </a:xfrm>
            <a:custGeom>
              <a:avLst/>
              <a:gdLst>
                <a:gd name="T0" fmla="*/ 184 w 229"/>
                <a:gd name="T1" fmla="*/ 237 h 238"/>
                <a:gd name="T2" fmla="*/ 84 w 229"/>
                <a:gd name="T3" fmla="*/ 214 h 238"/>
                <a:gd name="T4" fmla="*/ 53 w 229"/>
                <a:gd name="T5" fmla="*/ 208 h 238"/>
                <a:gd name="T6" fmla="*/ 9 w 229"/>
                <a:gd name="T7" fmla="*/ 194 h 238"/>
                <a:gd name="T8" fmla="*/ 51 w 229"/>
                <a:gd name="T9" fmla="*/ 174 h 238"/>
                <a:gd name="T10" fmla="*/ 82 w 229"/>
                <a:gd name="T11" fmla="*/ 174 h 238"/>
                <a:gd name="T12" fmla="*/ 85 w 229"/>
                <a:gd name="T13" fmla="*/ 162 h 238"/>
                <a:gd name="T14" fmla="*/ 6 w 229"/>
                <a:gd name="T15" fmla="*/ 86 h 238"/>
                <a:gd name="T16" fmla="*/ 15 w 229"/>
                <a:gd name="T17" fmla="*/ 57 h 238"/>
                <a:gd name="T18" fmla="*/ 27 w 229"/>
                <a:gd name="T19" fmla="*/ 61 h 238"/>
                <a:gd name="T20" fmla="*/ 38 w 229"/>
                <a:gd name="T21" fmla="*/ 40 h 238"/>
                <a:gd name="T22" fmla="*/ 42 w 229"/>
                <a:gd name="T23" fmla="*/ 17 h 238"/>
                <a:gd name="T24" fmla="*/ 64 w 229"/>
                <a:gd name="T25" fmla="*/ 21 h 238"/>
                <a:gd name="T26" fmla="*/ 87 w 229"/>
                <a:gd name="T27" fmla="*/ 22 h 238"/>
                <a:gd name="T28" fmla="*/ 102 w 229"/>
                <a:gd name="T29" fmla="*/ 0 h 238"/>
                <a:gd name="T30" fmla="*/ 147 w 229"/>
                <a:gd name="T31" fmla="*/ 84 h 238"/>
                <a:gd name="T32" fmla="*/ 159 w 229"/>
                <a:gd name="T33" fmla="*/ 25 h 238"/>
                <a:gd name="T34" fmla="*/ 178 w 229"/>
                <a:gd name="T35" fmla="*/ 13 h 238"/>
                <a:gd name="T36" fmla="*/ 182 w 229"/>
                <a:gd name="T37" fmla="*/ 98 h 238"/>
                <a:gd name="T38" fmla="*/ 220 w 229"/>
                <a:gd name="T39" fmla="*/ 164 h 238"/>
                <a:gd name="T40" fmla="*/ 203 w 229"/>
                <a:gd name="T41" fmla="*/ 229 h 238"/>
                <a:gd name="T42" fmla="*/ 54 w 229"/>
                <a:gd name="T43" fmla="*/ 200 h 238"/>
                <a:gd name="T44" fmla="*/ 83 w 229"/>
                <a:gd name="T45" fmla="*/ 205 h 238"/>
                <a:gd name="T46" fmla="*/ 119 w 229"/>
                <a:gd name="T47" fmla="*/ 207 h 238"/>
                <a:gd name="T48" fmla="*/ 186 w 229"/>
                <a:gd name="T49" fmla="*/ 229 h 238"/>
                <a:gd name="T50" fmla="*/ 217 w 229"/>
                <a:gd name="T51" fmla="*/ 181 h 238"/>
                <a:gd name="T52" fmla="*/ 199 w 229"/>
                <a:gd name="T53" fmla="*/ 160 h 238"/>
                <a:gd name="T54" fmla="*/ 174 w 229"/>
                <a:gd name="T55" fmla="*/ 101 h 238"/>
                <a:gd name="T56" fmla="*/ 183 w 229"/>
                <a:gd name="T57" fmla="*/ 29 h 238"/>
                <a:gd name="T58" fmla="*/ 167 w 229"/>
                <a:gd name="T59" fmla="*/ 27 h 238"/>
                <a:gd name="T60" fmla="*/ 151 w 229"/>
                <a:gd name="T61" fmla="*/ 93 h 238"/>
                <a:gd name="T62" fmla="*/ 144 w 229"/>
                <a:gd name="T63" fmla="*/ 93 h 238"/>
                <a:gd name="T64" fmla="*/ 109 w 229"/>
                <a:gd name="T65" fmla="*/ 13 h 238"/>
                <a:gd name="T66" fmla="*/ 95 w 229"/>
                <a:gd name="T67" fmla="*/ 19 h 238"/>
                <a:gd name="T68" fmla="*/ 120 w 229"/>
                <a:gd name="T69" fmla="*/ 94 h 238"/>
                <a:gd name="T70" fmla="*/ 113 w 229"/>
                <a:gd name="T71" fmla="*/ 97 h 238"/>
                <a:gd name="T72" fmla="*/ 57 w 229"/>
                <a:gd name="T73" fmla="*/ 26 h 238"/>
                <a:gd name="T74" fmla="*/ 44 w 229"/>
                <a:gd name="T75" fmla="*/ 29 h 238"/>
                <a:gd name="T76" fmla="*/ 94 w 229"/>
                <a:gd name="T77" fmla="*/ 106 h 238"/>
                <a:gd name="T78" fmla="*/ 91 w 229"/>
                <a:gd name="T79" fmla="*/ 116 h 238"/>
                <a:gd name="T80" fmla="*/ 85 w 229"/>
                <a:gd name="T81" fmla="*/ 117 h 238"/>
                <a:gd name="T82" fmla="*/ 17 w 229"/>
                <a:gd name="T83" fmla="*/ 66 h 238"/>
                <a:gd name="T84" fmla="*/ 9 w 229"/>
                <a:gd name="T85" fmla="*/ 74 h 238"/>
                <a:gd name="T86" fmla="*/ 81 w 229"/>
                <a:gd name="T87" fmla="*/ 138 h 238"/>
                <a:gd name="T88" fmla="*/ 93 w 229"/>
                <a:gd name="T89" fmla="*/ 159 h 238"/>
                <a:gd name="T90" fmla="*/ 94 w 229"/>
                <a:gd name="T91" fmla="*/ 172 h 238"/>
                <a:gd name="T92" fmla="*/ 86 w 229"/>
                <a:gd name="T93" fmla="*/ 181 h 238"/>
                <a:gd name="T94" fmla="*/ 53 w 229"/>
                <a:gd name="T95" fmla="*/ 182 h 238"/>
                <a:gd name="T96" fmla="*/ 24 w 229"/>
                <a:gd name="T97" fmla="*/ 186 h 238"/>
                <a:gd name="T98" fmla="*/ 25 w 229"/>
                <a:gd name="T99" fmla="*/ 201 h 238"/>
                <a:gd name="T100" fmla="*/ 54 w 229"/>
                <a:gd name="T101" fmla="*/ 20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9" h="238">
                  <a:moveTo>
                    <a:pt x="189" y="238"/>
                  </a:moveTo>
                  <a:cubicBezTo>
                    <a:pt x="187" y="238"/>
                    <a:pt x="185" y="238"/>
                    <a:pt x="184" y="237"/>
                  </a:cubicBezTo>
                  <a:cubicBezTo>
                    <a:pt x="118" y="216"/>
                    <a:pt x="118" y="216"/>
                    <a:pt x="118" y="216"/>
                  </a:cubicBezTo>
                  <a:cubicBezTo>
                    <a:pt x="84" y="214"/>
                    <a:pt x="84" y="214"/>
                    <a:pt x="84" y="214"/>
                  </a:cubicBezTo>
                  <a:cubicBezTo>
                    <a:pt x="83" y="214"/>
                    <a:pt x="82" y="214"/>
                    <a:pt x="82" y="214"/>
                  </a:cubicBezTo>
                  <a:cubicBezTo>
                    <a:pt x="53" y="208"/>
                    <a:pt x="53" y="208"/>
                    <a:pt x="53" y="208"/>
                  </a:cubicBezTo>
                  <a:cubicBezTo>
                    <a:pt x="25" y="210"/>
                    <a:pt x="25" y="210"/>
                    <a:pt x="25" y="210"/>
                  </a:cubicBezTo>
                  <a:cubicBezTo>
                    <a:pt x="17" y="210"/>
                    <a:pt x="9" y="203"/>
                    <a:pt x="9" y="194"/>
                  </a:cubicBezTo>
                  <a:cubicBezTo>
                    <a:pt x="9" y="186"/>
                    <a:pt x="15" y="178"/>
                    <a:pt x="23" y="177"/>
                  </a:cubicBezTo>
                  <a:cubicBezTo>
                    <a:pt x="51" y="174"/>
                    <a:pt x="51" y="174"/>
                    <a:pt x="51" y="174"/>
                  </a:cubicBezTo>
                  <a:cubicBezTo>
                    <a:pt x="51" y="174"/>
                    <a:pt x="52" y="174"/>
                    <a:pt x="53" y="174"/>
                  </a:cubicBezTo>
                  <a:cubicBezTo>
                    <a:pt x="82" y="174"/>
                    <a:pt x="82" y="174"/>
                    <a:pt x="82" y="174"/>
                  </a:cubicBezTo>
                  <a:cubicBezTo>
                    <a:pt x="86" y="170"/>
                    <a:pt x="86" y="170"/>
                    <a:pt x="86" y="170"/>
                  </a:cubicBezTo>
                  <a:cubicBezTo>
                    <a:pt x="85" y="162"/>
                    <a:pt x="85" y="162"/>
                    <a:pt x="85" y="162"/>
                  </a:cubicBezTo>
                  <a:cubicBezTo>
                    <a:pt x="75" y="144"/>
                    <a:pt x="75" y="144"/>
                    <a:pt x="75" y="144"/>
                  </a:cubicBezTo>
                  <a:cubicBezTo>
                    <a:pt x="6" y="86"/>
                    <a:pt x="6" y="86"/>
                    <a:pt x="6" y="86"/>
                  </a:cubicBezTo>
                  <a:cubicBezTo>
                    <a:pt x="3" y="83"/>
                    <a:pt x="1" y="79"/>
                    <a:pt x="0" y="75"/>
                  </a:cubicBezTo>
                  <a:cubicBezTo>
                    <a:pt x="0" y="66"/>
                    <a:pt x="7" y="58"/>
                    <a:pt x="15" y="57"/>
                  </a:cubicBezTo>
                  <a:cubicBezTo>
                    <a:pt x="16" y="57"/>
                    <a:pt x="16" y="57"/>
                    <a:pt x="17" y="57"/>
                  </a:cubicBezTo>
                  <a:cubicBezTo>
                    <a:pt x="20" y="57"/>
                    <a:pt x="24" y="58"/>
                    <a:pt x="27" y="61"/>
                  </a:cubicBezTo>
                  <a:cubicBezTo>
                    <a:pt x="82" y="104"/>
                    <a:pt x="82" y="104"/>
                    <a:pt x="82" y="104"/>
                  </a:cubicBezTo>
                  <a:cubicBezTo>
                    <a:pt x="38" y="40"/>
                    <a:pt x="38" y="40"/>
                    <a:pt x="38" y="40"/>
                  </a:cubicBezTo>
                  <a:cubicBezTo>
                    <a:pt x="35" y="36"/>
                    <a:pt x="34" y="32"/>
                    <a:pt x="35" y="28"/>
                  </a:cubicBezTo>
                  <a:cubicBezTo>
                    <a:pt x="36" y="23"/>
                    <a:pt x="38" y="20"/>
                    <a:pt x="42" y="17"/>
                  </a:cubicBezTo>
                  <a:cubicBezTo>
                    <a:pt x="45" y="15"/>
                    <a:pt x="48" y="14"/>
                    <a:pt x="51" y="14"/>
                  </a:cubicBezTo>
                  <a:cubicBezTo>
                    <a:pt x="56" y="14"/>
                    <a:pt x="61" y="17"/>
                    <a:pt x="64" y="21"/>
                  </a:cubicBezTo>
                  <a:cubicBezTo>
                    <a:pt x="108" y="81"/>
                    <a:pt x="108" y="81"/>
                    <a:pt x="108" y="81"/>
                  </a:cubicBezTo>
                  <a:cubicBezTo>
                    <a:pt x="87" y="22"/>
                    <a:pt x="87" y="22"/>
                    <a:pt x="87" y="22"/>
                  </a:cubicBezTo>
                  <a:cubicBezTo>
                    <a:pt x="84" y="13"/>
                    <a:pt x="88" y="4"/>
                    <a:pt x="97" y="1"/>
                  </a:cubicBezTo>
                  <a:cubicBezTo>
                    <a:pt x="98" y="0"/>
                    <a:pt x="100" y="0"/>
                    <a:pt x="102" y="0"/>
                  </a:cubicBezTo>
                  <a:cubicBezTo>
                    <a:pt x="109" y="0"/>
                    <a:pt x="115" y="4"/>
                    <a:pt x="117" y="10"/>
                  </a:cubicBezTo>
                  <a:cubicBezTo>
                    <a:pt x="147" y="84"/>
                    <a:pt x="147" y="84"/>
                    <a:pt x="147" y="84"/>
                  </a:cubicBezTo>
                  <a:cubicBezTo>
                    <a:pt x="147" y="84"/>
                    <a:pt x="147" y="84"/>
                    <a:pt x="147" y="84"/>
                  </a:cubicBezTo>
                  <a:cubicBezTo>
                    <a:pt x="159" y="25"/>
                    <a:pt x="159" y="25"/>
                    <a:pt x="159" y="25"/>
                  </a:cubicBezTo>
                  <a:cubicBezTo>
                    <a:pt x="160" y="18"/>
                    <a:pt x="167" y="12"/>
                    <a:pt x="175" y="12"/>
                  </a:cubicBezTo>
                  <a:cubicBezTo>
                    <a:pt x="176" y="12"/>
                    <a:pt x="177" y="12"/>
                    <a:pt x="178" y="13"/>
                  </a:cubicBezTo>
                  <a:cubicBezTo>
                    <a:pt x="186" y="14"/>
                    <a:pt x="192" y="22"/>
                    <a:pt x="191" y="31"/>
                  </a:cubicBezTo>
                  <a:cubicBezTo>
                    <a:pt x="182" y="98"/>
                    <a:pt x="182" y="98"/>
                    <a:pt x="182" y="98"/>
                  </a:cubicBezTo>
                  <a:cubicBezTo>
                    <a:pt x="205" y="154"/>
                    <a:pt x="205" y="154"/>
                    <a:pt x="205" y="154"/>
                  </a:cubicBezTo>
                  <a:cubicBezTo>
                    <a:pt x="220" y="164"/>
                    <a:pt x="220" y="164"/>
                    <a:pt x="220" y="164"/>
                  </a:cubicBezTo>
                  <a:cubicBezTo>
                    <a:pt x="226" y="169"/>
                    <a:pt x="229" y="178"/>
                    <a:pt x="225" y="185"/>
                  </a:cubicBezTo>
                  <a:cubicBezTo>
                    <a:pt x="203" y="229"/>
                    <a:pt x="203" y="229"/>
                    <a:pt x="203" y="229"/>
                  </a:cubicBezTo>
                  <a:cubicBezTo>
                    <a:pt x="201" y="235"/>
                    <a:pt x="195" y="238"/>
                    <a:pt x="189" y="238"/>
                  </a:cubicBezTo>
                  <a:close/>
                  <a:moveTo>
                    <a:pt x="54" y="200"/>
                  </a:moveTo>
                  <a:cubicBezTo>
                    <a:pt x="54" y="200"/>
                    <a:pt x="54" y="200"/>
                    <a:pt x="55" y="200"/>
                  </a:cubicBezTo>
                  <a:cubicBezTo>
                    <a:pt x="83" y="205"/>
                    <a:pt x="83" y="205"/>
                    <a:pt x="83" y="205"/>
                  </a:cubicBezTo>
                  <a:cubicBezTo>
                    <a:pt x="84" y="205"/>
                    <a:pt x="84" y="205"/>
                    <a:pt x="84" y="205"/>
                  </a:cubicBezTo>
                  <a:cubicBezTo>
                    <a:pt x="119" y="207"/>
                    <a:pt x="119" y="207"/>
                    <a:pt x="119" y="207"/>
                  </a:cubicBezTo>
                  <a:cubicBezTo>
                    <a:pt x="119" y="207"/>
                    <a:pt x="120" y="207"/>
                    <a:pt x="120" y="207"/>
                  </a:cubicBezTo>
                  <a:cubicBezTo>
                    <a:pt x="186" y="229"/>
                    <a:pt x="186" y="229"/>
                    <a:pt x="186" y="229"/>
                  </a:cubicBezTo>
                  <a:cubicBezTo>
                    <a:pt x="190" y="230"/>
                    <a:pt x="194" y="228"/>
                    <a:pt x="196" y="225"/>
                  </a:cubicBezTo>
                  <a:cubicBezTo>
                    <a:pt x="217" y="181"/>
                    <a:pt x="217" y="181"/>
                    <a:pt x="217" y="181"/>
                  </a:cubicBezTo>
                  <a:cubicBezTo>
                    <a:pt x="219" y="178"/>
                    <a:pt x="218" y="173"/>
                    <a:pt x="215" y="171"/>
                  </a:cubicBezTo>
                  <a:cubicBezTo>
                    <a:pt x="199" y="160"/>
                    <a:pt x="199" y="160"/>
                    <a:pt x="199" y="160"/>
                  </a:cubicBezTo>
                  <a:cubicBezTo>
                    <a:pt x="198" y="160"/>
                    <a:pt x="198" y="159"/>
                    <a:pt x="197" y="158"/>
                  </a:cubicBezTo>
                  <a:cubicBezTo>
                    <a:pt x="174" y="101"/>
                    <a:pt x="174" y="101"/>
                    <a:pt x="174" y="101"/>
                  </a:cubicBezTo>
                  <a:cubicBezTo>
                    <a:pt x="174" y="100"/>
                    <a:pt x="173" y="99"/>
                    <a:pt x="174" y="98"/>
                  </a:cubicBezTo>
                  <a:cubicBezTo>
                    <a:pt x="183" y="29"/>
                    <a:pt x="183" y="29"/>
                    <a:pt x="183" y="29"/>
                  </a:cubicBezTo>
                  <a:cubicBezTo>
                    <a:pt x="183" y="26"/>
                    <a:pt x="180" y="22"/>
                    <a:pt x="176" y="21"/>
                  </a:cubicBezTo>
                  <a:cubicBezTo>
                    <a:pt x="172" y="20"/>
                    <a:pt x="168" y="23"/>
                    <a:pt x="167" y="27"/>
                  </a:cubicBezTo>
                  <a:cubicBezTo>
                    <a:pt x="155" y="89"/>
                    <a:pt x="155" y="89"/>
                    <a:pt x="155" y="89"/>
                  </a:cubicBezTo>
                  <a:cubicBezTo>
                    <a:pt x="155" y="91"/>
                    <a:pt x="153" y="93"/>
                    <a:pt x="151" y="93"/>
                  </a:cubicBezTo>
                  <a:cubicBezTo>
                    <a:pt x="144" y="93"/>
                    <a:pt x="144" y="93"/>
                    <a:pt x="144" y="93"/>
                  </a:cubicBezTo>
                  <a:cubicBezTo>
                    <a:pt x="144" y="93"/>
                    <a:pt x="144" y="93"/>
                    <a:pt x="144" y="93"/>
                  </a:cubicBezTo>
                  <a:cubicBezTo>
                    <a:pt x="142" y="93"/>
                    <a:pt x="141" y="92"/>
                    <a:pt x="140" y="90"/>
                  </a:cubicBezTo>
                  <a:cubicBezTo>
                    <a:pt x="109" y="13"/>
                    <a:pt x="109" y="13"/>
                    <a:pt x="109" y="13"/>
                  </a:cubicBezTo>
                  <a:cubicBezTo>
                    <a:pt x="108" y="10"/>
                    <a:pt x="103" y="8"/>
                    <a:pt x="99" y="9"/>
                  </a:cubicBezTo>
                  <a:cubicBezTo>
                    <a:pt x="96" y="10"/>
                    <a:pt x="93" y="15"/>
                    <a:pt x="95" y="19"/>
                  </a:cubicBezTo>
                  <a:cubicBezTo>
                    <a:pt x="121" y="91"/>
                    <a:pt x="121" y="91"/>
                    <a:pt x="121" y="91"/>
                  </a:cubicBezTo>
                  <a:cubicBezTo>
                    <a:pt x="121" y="92"/>
                    <a:pt x="121" y="93"/>
                    <a:pt x="120" y="94"/>
                  </a:cubicBezTo>
                  <a:cubicBezTo>
                    <a:pt x="120" y="95"/>
                    <a:pt x="119" y="96"/>
                    <a:pt x="118" y="96"/>
                  </a:cubicBezTo>
                  <a:cubicBezTo>
                    <a:pt x="113" y="97"/>
                    <a:pt x="113" y="97"/>
                    <a:pt x="113" y="97"/>
                  </a:cubicBezTo>
                  <a:cubicBezTo>
                    <a:pt x="111" y="98"/>
                    <a:pt x="109" y="97"/>
                    <a:pt x="108" y="96"/>
                  </a:cubicBezTo>
                  <a:cubicBezTo>
                    <a:pt x="57" y="26"/>
                    <a:pt x="57" y="26"/>
                    <a:pt x="57" y="26"/>
                  </a:cubicBezTo>
                  <a:cubicBezTo>
                    <a:pt x="55" y="23"/>
                    <a:pt x="50" y="22"/>
                    <a:pt x="47" y="24"/>
                  </a:cubicBezTo>
                  <a:cubicBezTo>
                    <a:pt x="45" y="25"/>
                    <a:pt x="44" y="27"/>
                    <a:pt x="44" y="29"/>
                  </a:cubicBezTo>
                  <a:cubicBezTo>
                    <a:pt x="43" y="31"/>
                    <a:pt x="44" y="33"/>
                    <a:pt x="45" y="35"/>
                  </a:cubicBezTo>
                  <a:cubicBezTo>
                    <a:pt x="94" y="106"/>
                    <a:pt x="94" y="106"/>
                    <a:pt x="94" y="106"/>
                  </a:cubicBezTo>
                  <a:cubicBezTo>
                    <a:pt x="95" y="108"/>
                    <a:pt x="95" y="110"/>
                    <a:pt x="94" y="111"/>
                  </a:cubicBezTo>
                  <a:cubicBezTo>
                    <a:pt x="91" y="116"/>
                    <a:pt x="91" y="116"/>
                    <a:pt x="91" y="116"/>
                  </a:cubicBezTo>
                  <a:cubicBezTo>
                    <a:pt x="90" y="117"/>
                    <a:pt x="89" y="117"/>
                    <a:pt x="88" y="118"/>
                  </a:cubicBezTo>
                  <a:cubicBezTo>
                    <a:pt x="87" y="118"/>
                    <a:pt x="86" y="117"/>
                    <a:pt x="85" y="117"/>
                  </a:cubicBezTo>
                  <a:cubicBezTo>
                    <a:pt x="21" y="67"/>
                    <a:pt x="21" y="67"/>
                    <a:pt x="21" y="67"/>
                  </a:cubicBezTo>
                  <a:cubicBezTo>
                    <a:pt x="20" y="66"/>
                    <a:pt x="18" y="66"/>
                    <a:pt x="17" y="66"/>
                  </a:cubicBezTo>
                  <a:cubicBezTo>
                    <a:pt x="16" y="66"/>
                    <a:pt x="16" y="66"/>
                    <a:pt x="16" y="66"/>
                  </a:cubicBezTo>
                  <a:cubicBezTo>
                    <a:pt x="12" y="66"/>
                    <a:pt x="9" y="70"/>
                    <a:pt x="9" y="74"/>
                  </a:cubicBezTo>
                  <a:cubicBezTo>
                    <a:pt x="9" y="76"/>
                    <a:pt x="10" y="78"/>
                    <a:pt x="12" y="79"/>
                  </a:cubicBezTo>
                  <a:cubicBezTo>
                    <a:pt x="81" y="138"/>
                    <a:pt x="81" y="138"/>
                    <a:pt x="81" y="138"/>
                  </a:cubicBezTo>
                  <a:cubicBezTo>
                    <a:pt x="82" y="138"/>
                    <a:pt x="82" y="139"/>
                    <a:pt x="82" y="139"/>
                  </a:cubicBezTo>
                  <a:cubicBezTo>
                    <a:pt x="93" y="159"/>
                    <a:pt x="93" y="159"/>
                    <a:pt x="93" y="159"/>
                  </a:cubicBezTo>
                  <a:cubicBezTo>
                    <a:pt x="93" y="159"/>
                    <a:pt x="94" y="160"/>
                    <a:pt x="94" y="160"/>
                  </a:cubicBezTo>
                  <a:cubicBezTo>
                    <a:pt x="94" y="172"/>
                    <a:pt x="94" y="172"/>
                    <a:pt x="94" y="172"/>
                  </a:cubicBezTo>
                  <a:cubicBezTo>
                    <a:pt x="95" y="173"/>
                    <a:pt x="94" y="174"/>
                    <a:pt x="93" y="175"/>
                  </a:cubicBezTo>
                  <a:cubicBezTo>
                    <a:pt x="86" y="181"/>
                    <a:pt x="86" y="181"/>
                    <a:pt x="86" y="181"/>
                  </a:cubicBezTo>
                  <a:cubicBezTo>
                    <a:pt x="86" y="182"/>
                    <a:pt x="85" y="182"/>
                    <a:pt x="84" y="182"/>
                  </a:cubicBezTo>
                  <a:cubicBezTo>
                    <a:pt x="53" y="182"/>
                    <a:pt x="53" y="182"/>
                    <a:pt x="53" y="182"/>
                  </a:cubicBezTo>
                  <a:cubicBezTo>
                    <a:pt x="52" y="182"/>
                    <a:pt x="52" y="182"/>
                    <a:pt x="52" y="182"/>
                  </a:cubicBezTo>
                  <a:cubicBezTo>
                    <a:pt x="24" y="186"/>
                    <a:pt x="24" y="186"/>
                    <a:pt x="24" y="186"/>
                  </a:cubicBezTo>
                  <a:cubicBezTo>
                    <a:pt x="21" y="186"/>
                    <a:pt x="18" y="190"/>
                    <a:pt x="18" y="194"/>
                  </a:cubicBezTo>
                  <a:cubicBezTo>
                    <a:pt x="18" y="198"/>
                    <a:pt x="21" y="201"/>
                    <a:pt x="25" y="201"/>
                  </a:cubicBezTo>
                  <a:cubicBezTo>
                    <a:pt x="54" y="200"/>
                    <a:pt x="54" y="200"/>
                    <a:pt x="54" y="200"/>
                  </a:cubicBezTo>
                  <a:cubicBezTo>
                    <a:pt x="54" y="200"/>
                    <a:pt x="54" y="200"/>
                    <a:pt x="54"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47" name="Freeform 99"/>
            <p:cNvSpPr>
              <a:spLocks noEditPoints="1"/>
            </p:cNvSpPr>
            <p:nvPr userDrawn="1"/>
          </p:nvSpPr>
          <p:spPr bwMode="auto">
            <a:xfrm>
              <a:off x="635000" y="1955800"/>
              <a:ext cx="411163" cy="423863"/>
            </a:xfrm>
            <a:custGeom>
              <a:avLst/>
              <a:gdLst>
                <a:gd name="T0" fmla="*/ 26 w 240"/>
                <a:gd name="T1" fmla="*/ 237 h 247"/>
                <a:gd name="T2" fmla="*/ 9 w 240"/>
                <a:gd name="T3" fmla="*/ 169 h 247"/>
                <a:gd name="T4" fmla="*/ 49 w 240"/>
                <a:gd name="T5" fmla="*/ 101 h 247"/>
                <a:gd name="T6" fmla="*/ 55 w 240"/>
                <a:gd name="T7" fmla="*/ 12 h 247"/>
                <a:gd name="T8" fmla="*/ 74 w 240"/>
                <a:gd name="T9" fmla="*/ 25 h 247"/>
                <a:gd name="T10" fmla="*/ 86 w 240"/>
                <a:gd name="T11" fmla="*/ 87 h 247"/>
                <a:gd name="T12" fmla="*/ 134 w 240"/>
                <a:gd name="T13" fmla="*/ 0 h 247"/>
                <a:gd name="T14" fmla="*/ 149 w 240"/>
                <a:gd name="T15" fmla="*/ 10 h 247"/>
                <a:gd name="T16" fmla="*/ 126 w 240"/>
                <a:gd name="T17" fmla="*/ 85 h 247"/>
                <a:gd name="T18" fmla="*/ 187 w 240"/>
                <a:gd name="T19" fmla="*/ 16 h 247"/>
                <a:gd name="T20" fmla="*/ 201 w 240"/>
                <a:gd name="T21" fmla="*/ 42 h 247"/>
                <a:gd name="T22" fmla="*/ 153 w 240"/>
                <a:gd name="T23" fmla="*/ 109 h 247"/>
                <a:gd name="T24" fmla="*/ 224 w 240"/>
                <a:gd name="T25" fmla="*/ 61 h 247"/>
                <a:gd name="T26" fmla="*/ 233 w 240"/>
                <a:gd name="T27" fmla="*/ 91 h 247"/>
                <a:gd name="T28" fmla="*/ 149 w 240"/>
                <a:gd name="T29" fmla="*/ 169 h 247"/>
                <a:gd name="T30" fmla="*/ 153 w 240"/>
                <a:gd name="T31" fmla="*/ 181 h 247"/>
                <a:gd name="T32" fmla="*/ 185 w 240"/>
                <a:gd name="T33" fmla="*/ 182 h 247"/>
                <a:gd name="T34" fmla="*/ 228 w 240"/>
                <a:gd name="T35" fmla="*/ 203 h 247"/>
                <a:gd name="T36" fmla="*/ 211 w 240"/>
                <a:gd name="T37" fmla="*/ 219 h 247"/>
                <a:gd name="T38" fmla="*/ 182 w 240"/>
                <a:gd name="T39" fmla="*/ 218 h 247"/>
                <a:gd name="T40" fmla="*/ 150 w 240"/>
                <a:gd name="T41" fmla="*/ 223 h 247"/>
                <a:gd name="T42" fmla="*/ 46 w 240"/>
                <a:gd name="T43" fmla="*/ 246 h 247"/>
                <a:gd name="T44" fmla="*/ 58 w 240"/>
                <a:gd name="T45" fmla="*/ 20 h 247"/>
                <a:gd name="T46" fmla="*/ 50 w 240"/>
                <a:gd name="T47" fmla="*/ 29 h 247"/>
                <a:gd name="T48" fmla="*/ 58 w 240"/>
                <a:gd name="T49" fmla="*/ 104 h 247"/>
                <a:gd name="T50" fmla="*/ 31 w 240"/>
                <a:gd name="T51" fmla="*/ 165 h 247"/>
                <a:gd name="T52" fmla="*/ 11 w 240"/>
                <a:gd name="T53" fmla="*/ 187 h 247"/>
                <a:gd name="T54" fmla="*/ 43 w 240"/>
                <a:gd name="T55" fmla="*/ 238 h 247"/>
                <a:gd name="T56" fmla="*/ 114 w 240"/>
                <a:gd name="T57" fmla="*/ 216 h 247"/>
                <a:gd name="T58" fmla="*/ 151 w 240"/>
                <a:gd name="T59" fmla="*/ 214 h 247"/>
                <a:gd name="T60" fmla="*/ 182 w 240"/>
                <a:gd name="T61" fmla="*/ 209 h 247"/>
                <a:gd name="T62" fmla="*/ 220 w 240"/>
                <a:gd name="T63" fmla="*/ 203 h 247"/>
                <a:gd name="T64" fmla="*/ 184 w 240"/>
                <a:gd name="T65" fmla="*/ 191 h 247"/>
                <a:gd name="T66" fmla="*/ 151 w 240"/>
                <a:gd name="T67" fmla="*/ 190 h 247"/>
                <a:gd name="T68" fmla="*/ 141 w 240"/>
                <a:gd name="T69" fmla="*/ 183 h 247"/>
                <a:gd name="T70" fmla="*/ 141 w 240"/>
                <a:gd name="T71" fmla="*/ 167 h 247"/>
                <a:gd name="T72" fmla="*/ 153 w 240"/>
                <a:gd name="T73" fmla="*/ 145 h 247"/>
                <a:gd name="T74" fmla="*/ 227 w 240"/>
                <a:gd name="T75" fmla="*/ 84 h 247"/>
                <a:gd name="T76" fmla="*/ 223 w 240"/>
                <a:gd name="T77" fmla="*/ 70 h 247"/>
                <a:gd name="T78" fmla="*/ 217 w 240"/>
                <a:gd name="T79" fmla="*/ 71 h 247"/>
                <a:gd name="T80" fmla="*/ 147 w 240"/>
                <a:gd name="T81" fmla="*/ 122 h 247"/>
                <a:gd name="T82" fmla="*/ 141 w 240"/>
                <a:gd name="T83" fmla="*/ 116 h 247"/>
                <a:gd name="T84" fmla="*/ 193 w 240"/>
                <a:gd name="T85" fmla="*/ 38 h 247"/>
                <a:gd name="T86" fmla="*/ 191 w 240"/>
                <a:gd name="T87" fmla="*/ 26 h 247"/>
                <a:gd name="T88" fmla="*/ 126 w 240"/>
                <a:gd name="T89" fmla="*/ 100 h 247"/>
                <a:gd name="T90" fmla="*/ 117 w 240"/>
                <a:gd name="T91" fmla="*/ 100 h 247"/>
                <a:gd name="T92" fmla="*/ 114 w 240"/>
                <a:gd name="T93" fmla="*/ 94 h 247"/>
                <a:gd name="T94" fmla="*/ 141 w 240"/>
                <a:gd name="T95" fmla="*/ 13 h 247"/>
                <a:gd name="T96" fmla="*/ 126 w 240"/>
                <a:gd name="T97" fmla="*/ 14 h 247"/>
                <a:gd name="T98" fmla="*/ 89 w 240"/>
                <a:gd name="T99" fmla="*/ 96 h 247"/>
                <a:gd name="T100" fmla="*/ 78 w 240"/>
                <a:gd name="T101" fmla="*/ 92 h 247"/>
                <a:gd name="T102" fmla="*/ 58 w 240"/>
                <a:gd name="T103" fmla="*/ 2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47">
                  <a:moveTo>
                    <a:pt x="41" y="247"/>
                  </a:moveTo>
                  <a:cubicBezTo>
                    <a:pt x="34" y="247"/>
                    <a:pt x="28" y="243"/>
                    <a:pt x="26" y="237"/>
                  </a:cubicBezTo>
                  <a:cubicBezTo>
                    <a:pt x="3" y="191"/>
                    <a:pt x="3" y="191"/>
                    <a:pt x="3" y="191"/>
                  </a:cubicBezTo>
                  <a:cubicBezTo>
                    <a:pt x="0" y="183"/>
                    <a:pt x="2" y="174"/>
                    <a:pt x="9" y="169"/>
                  </a:cubicBezTo>
                  <a:cubicBezTo>
                    <a:pt x="25" y="159"/>
                    <a:pt x="25" y="159"/>
                    <a:pt x="25" y="159"/>
                  </a:cubicBezTo>
                  <a:cubicBezTo>
                    <a:pt x="49" y="101"/>
                    <a:pt x="49" y="101"/>
                    <a:pt x="49" y="101"/>
                  </a:cubicBezTo>
                  <a:cubicBezTo>
                    <a:pt x="41" y="30"/>
                    <a:pt x="41" y="30"/>
                    <a:pt x="41" y="30"/>
                  </a:cubicBezTo>
                  <a:cubicBezTo>
                    <a:pt x="40" y="22"/>
                    <a:pt x="46" y="14"/>
                    <a:pt x="55" y="12"/>
                  </a:cubicBezTo>
                  <a:cubicBezTo>
                    <a:pt x="56" y="12"/>
                    <a:pt x="57" y="12"/>
                    <a:pt x="58" y="12"/>
                  </a:cubicBezTo>
                  <a:cubicBezTo>
                    <a:pt x="66" y="12"/>
                    <a:pt x="73" y="17"/>
                    <a:pt x="74" y="25"/>
                  </a:cubicBezTo>
                  <a:cubicBezTo>
                    <a:pt x="86" y="87"/>
                    <a:pt x="86" y="87"/>
                    <a:pt x="86" y="87"/>
                  </a:cubicBezTo>
                  <a:cubicBezTo>
                    <a:pt x="86" y="87"/>
                    <a:pt x="86" y="87"/>
                    <a:pt x="86" y="87"/>
                  </a:cubicBezTo>
                  <a:cubicBezTo>
                    <a:pt x="118" y="10"/>
                    <a:pt x="118" y="10"/>
                    <a:pt x="118" y="10"/>
                  </a:cubicBezTo>
                  <a:cubicBezTo>
                    <a:pt x="121" y="4"/>
                    <a:pt x="127" y="0"/>
                    <a:pt x="134" y="0"/>
                  </a:cubicBezTo>
                  <a:cubicBezTo>
                    <a:pt x="136" y="0"/>
                    <a:pt x="138" y="0"/>
                    <a:pt x="140" y="1"/>
                  </a:cubicBezTo>
                  <a:cubicBezTo>
                    <a:pt x="144" y="3"/>
                    <a:pt x="147" y="6"/>
                    <a:pt x="149" y="10"/>
                  </a:cubicBezTo>
                  <a:cubicBezTo>
                    <a:pt x="151" y="14"/>
                    <a:pt x="151" y="18"/>
                    <a:pt x="150" y="23"/>
                  </a:cubicBezTo>
                  <a:cubicBezTo>
                    <a:pt x="126" y="85"/>
                    <a:pt x="126" y="85"/>
                    <a:pt x="126" y="85"/>
                  </a:cubicBezTo>
                  <a:cubicBezTo>
                    <a:pt x="173" y="22"/>
                    <a:pt x="173" y="22"/>
                    <a:pt x="173" y="22"/>
                  </a:cubicBezTo>
                  <a:cubicBezTo>
                    <a:pt x="176" y="18"/>
                    <a:pt x="182" y="16"/>
                    <a:pt x="187" y="16"/>
                  </a:cubicBezTo>
                  <a:cubicBezTo>
                    <a:pt x="190" y="16"/>
                    <a:pt x="194" y="17"/>
                    <a:pt x="196" y="19"/>
                  </a:cubicBezTo>
                  <a:cubicBezTo>
                    <a:pt x="204" y="24"/>
                    <a:pt x="206" y="35"/>
                    <a:pt x="201" y="42"/>
                  </a:cubicBezTo>
                  <a:cubicBezTo>
                    <a:pt x="201" y="42"/>
                    <a:pt x="200" y="42"/>
                    <a:pt x="200" y="42"/>
                  </a:cubicBezTo>
                  <a:cubicBezTo>
                    <a:pt x="153" y="109"/>
                    <a:pt x="153" y="109"/>
                    <a:pt x="153" y="109"/>
                  </a:cubicBezTo>
                  <a:cubicBezTo>
                    <a:pt x="212" y="64"/>
                    <a:pt x="212" y="64"/>
                    <a:pt x="212" y="64"/>
                  </a:cubicBezTo>
                  <a:cubicBezTo>
                    <a:pt x="215" y="62"/>
                    <a:pt x="219" y="61"/>
                    <a:pt x="224" y="61"/>
                  </a:cubicBezTo>
                  <a:cubicBezTo>
                    <a:pt x="233" y="62"/>
                    <a:pt x="240" y="70"/>
                    <a:pt x="239" y="79"/>
                  </a:cubicBezTo>
                  <a:cubicBezTo>
                    <a:pt x="239" y="84"/>
                    <a:pt x="236" y="88"/>
                    <a:pt x="233" y="91"/>
                  </a:cubicBezTo>
                  <a:cubicBezTo>
                    <a:pt x="160" y="150"/>
                    <a:pt x="160" y="150"/>
                    <a:pt x="160" y="150"/>
                  </a:cubicBezTo>
                  <a:cubicBezTo>
                    <a:pt x="149" y="169"/>
                    <a:pt x="149" y="169"/>
                    <a:pt x="149" y="169"/>
                  </a:cubicBezTo>
                  <a:cubicBezTo>
                    <a:pt x="149" y="178"/>
                    <a:pt x="149" y="178"/>
                    <a:pt x="149" y="178"/>
                  </a:cubicBezTo>
                  <a:cubicBezTo>
                    <a:pt x="153" y="181"/>
                    <a:pt x="153" y="181"/>
                    <a:pt x="153" y="181"/>
                  </a:cubicBezTo>
                  <a:cubicBezTo>
                    <a:pt x="183" y="182"/>
                    <a:pt x="183" y="182"/>
                    <a:pt x="183" y="182"/>
                  </a:cubicBezTo>
                  <a:cubicBezTo>
                    <a:pt x="184" y="182"/>
                    <a:pt x="185" y="182"/>
                    <a:pt x="185" y="182"/>
                  </a:cubicBezTo>
                  <a:cubicBezTo>
                    <a:pt x="214" y="186"/>
                    <a:pt x="214" y="186"/>
                    <a:pt x="214" y="186"/>
                  </a:cubicBezTo>
                  <a:cubicBezTo>
                    <a:pt x="222" y="187"/>
                    <a:pt x="229" y="195"/>
                    <a:pt x="228" y="203"/>
                  </a:cubicBezTo>
                  <a:cubicBezTo>
                    <a:pt x="228" y="212"/>
                    <a:pt x="220" y="219"/>
                    <a:pt x="211" y="219"/>
                  </a:cubicBezTo>
                  <a:cubicBezTo>
                    <a:pt x="211" y="219"/>
                    <a:pt x="211" y="219"/>
                    <a:pt x="211" y="219"/>
                  </a:cubicBezTo>
                  <a:cubicBezTo>
                    <a:pt x="211" y="219"/>
                    <a:pt x="211" y="219"/>
                    <a:pt x="210" y="219"/>
                  </a:cubicBezTo>
                  <a:cubicBezTo>
                    <a:pt x="182" y="218"/>
                    <a:pt x="182" y="218"/>
                    <a:pt x="182" y="218"/>
                  </a:cubicBezTo>
                  <a:cubicBezTo>
                    <a:pt x="152" y="223"/>
                    <a:pt x="152" y="223"/>
                    <a:pt x="152" y="223"/>
                  </a:cubicBezTo>
                  <a:cubicBezTo>
                    <a:pt x="152" y="223"/>
                    <a:pt x="151" y="223"/>
                    <a:pt x="150" y="223"/>
                  </a:cubicBezTo>
                  <a:cubicBezTo>
                    <a:pt x="115" y="224"/>
                    <a:pt x="115" y="224"/>
                    <a:pt x="115" y="224"/>
                  </a:cubicBezTo>
                  <a:cubicBezTo>
                    <a:pt x="46" y="246"/>
                    <a:pt x="46" y="246"/>
                    <a:pt x="46" y="246"/>
                  </a:cubicBezTo>
                  <a:cubicBezTo>
                    <a:pt x="44" y="246"/>
                    <a:pt x="42" y="247"/>
                    <a:pt x="41" y="247"/>
                  </a:cubicBezTo>
                  <a:close/>
                  <a:moveTo>
                    <a:pt x="58" y="20"/>
                  </a:moveTo>
                  <a:cubicBezTo>
                    <a:pt x="57" y="20"/>
                    <a:pt x="57" y="20"/>
                    <a:pt x="56" y="20"/>
                  </a:cubicBezTo>
                  <a:cubicBezTo>
                    <a:pt x="52" y="21"/>
                    <a:pt x="49" y="25"/>
                    <a:pt x="50" y="29"/>
                  </a:cubicBezTo>
                  <a:cubicBezTo>
                    <a:pt x="58" y="101"/>
                    <a:pt x="58" y="101"/>
                    <a:pt x="58" y="101"/>
                  </a:cubicBezTo>
                  <a:cubicBezTo>
                    <a:pt x="58" y="102"/>
                    <a:pt x="58" y="103"/>
                    <a:pt x="58" y="104"/>
                  </a:cubicBezTo>
                  <a:cubicBezTo>
                    <a:pt x="32" y="164"/>
                    <a:pt x="32" y="164"/>
                    <a:pt x="32" y="164"/>
                  </a:cubicBezTo>
                  <a:cubicBezTo>
                    <a:pt x="32" y="164"/>
                    <a:pt x="31" y="165"/>
                    <a:pt x="31" y="165"/>
                  </a:cubicBezTo>
                  <a:cubicBezTo>
                    <a:pt x="14" y="177"/>
                    <a:pt x="14" y="177"/>
                    <a:pt x="14" y="177"/>
                  </a:cubicBezTo>
                  <a:cubicBezTo>
                    <a:pt x="11" y="179"/>
                    <a:pt x="9" y="183"/>
                    <a:pt x="11" y="187"/>
                  </a:cubicBezTo>
                  <a:cubicBezTo>
                    <a:pt x="33" y="233"/>
                    <a:pt x="33" y="233"/>
                    <a:pt x="33" y="233"/>
                  </a:cubicBezTo>
                  <a:cubicBezTo>
                    <a:pt x="35" y="237"/>
                    <a:pt x="39" y="239"/>
                    <a:pt x="43" y="238"/>
                  </a:cubicBezTo>
                  <a:cubicBezTo>
                    <a:pt x="113" y="216"/>
                    <a:pt x="113" y="216"/>
                    <a:pt x="113" y="216"/>
                  </a:cubicBezTo>
                  <a:cubicBezTo>
                    <a:pt x="113" y="216"/>
                    <a:pt x="113" y="216"/>
                    <a:pt x="114" y="216"/>
                  </a:cubicBezTo>
                  <a:cubicBezTo>
                    <a:pt x="150" y="214"/>
                    <a:pt x="150" y="214"/>
                    <a:pt x="150" y="214"/>
                  </a:cubicBezTo>
                  <a:cubicBezTo>
                    <a:pt x="150" y="214"/>
                    <a:pt x="151" y="214"/>
                    <a:pt x="151" y="214"/>
                  </a:cubicBezTo>
                  <a:cubicBezTo>
                    <a:pt x="181" y="209"/>
                    <a:pt x="181" y="209"/>
                    <a:pt x="181" y="209"/>
                  </a:cubicBezTo>
                  <a:cubicBezTo>
                    <a:pt x="181" y="209"/>
                    <a:pt x="182" y="209"/>
                    <a:pt x="182" y="209"/>
                  </a:cubicBezTo>
                  <a:cubicBezTo>
                    <a:pt x="211" y="211"/>
                    <a:pt x="211" y="211"/>
                    <a:pt x="211" y="211"/>
                  </a:cubicBezTo>
                  <a:cubicBezTo>
                    <a:pt x="216" y="211"/>
                    <a:pt x="219" y="207"/>
                    <a:pt x="220" y="203"/>
                  </a:cubicBezTo>
                  <a:cubicBezTo>
                    <a:pt x="220" y="199"/>
                    <a:pt x="217" y="195"/>
                    <a:pt x="212" y="194"/>
                  </a:cubicBezTo>
                  <a:cubicBezTo>
                    <a:pt x="184" y="191"/>
                    <a:pt x="184" y="191"/>
                    <a:pt x="184" y="191"/>
                  </a:cubicBezTo>
                  <a:cubicBezTo>
                    <a:pt x="184" y="191"/>
                    <a:pt x="184" y="191"/>
                    <a:pt x="183" y="191"/>
                  </a:cubicBezTo>
                  <a:cubicBezTo>
                    <a:pt x="151" y="190"/>
                    <a:pt x="151" y="190"/>
                    <a:pt x="151" y="190"/>
                  </a:cubicBezTo>
                  <a:cubicBezTo>
                    <a:pt x="150" y="190"/>
                    <a:pt x="149" y="190"/>
                    <a:pt x="148" y="189"/>
                  </a:cubicBezTo>
                  <a:cubicBezTo>
                    <a:pt x="141" y="183"/>
                    <a:pt x="141" y="183"/>
                    <a:pt x="141" y="183"/>
                  </a:cubicBezTo>
                  <a:cubicBezTo>
                    <a:pt x="140" y="182"/>
                    <a:pt x="140" y="180"/>
                    <a:pt x="140" y="179"/>
                  </a:cubicBezTo>
                  <a:cubicBezTo>
                    <a:pt x="141" y="167"/>
                    <a:pt x="141" y="167"/>
                    <a:pt x="141" y="167"/>
                  </a:cubicBezTo>
                  <a:cubicBezTo>
                    <a:pt x="141" y="167"/>
                    <a:pt x="141" y="166"/>
                    <a:pt x="141" y="165"/>
                  </a:cubicBezTo>
                  <a:cubicBezTo>
                    <a:pt x="153" y="145"/>
                    <a:pt x="153" y="145"/>
                    <a:pt x="153" y="145"/>
                  </a:cubicBezTo>
                  <a:cubicBezTo>
                    <a:pt x="153" y="145"/>
                    <a:pt x="154" y="144"/>
                    <a:pt x="154" y="144"/>
                  </a:cubicBezTo>
                  <a:cubicBezTo>
                    <a:pt x="227" y="84"/>
                    <a:pt x="227" y="84"/>
                    <a:pt x="227" y="84"/>
                  </a:cubicBezTo>
                  <a:cubicBezTo>
                    <a:pt x="229" y="83"/>
                    <a:pt x="230" y="81"/>
                    <a:pt x="230" y="78"/>
                  </a:cubicBezTo>
                  <a:cubicBezTo>
                    <a:pt x="231" y="74"/>
                    <a:pt x="227" y="70"/>
                    <a:pt x="223" y="70"/>
                  </a:cubicBezTo>
                  <a:cubicBezTo>
                    <a:pt x="223" y="70"/>
                    <a:pt x="223" y="70"/>
                    <a:pt x="222" y="70"/>
                  </a:cubicBezTo>
                  <a:cubicBezTo>
                    <a:pt x="221" y="70"/>
                    <a:pt x="219" y="70"/>
                    <a:pt x="217" y="71"/>
                  </a:cubicBezTo>
                  <a:cubicBezTo>
                    <a:pt x="150" y="122"/>
                    <a:pt x="150" y="122"/>
                    <a:pt x="150" y="122"/>
                  </a:cubicBezTo>
                  <a:cubicBezTo>
                    <a:pt x="149" y="122"/>
                    <a:pt x="148" y="123"/>
                    <a:pt x="147" y="122"/>
                  </a:cubicBezTo>
                  <a:cubicBezTo>
                    <a:pt x="146" y="122"/>
                    <a:pt x="145" y="122"/>
                    <a:pt x="144" y="121"/>
                  </a:cubicBezTo>
                  <a:cubicBezTo>
                    <a:pt x="141" y="116"/>
                    <a:pt x="141" y="116"/>
                    <a:pt x="141" y="116"/>
                  </a:cubicBezTo>
                  <a:cubicBezTo>
                    <a:pt x="140" y="114"/>
                    <a:pt x="140" y="112"/>
                    <a:pt x="141" y="111"/>
                  </a:cubicBezTo>
                  <a:cubicBezTo>
                    <a:pt x="193" y="38"/>
                    <a:pt x="193" y="38"/>
                    <a:pt x="193" y="38"/>
                  </a:cubicBezTo>
                  <a:cubicBezTo>
                    <a:pt x="193" y="37"/>
                    <a:pt x="193" y="37"/>
                    <a:pt x="193" y="37"/>
                  </a:cubicBezTo>
                  <a:cubicBezTo>
                    <a:pt x="196" y="34"/>
                    <a:pt x="195" y="28"/>
                    <a:pt x="191" y="26"/>
                  </a:cubicBezTo>
                  <a:cubicBezTo>
                    <a:pt x="188" y="23"/>
                    <a:pt x="183" y="24"/>
                    <a:pt x="180" y="28"/>
                  </a:cubicBezTo>
                  <a:cubicBezTo>
                    <a:pt x="126" y="100"/>
                    <a:pt x="126" y="100"/>
                    <a:pt x="126" y="100"/>
                  </a:cubicBezTo>
                  <a:cubicBezTo>
                    <a:pt x="125" y="101"/>
                    <a:pt x="124" y="102"/>
                    <a:pt x="122" y="101"/>
                  </a:cubicBezTo>
                  <a:cubicBezTo>
                    <a:pt x="117" y="100"/>
                    <a:pt x="117" y="100"/>
                    <a:pt x="117" y="100"/>
                  </a:cubicBezTo>
                  <a:cubicBezTo>
                    <a:pt x="115" y="99"/>
                    <a:pt x="114" y="99"/>
                    <a:pt x="114" y="98"/>
                  </a:cubicBezTo>
                  <a:cubicBezTo>
                    <a:pt x="113" y="97"/>
                    <a:pt x="113" y="95"/>
                    <a:pt x="114" y="94"/>
                  </a:cubicBezTo>
                  <a:cubicBezTo>
                    <a:pt x="142" y="20"/>
                    <a:pt x="142" y="20"/>
                    <a:pt x="142" y="20"/>
                  </a:cubicBezTo>
                  <a:cubicBezTo>
                    <a:pt x="142" y="18"/>
                    <a:pt x="142" y="15"/>
                    <a:pt x="141" y="13"/>
                  </a:cubicBezTo>
                  <a:cubicBezTo>
                    <a:pt x="141" y="11"/>
                    <a:pt x="139" y="10"/>
                    <a:pt x="137" y="9"/>
                  </a:cubicBezTo>
                  <a:cubicBezTo>
                    <a:pt x="133" y="8"/>
                    <a:pt x="128" y="10"/>
                    <a:pt x="126" y="14"/>
                  </a:cubicBezTo>
                  <a:cubicBezTo>
                    <a:pt x="93" y="93"/>
                    <a:pt x="93" y="93"/>
                    <a:pt x="93" y="93"/>
                  </a:cubicBezTo>
                  <a:cubicBezTo>
                    <a:pt x="93" y="95"/>
                    <a:pt x="91" y="96"/>
                    <a:pt x="89" y="96"/>
                  </a:cubicBezTo>
                  <a:cubicBezTo>
                    <a:pt x="82" y="95"/>
                    <a:pt x="82" y="95"/>
                    <a:pt x="82" y="95"/>
                  </a:cubicBezTo>
                  <a:cubicBezTo>
                    <a:pt x="80" y="95"/>
                    <a:pt x="78" y="94"/>
                    <a:pt x="78" y="92"/>
                  </a:cubicBezTo>
                  <a:cubicBezTo>
                    <a:pt x="66" y="27"/>
                    <a:pt x="66" y="27"/>
                    <a:pt x="66" y="27"/>
                  </a:cubicBezTo>
                  <a:cubicBezTo>
                    <a:pt x="65" y="23"/>
                    <a:pt x="62" y="20"/>
                    <a:pt x="5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262" name="arrow round Dino"/>
          <p:cNvGrpSpPr/>
          <p:nvPr userDrawn="1"/>
        </p:nvGrpSpPr>
        <p:grpSpPr>
          <a:xfrm>
            <a:off x="1259218" y="2400303"/>
            <a:ext cx="222308" cy="258763"/>
            <a:chOff x="1258888" y="2400300"/>
            <a:chExt cx="222250" cy="258763"/>
          </a:xfrm>
        </p:grpSpPr>
        <p:sp>
          <p:nvSpPr>
            <p:cNvPr id="3150" name="Freeform 102"/>
            <p:cNvSpPr>
              <a:spLocks noEditPoints="1"/>
            </p:cNvSpPr>
            <p:nvPr userDrawn="1"/>
          </p:nvSpPr>
          <p:spPr bwMode="auto">
            <a:xfrm>
              <a:off x="1258888" y="2400300"/>
              <a:ext cx="200025" cy="258763"/>
            </a:xfrm>
            <a:custGeom>
              <a:avLst/>
              <a:gdLst>
                <a:gd name="T0" fmla="*/ 54 w 117"/>
                <a:gd name="T1" fmla="*/ 149 h 151"/>
                <a:gd name="T2" fmla="*/ 67 w 117"/>
                <a:gd name="T3" fmla="*/ 142 h 151"/>
                <a:gd name="T4" fmla="*/ 63 w 117"/>
                <a:gd name="T5" fmla="*/ 151 h 151"/>
                <a:gd name="T6" fmla="*/ 73 w 117"/>
                <a:gd name="T7" fmla="*/ 138 h 151"/>
                <a:gd name="T8" fmla="*/ 88 w 117"/>
                <a:gd name="T9" fmla="*/ 134 h 151"/>
                <a:gd name="T10" fmla="*/ 45 w 117"/>
                <a:gd name="T11" fmla="*/ 143 h 151"/>
                <a:gd name="T12" fmla="*/ 43 w 117"/>
                <a:gd name="T13" fmla="*/ 128 h 151"/>
                <a:gd name="T14" fmla="*/ 45 w 117"/>
                <a:gd name="T15" fmla="*/ 143 h 151"/>
                <a:gd name="T16" fmla="*/ 86 w 117"/>
                <a:gd name="T17" fmla="*/ 121 h 151"/>
                <a:gd name="T18" fmla="*/ 99 w 117"/>
                <a:gd name="T19" fmla="*/ 113 h 151"/>
                <a:gd name="T20" fmla="*/ 31 w 117"/>
                <a:gd name="T21" fmla="*/ 124 h 151"/>
                <a:gd name="T22" fmla="*/ 33 w 117"/>
                <a:gd name="T23" fmla="*/ 108 h 151"/>
                <a:gd name="T24" fmla="*/ 31 w 117"/>
                <a:gd name="T25" fmla="*/ 124 h 151"/>
                <a:gd name="T26" fmla="*/ 95 w 117"/>
                <a:gd name="T27" fmla="*/ 101 h 151"/>
                <a:gd name="T28" fmla="*/ 107 w 117"/>
                <a:gd name="T29" fmla="*/ 92 h 151"/>
                <a:gd name="T30" fmla="*/ 21 w 117"/>
                <a:gd name="T31" fmla="*/ 103 h 151"/>
                <a:gd name="T32" fmla="*/ 26 w 117"/>
                <a:gd name="T33" fmla="*/ 88 h 151"/>
                <a:gd name="T34" fmla="*/ 21 w 117"/>
                <a:gd name="T35" fmla="*/ 103 h 151"/>
                <a:gd name="T36" fmla="*/ 102 w 117"/>
                <a:gd name="T37" fmla="*/ 80 h 151"/>
                <a:gd name="T38" fmla="*/ 113 w 117"/>
                <a:gd name="T39" fmla="*/ 70 h 151"/>
                <a:gd name="T40" fmla="*/ 15 w 117"/>
                <a:gd name="T41" fmla="*/ 81 h 151"/>
                <a:gd name="T42" fmla="*/ 20 w 117"/>
                <a:gd name="T43" fmla="*/ 66 h 151"/>
                <a:gd name="T44" fmla="*/ 15 w 117"/>
                <a:gd name="T45" fmla="*/ 81 h 151"/>
                <a:gd name="T46" fmla="*/ 107 w 117"/>
                <a:gd name="T47" fmla="*/ 59 h 151"/>
                <a:gd name="T48" fmla="*/ 117 w 117"/>
                <a:gd name="T49" fmla="*/ 50 h 151"/>
                <a:gd name="T50" fmla="*/ 9 w 117"/>
                <a:gd name="T51" fmla="*/ 59 h 151"/>
                <a:gd name="T52" fmla="*/ 15 w 117"/>
                <a:gd name="T53" fmla="*/ 44 h 151"/>
                <a:gd name="T54" fmla="*/ 9 w 117"/>
                <a:gd name="T55" fmla="*/ 59 h 151"/>
                <a:gd name="T56" fmla="*/ 3 w 117"/>
                <a:gd name="T57" fmla="*/ 23 h 151"/>
                <a:gd name="T58" fmla="*/ 14 w 117"/>
                <a:gd name="T59" fmla="*/ 35 h 151"/>
                <a:gd name="T60" fmla="*/ 2 w 117"/>
                <a:gd name="T61" fmla="*/ 14 h 151"/>
                <a:gd name="T62" fmla="*/ 9 w 117"/>
                <a:gd name="T63" fmla="*/ 0 h 151"/>
                <a:gd name="T64" fmla="*/ 2 w 117"/>
                <a:gd name="T65" fmla="*/ 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51">
                  <a:moveTo>
                    <a:pt x="63" y="151"/>
                  </a:moveTo>
                  <a:cubicBezTo>
                    <a:pt x="60" y="151"/>
                    <a:pt x="57" y="151"/>
                    <a:pt x="54" y="149"/>
                  </a:cubicBezTo>
                  <a:cubicBezTo>
                    <a:pt x="57" y="141"/>
                    <a:pt x="57" y="141"/>
                    <a:pt x="57" y="141"/>
                  </a:cubicBezTo>
                  <a:cubicBezTo>
                    <a:pt x="60" y="143"/>
                    <a:pt x="64" y="143"/>
                    <a:pt x="67" y="142"/>
                  </a:cubicBezTo>
                  <a:cubicBezTo>
                    <a:pt x="69" y="150"/>
                    <a:pt x="69" y="150"/>
                    <a:pt x="69" y="150"/>
                  </a:cubicBezTo>
                  <a:cubicBezTo>
                    <a:pt x="67" y="151"/>
                    <a:pt x="65" y="151"/>
                    <a:pt x="63" y="151"/>
                  </a:cubicBezTo>
                  <a:close/>
                  <a:moveTo>
                    <a:pt x="79" y="145"/>
                  </a:moveTo>
                  <a:cubicBezTo>
                    <a:pt x="73" y="138"/>
                    <a:pt x="73" y="138"/>
                    <a:pt x="73" y="138"/>
                  </a:cubicBezTo>
                  <a:cubicBezTo>
                    <a:pt x="76" y="136"/>
                    <a:pt x="79" y="133"/>
                    <a:pt x="81" y="129"/>
                  </a:cubicBezTo>
                  <a:cubicBezTo>
                    <a:pt x="88" y="134"/>
                    <a:pt x="88" y="134"/>
                    <a:pt x="88" y="134"/>
                  </a:cubicBezTo>
                  <a:cubicBezTo>
                    <a:pt x="85" y="138"/>
                    <a:pt x="82" y="142"/>
                    <a:pt x="79" y="145"/>
                  </a:cubicBezTo>
                  <a:close/>
                  <a:moveTo>
                    <a:pt x="45" y="143"/>
                  </a:moveTo>
                  <a:cubicBezTo>
                    <a:pt x="42" y="140"/>
                    <a:pt x="39" y="137"/>
                    <a:pt x="36" y="132"/>
                  </a:cubicBezTo>
                  <a:cubicBezTo>
                    <a:pt x="43" y="128"/>
                    <a:pt x="43" y="128"/>
                    <a:pt x="43" y="128"/>
                  </a:cubicBezTo>
                  <a:cubicBezTo>
                    <a:pt x="45" y="131"/>
                    <a:pt x="48" y="135"/>
                    <a:pt x="51" y="137"/>
                  </a:cubicBezTo>
                  <a:lnTo>
                    <a:pt x="45" y="143"/>
                  </a:lnTo>
                  <a:close/>
                  <a:moveTo>
                    <a:pt x="94" y="126"/>
                  </a:moveTo>
                  <a:cubicBezTo>
                    <a:pt x="86" y="121"/>
                    <a:pt x="86" y="121"/>
                    <a:pt x="86" y="121"/>
                  </a:cubicBezTo>
                  <a:cubicBezTo>
                    <a:pt x="88" y="118"/>
                    <a:pt x="90" y="114"/>
                    <a:pt x="91" y="110"/>
                  </a:cubicBezTo>
                  <a:cubicBezTo>
                    <a:pt x="99" y="113"/>
                    <a:pt x="99" y="113"/>
                    <a:pt x="99" y="113"/>
                  </a:cubicBezTo>
                  <a:cubicBezTo>
                    <a:pt x="98" y="118"/>
                    <a:pt x="96" y="122"/>
                    <a:pt x="94" y="126"/>
                  </a:cubicBezTo>
                  <a:close/>
                  <a:moveTo>
                    <a:pt x="31" y="124"/>
                  </a:moveTo>
                  <a:cubicBezTo>
                    <a:pt x="29" y="120"/>
                    <a:pt x="27" y="116"/>
                    <a:pt x="25" y="112"/>
                  </a:cubicBezTo>
                  <a:cubicBezTo>
                    <a:pt x="33" y="108"/>
                    <a:pt x="33" y="108"/>
                    <a:pt x="33" y="108"/>
                  </a:cubicBezTo>
                  <a:cubicBezTo>
                    <a:pt x="35" y="113"/>
                    <a:pt x="36" y="116"/>
                    <a:pt x="38" y="120"/>
                  </a:cubicBezTo>
                  <a:lnTo>
                    <a:pt x="31" y="124"/>
                  </a:lnTo>
                  <a:close/>
                  <a:moveTo>
                    <a:pt x="103" y="104"/>
                  </a:moveTo>
                  <a:cubicBezTo>
                    <a:pt x="95" y="101"/>
                    <a:pt x="95" y="101"/>
                    <a:pt x="95" y="101"/>
                  </a:cubicBezTo>
                  <a:cubicBezTo>
                    <a:pt x="96" y="98"/>
                    <a:pt x="98" y="94"/>
                    <a:pt x="99" y="89"/>
                  </a:cubicBezTo>
                  <a:cubicBezTo>
                    <a:pt x="107" y="92"/>
                    <a:pt x="107" y="92"/>
                    <a:pt x="107" y="92"/>
                  </a:cubicBezTo>
                  <a:cubicBezTo>
                    <a:pt x="106" y="96"/>
                    <a:pt x="104" y="100"/>
                    <a:pt x="103" y="104"/>
                  </a:cubicBezTo>
                  <a:close/>
                  <a:moveTo>
                    <a:pt x="21" y="103"/>
                  </a:moveTo>
                  <a:cubicBezTo>
                    <a:pt x="20" y="99"/>
                    <a:pt x="19" y="95"/>
                    <a:pt x="17" y="90"/>
                  </a:cubicBezTo>
                  <a:cubicBezTo>
                    <a:pt x="26" y="88"/>
                    <a:pt x="26" y="88"/>
                    <a:pt x="26" y="88"/>
                  </a:cubicBezTo>
                  <a:cubicBezTo>
                    <a:pt x="27" y="92"/>
                    <a:pt x="28" y="96"/>
                    <a:pt x="30" y="100"/>
                  </a:cubicBezTo>
                  <a:lnTo>
                    <a:pt x="21" y="103"/>
                  </a:lnTo>
                  <a:close/>
                  <a:moveTo>
                    <a:pt x="110" y="83"/>
                  </a:moveTo>
                  <a:cubicBezTo>
                    <a:pt x="102" y="80"/>
                    <a:pt x="102" y="80"/>
                    <a:pt x="102" y="80"/>
                  </a:cubicBezTo>
                  <a:cubicBezTo>
                    <a:pt x="103" y="76"/>
                    <a:pt x="104" y="72"/>
                    <a:pt x="105" y="68"/>
                  </a:cubicBezTo>
                  <a:cubicBezTo>
                    <a:pt x="113" y="70"/>
                    <a:pt x="113" y="70"/>
                    <a:pt x="113" y="70"/>
                  </a:cubicBezTo>
                  <a:cubicBezTo>
                    <a:pt x="112" y="74"/>
                    <a:pt x="111" y="79"/>
                    <a:pt x="110" y="83"/>
                  </a:cubicBezTo>
                  <a:close/>
                  <a:moveTo>
                    <a:pt x="15" y="81"/>
                  </a:moveTo>
                  <a:cubicBezTo>
                    <a:pt x="14" y="77"/>
                    <a:pt x="12" y="73"/>
                    <a:pt x="11" y="68"/>
                  </a:cubicBezTo>
                  <a:cubicBezTo>
                    <a:pt x="20" y="66"/>
                    <a:pt x="20" y="66"/>
                    <a:pt x="20" y="66"/>
                  </a:cubicBezTo>
                  <a:cubicBezTo>
                    <a:pt x="21" y="70"/>
                    <a:pt x="22" y="75"/>
                    <a:pt x="23" y="79"/>
                  </a:cubicBezTo>
                  <a:lnTo>
                    <a:pt x="15" y="81"/>
                  </a:lnTo>
                  <a:close/>
                  <a:moveTo>
                    <a:pt x="115" y="61"/>
                  </a:moveTo>
                  <a:cubicBezTo>
                    <a:pt x="107" y="59"/>
                    <a:pt x="107" y="59"/>
                    <a:pt x="107" y="59"/>
                  </a:cubicBezTo>
                  <a:cubicBezTo>
                    <a:pt x="108" y="55"/>
                    <a:pt x="108" y="52"/>
                    <a:pt x="109" y="49"/>
                  </a:cubicBezTo>
                  <a:cubicBezTo>
                    <a:pt x="117" y="50"/>
                    <a:pt x="117" y="50"/>
                    <a:pt x="117" y="50"/>
                  </a:cubicBezTo>
                  <a:cubicBezTo>
                    <a:pt x="117" y="54"/>
                    <a:pt x="116" y="57"/>
                    <a:pt x="115" y="61"/>
                  </a:cubicBezTo>
                  <a:close/>
                  <a:moveTo>
                    <a:pt x="9" y="59"/>
                  </a:moveTo>
                  <a:cubicBezTo>
                    <a:pt x="8" y="55"/>
                    <a:pt x="8" y="50"/>
                    <a:pt x="7" y="46"/>
                  </a:cubicBezTo>
                  <a:cubicBezTo>
                    <a:pt x="15" y="44"/>
                    <a:pt x="15" y="44"/>
                    <a:pt x="15" y="44"/>
                  </a:cubicBezTo>
                  <a:cubicBezTo>
                    <a:pt x="16" y="49"/>
                    <a:pt x="17" y="53"/>
                    <a:pt x="18" y="57"/>
                  </a:cubicBezTo>
                  <a:lnTo>
                    <a:pt x="9" y="59"/>
                  </a:lnTo>
                  <a:close/>
                  <a:moveTo>
                    <a:pt x="5" y="36"/>
                  </a:moveTo>
                  <a:cubicBezTo>
                    <a:pt x="5" y="32"/>
                    <a:pt x="4" y="28"/>
                    <a:pt x="3" y="23"/>
                  </a:cubicBezTo>
                  <a:cubicBezTo>
                    <a:pt x="12" y="22"/>
                    <a:pt x="12" y="22"/>
                    <a:pt x="12" y="22"/>
                  </a:cubicBezTo>
                  <a:cubicBezTo>
                    <a:pt x="12" y="27"/>
                    <a:pt x="13" y="31"/>
                    <a:pt x="14" y="35"/>
                  </a:cubicBezTo>
                  <a:lnTo>
                    <a:pt x="5" y="36"/>
                  </a:lnTo>
                  <a:close/>
                  <a:moveTo>
                    <a:pt x="2" y="14"/>
                  </a:moveTo>
                  <a:cubicBezTo>
                    <a:pt x="1" y="10"/>
                    <a:pt x="1" y="5"/>
                    <a:pt x="0" y="1"/>
                  </a:cubicBezTo>
                  <a:cubicBezTo>
                    <a:pt x="9" y="0"/>
                    <a:pt x="9" y="0"/>
                    <a:pt x="9" y="0"/>
                  </a:cubicBezTo>
                  <a:cubicBezTo>
                    <a:pt x="10" y="4"/>
                    <a:pt x="10" y="9"/>
                    <a:pt x="11" y="13"/>
                  </a:cubicBezTo>
                  <a:lnTo>
                    <a:pt x="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51" name="Freeform 103"/>
            <p:cNvSpPr>
              <a:spLocks noEditPoints="1"/>
            </p:cNvSpPr>
            <p:nvPr userDrawn="1"/>
          </p:nvSpPr>
          <p:spPr bwMode="auto">
            <a:xfrm>
              <a:off x="1422400" y="2422525"/>
              <a:ext cx="58738" cy="58738"/>
            </a:xfrm>
            <a:custGeom>
              <a:avLst/>
              <a:gdLst>
                <a:gd name="T0" fmla="*/ 37 w 37"/>
                <a:gd name="T1" fmla="*/ 37 h 37"/>
                <a:gd name="T2" fmla="*/ 0 w 37"/>
                <a:gd name="T3" fmla="*/ 28 h 37"/>
                <a:gd name="T4" fmla="*/ 26 w 37"/>
                <a:gd name="T5" fmla="*/ 0 h 37"/>
                <a:gd name="T6" fmla="*/ 37 w 37"/>
                <a:gd name="T7" fmla="*/ 37 h 37"/>
                <a:gd name="T8" fmla="*/ 18 w 37"/>
                <a:gd name="T9" fmla="*/ 23 h 37"/>
                <a:gd name="T10" fmla="*/ 24 w 37"/>
                <a:gd name="T11" fmla="*/ 24 h 37"/>
                <a:gd name="T12" fmla="*/ 22 w 37"/>
                <a:gd name="T13" fmla="*/ 18 h 37"/>
                <a:gd name="T14" fmla="*/ 18 w 37"/>
                <a:gd name="T15" fmla="*/ 23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7" y="37"/>
                  </a:moveTo>
                  <a:lnTo>
                    <a:pt x="0" y="28"/>
                  </a:lnTo>
                  <a:lnTo>
                    <a:pt x="26" y="0"/>
                  </a:lnTo>
                  <a:lnTo>
                    <a:pt x="37" y="37"/>
                  </a:lnTo>
                  <a:close/>
                  <a:moveTo>
                    <a:pt x="18" y="23"/>
                  </a:moveTo>
                  <a:lnTo>
                    <a:pt x="24" y="24"/>
                  </a:lnTo>
                  <a:lnTo>
                    <a:pt x="22" y="18"/>
                  </a:lnTo>
                  <a:lnTo>
                    <a:pt x="1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260" name="arrow round Dino"/>
          <p:cNvGrpSpPr/>
          <p:nvPr userDrawn="1"/>
        </p:nvGrpSpPr>
        <p:grpSpPr>
          <a:xfrm>
            <a:off x="1246512" y="1839914"/>
            <a:ext cx="214368" cy="285750"/>
            <a:chOff x="1246188" y="1839912"/>
            <a:chExt cx="214312" cy="285750"/>
          </a:xfrm>
        </p:grpSpPr>
        <p:sp>
          <p:nvSpPr>
            <p:cNvPr id="3149" name="Freeform 101"/>
            <p:cNvSpPr>
              <a:spLocks noEditPoints="1"/>
            </p:cNvSpPr>
            <p:nvPr userDrawn="1"/>
          </p:nvSpPr>
          <p:spPr bwMode="auto">
            <a:xfrm>
              <a:off x="1270000" y="1839912"/>
              <a:ext cx="190500" cy="285750"/>
            </a:xfrm>
            <a:custGeom>
              <a:avLst/>
              <a:gdLst>
                <a:gd name="T0" fmla="*/ 103 w 111"/>
                <a:gd name="T1" fmla="*/ 167 h 167"/>
                <a:gd name="T2" fmla="*/ 102 w 111"/>
                <a:gd name="T3" fmla="*/ 154 h 167"/>
                <a:gd name="T4" fmla="*/ 111 w 111"/>
                <a:gd name="T5" fmla="*/ 153 h 167"/>
                <a:gd name="T6" fmla="*/ 111 w 111"/>
                <a:gd name="T7" fmla="*/ 167 h 167"/>
                <a:gd name="T8" fmla="*/ 103 w 111"/>
                <a:gd name="T9" fmla="*/ 167 h 167"/>
                <a:gd name="T10" fmla="*/ 101 w 111"/>
                <a:gd name="T11" fmla="*/ 145 h 167"/>
                <a:gd name="T12" fmla="*/ 100 w 111"/>
                <a:gd name="T13" fmla="*/ 132 h 167"/>
                <a:gd name="T14" fmla="*/ 109 w 111"/>
                <a:gd name="T15" fmla="*/ 131 h 167"/>
                <a:gd name="T16" fmla="*/ 110 w 111"/>
                <a:gd name="T17" fmla="*/ 144 h 167"/>
                <a:gd name="T18" fmla="*/ 101 w 111"/>
                <a:gd name="T19" fmla="*/ 145 h 167"/>
                <a:gd name="T20" fmla="*/ 99 w 111"/>
                <a:gd name="T21" fmla="*/ 122 h 167"/>
                <a:gd name="T22" fmla="*/ 97 w 111"/>
                <a:gd name="T23" fmla="*/ 110 h 167"/>
                <a:gd name="T24" fmla="*/ 106 w 111"/>
                <a:gd name="T25" fmla="*/ 108 h 167"/>
                <a:gd name="T26" fmla="*/ 108 w 111"/>
                <a:gd name="T27" fmla="*/ 121 h 167"/>
                <a:gd name="T28" fmla="*/ 99 w 111"/>
                <a:gd name="T29" fmla="*/ 122 h 167"/>
                <a:gd name="T30" fmla="*/ 96 w 111"/>
                <a:gd name="T31" fmla="*/ 100 h 167"/>
                <a:gd name="T32" fmla="*/ 93 w 111"/>
                <a:gd name="T33" fmla="*/ 88 h 167"/>
                <a:gd name="T34" fmla="*/ 102 w 111"/>
                <a:gd name="T35" fmla="*/ 86 h 167"/>
                <a:gd name="T36" fmla="*/ 104 w 111"/>
                <a:gd name="T37" fmla="*/ 99 h 167"/>
                <a:gd name="T38" fmla="*/ 96 w 111"/>
                <a:gd name="T39" fmla="*/ 100 h 167"/>
                <a:gd name="T40" fmla="*/ 91 w 111"/>
                <a:gd name="T41" fmla="*/ 79 h 167"/>
                <a:gd name="T42" fmla="*/ 88 w 111"/>
                <a:gd name="T43" fmla="*/ 66 h 167"/>
                <a:gd name="T44" fmla="*/ 96 w 111"/>
                <a:gd name="T45" fmla="*/ 64 h 167"/>
                <a:gd name="T46" fmla="*/ 100 w 111"/>
                <a:gd name="T47" fmla="*/ 76 h 167"/>
                <a:gd name="T48" fmla="*/ 91 w 111"/>
                <a:gd name="T49" fmla="*/ 79 h 167"/>
                <a:gd name="T50" fmla="*/ 9 w 111"/>
                <a:gd name="T51" fmla="*/ 67 h 167"/>
                <a:gd name="T52" fmla="*/ 0 w 111"/>
                <a:gd name="T53" fmla="*/ 64 h 167"/>
                <a:gd name="T54" fmla="*/ 4 w 111"/>
                <a:gd name="T55" fmla="*/ 52 h 167"/>
                <a:gd name="T56" fmla="*/ 13 w 111"/>
                <a:gd name="T57" fmla="*/ 55 h 167"/>
                <a:gd name="T58" fmla="*/ 9 w 111"/>
                <a:gd name="T59" fmla="*/ 67 h 167"/>
                <a:gd name="T60" fmla="*/ 85 w 111"/>
                <a:gd name="T61" fmla="*/ 57 h 167"/>
                <a:gd name="T62" fmla="*/ 81 w 111"/>
                <a:gd name="T63" fmla="*/ 45 h 167"/>
                <a:gd name="T64" fmla="*/ 89 w 111"/>
                <a:gd name="T65" fmla="*/ 42 h 167"/>
                <a:gd name="T66" fmla="*/ 93 w 111"/>
                <a:gd name="T67" fmla="*/ 54 h 167"/>
                <a:gd name="T68" fmla="*/ 85 w 111"/>
                <a:gd name="T69" fmla="*/ 57 h 167"/>
                <a:gd name="T70" fmla="*/ 16 w 111"/>
                <a:gd name="T71" fmla="*/ 46 h 167"/>
                <a:gd name="T72" fmla="*/ 8 w 111"/>
                <a:gd name="T73" fmla="*/ 43 h 167"/>
                <a:gd name="T74" fmla="*/ 13 w 111"/>
                <a:gd name="T75" fmla="*/ 31 h 167"/>
                <a:gd name="T76" fmla="*/ 21 w 111"/>
                <a:gd name="T77" fmla="*/ 35 h 167"/>
                <a:gd name="T78" fmla="*/ 16 w 111"/>
                <a:gd name="T79" fmla="*/ 46 h 167"/>
                <a:gd name="T80" fmla="*/ 77 w 111"/>
                <a:gd name="T81" fmla="*/ 37 h 167"/>
                <a:gd name="T82" fmla="*/ 71 w 111"/>
                <a:gd name="T83" fmla="*/ 26 h 167"/>
                <a:gd name="T84" fmla="*/ 78 w 111"/>
                <a:gd name="T85" fmla="*/ 21 h 167"/>
                <a:gd name="T86" fmla="*/ 85 w 111"/>
                <a:gd name="T87" fmla="*/ 33 h 167"/>
                <a:gd name="T88" fmla="*/ 77 w 111"/>
                <a:gd name="T89" fmla="*/ 37 h 167"/>
                <a:gd name="T90" fmla="*/ 26 w 111"/>
                <a:gd name="T91" fmla="*/ 27 h 167"/>
                <a:gd name="T92" fmla="*/ 18 w 111"/>
                <a:gd name="T93" fmla="*/ 22 h 167"/>
                <a:gd name="T94" fmla="*/ 27 w 111"/>
                <a:gd name="T95" fmla="*/ 11 h 167"/>
                <a:gd name="T96" fmla="*/ 33 w 111"/>
                <a:gd name="T97" fmla="*/ 17 h 167"/>
                <a:gd name="T98" fmla="*/ 26 w 111"/>
                <a:gd name="T99" fmla="*/ 27 h 167"/>
                <a:gd name="T100" fmla="*/ 65 w 111"/>
                <a:gd name="T101" fmla="*/ 19 h 167"/>
                <a:gd name="T102" fmla="*/ 57 w 111"/>
                <a:gd name="T103" fmla="*/ 12 h 167"/>
                <a:gd name="T104" fmla="*/ 61 w 111"/>
                <a:gd name="T105" fmla="*/ 4 h 167"/>
                <a:gd name="T106" fmla="*/ 72 w 111"/>
                <a:gd name="T107" fmla="*/ 13 h 167"/>
                <a:gd name="T108" fmla="*/ 65 w 111"/>
                <a:gd name="T109" fmla="*/ 19 h 167"/>
                <a:gd name="T110" fmla="*/ 40 w 111"/>
                <a:gd name="T111" fmla="*/ 12 h 167"/>
                <a:gd name="T112" fmla="*/ 35 w 111"/>
                <a:gd name="T113" fmla="*/ 4 h 167"/>
                <a:gd name="T114" fmla="*/ 50 w 111"/>
                <a:gd name="T115" fmla="*/ 1 h 167"/>
                <a:gd name="T116" fmla="*/ 49 w 111"/>
                <a:gd name="T117" fmla="*/ 9 h 167"/>
                <a:gd name="T118" fmla="*/ 40 w 111"/>
                <a:gd name="T119" fmla="*/ 1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67">
                  <a:moveTo>
                    <a:pt x="103" y="167"/>
                  </a:moveTo>
                  <a:cubicBezTo>
                    <a:pt x="102" y="163"/>
                    <a:pt x="102" y="158"/>
                    <a:pt x="102" y="154"/>
                  </a:cubicBezTo>
                  <a:cubicBezTo>
                    <a:pt x="111" y="153"/>
                    <a:pt x="111" y="153"/>
                    <a:pt x="111" y="153"/>
                  </a:cubicBezTo>
                  <a:cubicBezTo>
                    <a:pt x="111" y="158"/>
                    <a:pt x="111" y="162"/>
                    <a:pt x="111" y="167"/>
                  </a:cubicBezTo>
                  <a:lnTo>
                    <a:pt x="103" y="167"/>
                  </a:lnTo>
                  <a:close/>
                  <a:moveTo>
                    <a:pt x="101" y="145"/>
                  </a:moveTo>
                  <a:cubicBezTo>
                    <a:pt x="101" y="140"/>
                    <a:pt x="101" y="136"/>
                    <a:pt x="100" y="132"/>
                  </a:cubicBezTo>
                  <a:cubicBezTo>
                    <a:pt x="109" y="131"/>
                    <a:pt x="109" y="131"/>
                    <a:pt x="109" y="131"/>
                  </a:cubicBezTo>
                  <a:cubicBezTo>
                    <a:pt x="109" y="135"/>
                    <a:pt x="110" y="139"/>
                    <a:pt x="110" y="144"/>
                  </a:cubicBezTo>
                  <a:lnTo>
                    <a:pt x="101" y="145"/>
                  </a:lnTo>
                  <a:close/>
                  <a:moveTo>
                    <a:pt x="99" y="122"/>
                  </a:moveTo>
                  <a:cubicBezTo>
                    <a:pt x="99" y="118"/>
                    <a:pt x="98" y="114"/>
                    <a:pt x="97" y="110"/>
                  </a:cubicBezTo>
                  <a:cubicBezTo>
                    <a:pt x="106" y="108"/>
                    <a:pt x="106" y="108"/>
                    <a:pt x="106" y="108"/>
                  </a:cubicBezTo>
                  <a:cubicBezTo>
                    <a:pt x="107" y="113"/>
                    <a:pt x="107" y="117"/>
                    <a:pt x="108" y="121"/>
                  </a:cubicBezTo>
                  <a:lnTo>
                    <a:pt x="99" y="122"/>
                  </a:lnTo>
                  <a:close/>
                  <a:moveTo>
                    <a:pt x="96" y="100"/>
                  </a:moveTo>
                  <a:cubicBezTo>
                    <a:pt x="95" y="96"/>
                    <a:pt x="94" y="92"/>
                    <a:pt x="93" y="88"/>
                  </a:cubicBezTo>
                  <a:cubicBezTo>
                    <a:pt x="102" y="86"/>
                    <a:pt x="102" y="86"/>
                    <a:pt x="102" y="86"/>
                  </a:cubicBezTo>
                  <a:cubicBezTo>
                    <a:pt x="103" y="90"/>
                    <a:pt x="104" y="94"/>
                    <a:pt x="104" y="99"/>
                  </a:cubicBezTo>
                  <a:lnTo>
                    <a:pt x="96" y="100"/>
                  </a:lnTo>
                  <a:close/>
                  <a:moveTo>
                    <a:pt x="91" y="79"/>
                  </a:moveTo>
                  <a:cubicBezTo>
                    <a:pt x="90" y="74"/>
                    <a:pt x="89" y="70"/>
                    <a:pt x="88" y="66"/>
                  </a:cubicBezTo>
                  <a:cubicBezTo>
                    <a:pt x="96" y="64"/>
                    <a:pt x="96" y="64"/>
                    <a:pt x="96" y="64"/>
                  </a:cubicBezTo>
                  <a:cubicBezTo>
                    <a:pt x="97" y="68"/>
                    <a:pt x="99" y="72"/>
                    <a:pt x="100" y="76"/>
                  </a:cubicBezTo>
                  <a:lnTo>
                    <a:pt x="91" y="79"/>
                  </a:lnTo>
                  <a:close/>
                  <a:moveTo>
                    <a:pt x="9" y="67"/>
                  </a:moveTo>
                  <a:cubicBezTo>
                    <a:pt x="0" y="64"/>
                    <a:pt x="0" y="64"/>
                    <a:pt x="0" y="64"/>
                  </a:cubicBezTo>
                  <a:cubicBezTo>
                    <a:pt x="2" y="60"/>
                    <a:pt x="3" y="56"/>
                    <a:pt x="4" y="52"/>
                  </a:cubicBezTo>
                  <a:cubicBezTo>
                    <a:pt x="13" y="55"/>
                    <a:pt x="13" y="55"/>
                    <a:pt x="13" y="55"/>
                  </a:cubicBezTo>
                  <a:cubicBezTo>
                    <a:pt x="11" y="59"/>
                    <a:pt x="10" y="63"/>
                    <a:pt x="9" y="67"/>
                  </a:cubicBezTo>
                  <a:close/>
                  <a:moveTo>
                    <a:pt x="85" y="57"/>
                  </a:moveTo>
                  <a:cubicBezTo>
                    <a:pt x="84" y="53"/>
                    <a:pt x="82" y="49"/>
                    <a:pt x="81" y="45"/>
                  </a:cubicBezTo>
                  <a:cubicBezTo>
                    <a:pt x="89" y="42"/>
                    <a:pt x="89" y="42"/>
                    <a:pt x="89" y="42"/>
                  </a:cubicBezTo>
                  <a:cubicBezTo>
                    <a:pt x="90" y="46"/>
                    <a:pt x="92" y="50"/>
                    <a:pt x="93" y="54"/>
                  </a:cubicBezTo>
                  <a:lnTo>
                    <a:pt x="85" y="57"/>
                  </a:lnTo>
                  <a:close/>
                  <a:moveTo>
                    <a:pt x="16" y="46"/>
                  </a:moveTo>
                  <a:cubicBezTo>
                    <a:pt x="8" y="43"/>
                    <a:pt x="8" y="43"/>
                    <a:pt x="8" y="43"/>
                  </a:cubicBezTo>
                  <a:cubicBezTo>
                    <a:pt x="10" y="38"/>
                    <a:pt x="11" y="34"/>
                    <a:pt x="13" y="31"/>
                  </a:cubicBezTo>
                  <a:cubicBezTo>
                    <a:pt x="21" y="35"/>
                    <a:pt x="21" y="35"/>
                    <a:pt x="21" y="35"/>
                  </a:cubicBezTo>
                  <a:cubicBezTo>
                    <a:pt x="19" y="38"/>
                    <a:pt x="18" y="42"/>
                    <a:pt x="16" y="46"/>
                  </a:cubicBezTo>
                  <a:close/>
                  <a:moveTo>
                    <a:pt x="77" y="37"/>
                  </a:moveTo>
                  <a:cubicBezTo>
                    <a:pt x="75" y="33"/>
                    <a:pt x="73" y="29"/>
                    <a:pt x="71" y="26"/>
                  </a:cubicBezTo>
                  <a:cubicBezTo>
                    <a:pt x="78" y="21"/>
                    <a:pt x="78" y="21"/>
                    <a:pt x="78" y="21"/>
                  </a:cubicBezTo>
                  <a:cubicBezTo>
                    <a:pt x="80" y="25"/>
                    <a:pt x="83" y="29"/>
                    <a:pt x="85" y="33"/>
                  </a:cubicBezTo>
                  <a:lnTo>
                    <a:pt x="77" y="37"/>
                  </a:lnTo>
                  <a:close/>
                  <a:moveTo>
                    <a:pt x="26" y="27"/>
                  </a:moveTo>
                  <a:cubicBezTo>
                    <a:pt x="18" y="22"/>
                    <a:pt x="18" y="22"/>
                    <a:pt x="18" y="22"/>
                  </a:cubicBezTo>
                  <a:cubicBezTo>
                    <a:pt x="21" y="18"/>
                    <a:pt x="24" y="14"/>
                    <a:pt x="27" y="11"/>
                  </a:cubicBezTo>
                  <a:cubicBezTo>
                    <a:pt x="33" y="17"/>
                    <a:pt x="33" y="17"/>
                    <a:pt x="33" y="17"/>
                  </a:cubicBezTo>
                  <a:cubicBezTo>
                    <a:pt x="31" y="20"/>
                    <a:pt x="28" y="23"/>
                    <a:pt x="26" y="27"/>
                  </a:cubicBezTo>
                  <a:close/>
                  <a:moveTo>
                    <a:pt x="65" y="19"/>
                  </a:moveTo>
                  <a:cubicBezTo>
                    <a:pt x="63" y="16"/>
                    <a:pt x="60" y="13"/>
                    <a:pt x="57" y="12"/>
                  </a:cubicBezTo>
                  <a:cubicBezTo>
                    <a:pt x="61" y="4"/>
                    <a:pt x="61" y="4"/>
                    <a:pt x="61" y="4"/>
                  </a:cubicBezTo>
                  <a:cubicBezTo>
                    <a:pt x="65" y="6"/>
                    <a:pt x="68" y="9"/>
                    <a:pt x="72" y="13"/>
                  </a:cubicBezTo>
                  <a:lnTo>
                    <a:pt x="65" y="19"/>
                  </a:lnTo>
                  <a:close/>
                  <a:moveTo>
                    <a:pt x="40" y="12"/>
                  </a:moveTo>
                  <a:cubicBezTo>
                    <a:pt x="35" y="4"/>
                    <a:pt x="35" y="4"/>
                    <a:pt x="35" y="4"/>
                  </a:cubicBezTo>
                  <a:cubicBezTo>
                    <a:pt x="40" y="2"/>
                    <a:pt x="45" y="0"/>
                    <a:pt x="50" y="1"/>
                  </a:cubicBezTo>
                  <a:cubicBezTo>
                    <a:pt x="49" y="9"/>
                    <a:pt x="49" y="9"/>
                    <a:pt x="49" y="9"/>
                  </a:cubicBezTo>
                  <a:cubicBezTo>
                    <a:pt x="46" y="9"/>
                    <a:pt x="43" y="10"/>
                    <a:pt x="40"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52" name="Freeform 104"/>
            <p:cNvSpPr>
              <a:spLocks noEditPoints="1"/>
            </p:cNvSpPr>
            <p:nvPr userDrawn="1"/>
          </p:nvSpPr>
          <p:spPr bwMode="auto">
            <a:xfrm>
              <a:off x="1246188" y="1954213"/>
              <a:ext cx="58738" cy="58738"/>
            </a:xfrm>
            <a:custGeom>
              <a:avLst/>
              <a:gdLst>
                <a:gd name="T0" fmla="*/ 9 w 37"/>
                <a:gd name="T1" fmla="*/ 37 h 37"/>
                <a:gd name="T2" fmla="*/ 0 w 37"/>
                <a:gd name="T3" fmla="*/ 0 h 37"/>
                <a:gd name="T4" fmla="*/ 37 w 37"/>
                <a:gd name="T5" fmla="*/ 11 h 37"/>
                <a:gd name="T6" fmla="*/ 9 w 37"/>
                <a:gd name="T7" fmla="*/ 37 h 37"/>
                <a:gd name="T8" fmla="*/ 13 w 37"/>
                <a:gd name="T9" fmla="*/ 13 h 37"/>
                <a:gd name="T10" fmla="*/ 14 w 37"/>
                <a:gd name="T11" fmla="*/ 20 h 37"/>
                <a:gd name="T12" fmla="*/ 19 w 37"/>
                <a:gd name="T13" fmla="*/ 15 h 37"/>
                <a:gd name="T14" fmla="*/ 13 w 37"/>
                <a:gd name="T15" fmla="*/ 13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9" y="37"/>
                  </a:moveTo>
                  <a:lnTo>
                    <a:pt x="0" y="0"/>
                  </a:lnTo>
                  <a:lnTo>
                    <a:pt x="37" y="11"/>
                  </a:lnTo>
                  <a:lnTo>
                    <a:pt x="9" y="37"/>
                  </a:lnTo>
                  <a:close/>
                  <a:moveTo>
                    <a:pt x="13" y="13"/>
                  </a:moveTo>
                  <a:lnTo>
                    <a:pt x="14" y="20"/>
                  </a:lnTo>
                  <a:lnTo>
                    <a:pt x="19" y="15"/>
                  </a:lnTo>
                  <a:lnTo>
                    <a:pt x="1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261" name="arrow round Dino"/>
          <p:cNvGrpSpPr/>
          <p:nvPr userDrawn="1"/>
        </p:nvGrpSpPr>
        <p:grpSpPr>
          <a:xfrm>
            <a:off x="1027385" y="2112964"/>
            <a:ext cx="376335" cy="133350"/>
            <a:chOff x="1027113" y="2112963"/>
            <a:chExt cx="376237" cy="133350"/>
          </a:xfrm>
        </p:grpSpPr>
        <p:sp>
          <p:nvSpPr>
            <p:cNvPr id="3148" name="Freeform 100"/>
            <p:cNvSpPr>
              <a:spLocks noEditPoints="1"/>
            </p:cNvSpPr>
            <p:nvPr userDrawn="1"/>
          </p:nvSpPr>
          <p:spPr bwMode="auto">
            <a:xfrm>
              <a:off x="1027113" y="2112963"/>
              <a:ext cx="323850" cy="133350"/>
            </a:xfrm>
            <a:custGeom>
              <a:avLst/>
              <a:gdLst>
                <a:gd name="T0" fmla="*/ 65 w 189"/>
                <a:gd name="T1" fmla="*/ 78 h 78"/>
                <a:gd name="T2" fmla="*/ 69 w 189"/>
                <a:gd name="T3" fmla="*/ 69 h 78"/>
                <a:gd name="T4" fmla="*/ 78 w 189"/>
                <a:gd name="T5" fmla="*/ 77 h 78"/>
                <a:gd name="T6" fmla="*/ 55 w 189"/>
                <a:gd name="T7" fmla="*/ 77 h 78"/>
                <a:gd name="T8" fmla="*/ 44 w 189"/>
                <a:gd name="T9" fmla="*/ 67 h 78"/>
                <a:gd name="T10" fmla="*/ 55 w 189"/>
                <a:gd name="T11" fmla="*/ 77 h 78"/>
                <a:gd name="T12" fmla="*/ 87 w 189"/>
                <a:gd name="T13" fmla="*/ 68 h 78"/>
                <a:gd name="T14" fmla="*/ 101 w 189"/>
                <a:gd name="T15" fmla="*/ 76 h 78"/>
                <a:gd name="T16" fmla="*/ 111 w 189"/>
                <a:gd name="T17" fmla="*/ 74 h 78"/>
                <a:gd name="T18" fmla="*/ 122 w 189"/>
                <a:gd name="T19" fmla="*/ 64 h 78"/>
                <a:gd name="T20" fmla="*/ 111 w 189"/>
                <a:gd name="T21" fmla="*/ 74 h 78"/>
                <a:gd name="T22" fmla="*/ 19 w 189"/>
                <a:gd name="T23" fmla="*/ 68 h 78"/>
                <a:gd name="T24" fmla="*/ 35 w 189"/>
                <a:gd name="T25" fmla="*/ 65 h 78"/>
                <a:gd name="T26" fmla="*/ 133 w 189"/>
                <a:gd name="T27" fmla="*/ 70 h 78"/>
                <a:gd name="T28" fmla="*/ 144 w 189"/>
                <a:gd name="T29" fmla="*/ 59 h 78"/>
                <a:gd name="T30" fmla="*/ 133 w 189"/>
                <a:gd name="T31" fmla="*/ 70 h 78"/>
                <a:gd name="T32" fmla="*/ 153 w 189"/>
                <a:gd name="T33" fmla="*/ 56 h 78"/>
                <a:gd name="T34" fmla="*/ 168 w 189"/>
                <a:gd name="T35" fmla="*/ 61 h 78"/>
                <a:gd name="T36" fmla="*/ 11 w 189"/>
                <a:gd name="T37" fmla="*/ 62 h 78"/>
                <a:gd name="T38" fmla="*/ 10 w 189"/>
                <a:gd name="T39" fmla="*/ 47 h 78"/>
                <a:gd name="T40" fmla="*/ 11 w 189"/>
                <a:gd name="T41" fmla="*/ 62 h 78"/>
                <a:gd name="T42" fmla="*/ 174 w 189"/>
                <a:gd name="T43" fmla="*/ 50 h 78"/>
                <a:gd name="T44" fmla="*/ 189 w 189"/>
                <a:gd name="T45" fmla="*/ 52 h 78"/>
                <a:gd name="T46" fmla="*/ 0 w 189"/>
                <a:gd name="T47" fmla="*/ 39 h 78"/>
                <a:gd name="T48" fmla="*/ 3 w 189"/>
                <a:gd name="T49" fmla="*/ 25 h 78"/>
                <a:gd name="T50" fmla="*/ 8 w 189"/>
                <a:gd name="T51" fmla="*/ 38 h 78"/>
                <a:gd name="T52" fmla="*/ 0 w 189"/>
                <a:gd name="T53" fmla="*/ 39 h 78"/>
                <a:gd name="T54" fmla="*/ 8 w 189"/>
                <a:gd name="T55" fmla="*/ 16 h 78"/>
                <a:gd name="T56" fmla="*/ 24 w 189"/>
                <a:gd name="T57" fmla="*/ 14 h 78"/>
                <a:gd name="T58" fmla="*/ 31 w 189"/>
                <a:gd name="T59" fmla="*/ 10 h 78"/>
                <a:gd name="T60" fmla="*/ 42 w 189"/>
                <a:gd name="T61" fmla="*/ 0 h 78"/>
                <a:gd name="T62" fmla="*/ 43 w 189"/>
                <a:gd name="T63" fmla="*/ 9 h 78"/>
                <a:gd name="T64" fmla="*/ 31 w 189"/>
                <a:gd name="T65"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9" h="78">
                  <a:moveTo>
                    <a:pt x="69" y="78"/>
                  </a:moveTo>
                  <a:cubicBezTo>
                    <a:pt x="67" y="78"/>
                    <a:pt x="66" y="78"/>
                    <a:pt x="65" y="78"/>
                  </a:cubicBezTo>
                  <a:cubicBezTo>
                    <a:pt x="65" y="69"/>
                    <a:pt x="65" y="69"/>
                    <a:pt x="65" y="69"/>
                  </a:cubicBezTo>
                  <a:cubicBezTo>
                    <a:pt x="66" y="69"/>
                    <a:pt x="68" y="69"/>
                    <a:pt x="69" y="69"/>
                  </a:cubicBezTo>
                  <a:cubicBezTo>
                    <a:pt x="72" y="69"/>
                    <a:pt x="75" y="69"/>
                    <a:pt x="78" y="69"/>
                  </a:cubicBezTo>
                  <a:cubicBezTo>
                    <a:pt x="78" y="77"/>
                    <a:pt x="78" y="77"/>
                    <a:pt x="78" y="77"/>
                  </a:cubicBezTo>
                  <a:cubicBezTo>
                    <a:pt x="75" y="78"/>
                    <a:pt x="72" y="78"/>
                    <a:pt x="69" y="78"/>
                  </a:cubicBezTo>
                  <a:close/>
                  <a:moveTo>
                    <a:pt x="55" y="77"/>
                  </a:moveTo>
                  <a:cubicBezTo>
                    <a:pt x="51" y="77"/>
                    <a:pt x="46" y="76"/>
                    <a:pt x="42" y="75"/>
                  </a:cubicBezTo>
                  <a:cubicBezTo>
                    <a:pt x="44" y="67"/>
                    <a:pt x="44" y="67"/>
                    <a:pt x="44" y="67"/>
                  </a:cubicBezTo>
                  <a:cubicBezTo>
                    <a:pt x="47" y="68"/>
                    <a:pt x="52" y="68"/>
                    <a:pt x="56" y="68"/>
                  </a:cubicBezTo>
                  <a:lnTo>
                    <a:pt x="55" y="77"/>
                  </a:lnTo>
                  <a:close/>
                  <a:moveTo>
                    <a:pt x="88" y="77"/>
                  </a:moveTo>
                  <a:cubicBezTo>
                    <a:pt x="87" y="68"/>
                    <a:pt x="87" y="68"/>
                    <a:pt x="87" y="68"/>
                  </a:cubicBezTo>
                  <a:cubicBezTo>
                    <a:pt x="91" y="68"/>
                    <a:pt x="96" y="67"/>
                    <a:pt x="100" y="67"/>
                  </a:cubicBezTo>
                  <a:cubicBezTo>
                    <a:pt x="101" y="76"/>
                    <a:pt x="101" y="76"/>
                    <a:pt x="101" y="76"/>
                  </a:cubicBezTo>
                  <a:cubicBezTo>
                    <a:pt x="97" y="76"/>
                    <a:pt x="92" y="76"/>
                    <a:pt x="88" y="77"/>
                  </a:cubicBezTo>
                  <a:close/>
                  <a:moveTo>
                    <a:pt x="111" y="74"/>
                  </a:moveTo>
                  <a:cubicBezTo>
                    <a:pt x="109" y="66"/>
                    <a:pt x="109" y="66"/>
                    <a:pt x="109" y="66"/>
                  </a:cubicBezTo>
                  <a:cubicBezTo>
                    <a:pt x="114" y="65"/>
                    <a:pt x="118" y="64"/>
                    <a:pt x="122" y="64"/>
                  </a:cubicBezTo>
                  <a:cubicBezTo>
                    <a:pt x="124" y="72"/>
                    <a:pt x="124" y="72"/>
                    <a:pt x="124" y="72"/>
                  </a:cubicBezTo>
                  <a:cubicBezTo>
                    <a:pt x="119" y="73"/>
                    <a:pt x="115" y="74"/>
                    <a:pt x="111" y="74"/>
                  </a:cubicBezTo>
                  <a:close/>
                  <a:moveTo>
                    <a:pt x="32" y="73"/>
                  </a:moveTo>
                  <a:cubicBezTo>
                    <a:pt x="28" y="72"/>
                    <a:pt x="23" y="70"/>
                    <a:pt x="19" y="68"/>
                  </a:cubicBezTo>
                  <a:cubicBezTo>
                    <a:pt x="23" y="61"/>
                    <a:pt x="23" y="61"/>
                    <a:pt x="23" y="61"/>
                  </a:cubicBezTo>
                  <a:cubicBezTo>
                    <a:pt x="27" y="62"/>
                    <a:pt x="30" y="64"/>
                    <a:pt x="35" y="65"/>
                  </a:cubicBezTo>
                  <a:lnTo>
                    <a:pt x="32" y="73"/>
                  </a:lnTo>
                  <a:close/>
                  <a:moveTo>
                    <a:pt x="133" y="70"/>
                  </a:moveTo>
                  <a:cubicBezTo>
                    <a:pt x="131" y="62"/>
                    <a:pt x="131" y="62"/>
                    <a:pt x="131" y="62"/>
                  </a:cubicBezTo>
                  <a:cubicBezTo>
                    <a:pt x="136" y="61"/>
                    <a:pt x="140" y="60"/>
                    <a:pt x="144" y="59"/>
                  </a:cubicBezTo>
                  <a:cubicBezTo>
                    <a:pt x="146" y="67"/>
                    <a:pt x="146" y="67"/>
                    <a:pt x="146" y="67"/>
                  </a:cubicBezTo>
                  <a:cubicBezTo>
                    <a:pt x="142" y="68"/>
                    <a:pt x="138" y="69"/>
                    <a:pt x="133" y="70"/>
                  </a:cubicBezTo>
                  <a:close/>
                  <a:moveTo>
                    <a:pt x="155" y="65"/>
                  </a:moveTo>
                  <a:cubicBezTo>
                    <a:pt x="153" y="56"/>
                    <a:pt x="153" y="56"/>
                    <a:pt x="153" y="56"/>
                  </a:cubicBezTo>
                  <a:cubicBezTo>
                    <a:pt x="157" y="55"/>
                    <a:pt x="161" y="54"/>
                    <a:pt x="165" y="53"/>
                  </a:cubicBezTo>
                  <a:cubicBezTo>
                    <a:pt x="168" y="61"/>
                    <a:pt x="168" y="61"/>
                    <a:pt x="168" y="61"/>
                  </a:cubicBezTo>
                  <a:cubicBezTo>
                    <a:pt x="164" y="62"/>
                    <a:pt x="160" y="64"/>
                    <a:pt x="155" y="65"/>
                  </a:cubicBezTo>
                  <a:close/>
                  <a:moveTo>
                    <a:pt x="11" y="62"/>
                  </a:moveTo>
                  <a:cubicBezTo>
                    <a:pt x="7" y="59"/>
                    <a:pt x="4" y="55"/>
                    <a:pt x="2" y="50"/>
                  </a:cubicBezTo>
                  <a:cubicBezTo>
                    <a:pt x="10" y="47"/>
                    <a:pt x="10" y="47"/>
                    <a:pt x="10" y="47"/>
                  </a:cubicBezTo>
                  <a:cubicBezTo>
                    <a:pt x="12" y="50"/>
                    <a:pt x="14" y="53"/>
                    <a:pt x="17" y="56"/>
                  </a:cubicBezTo>
                  <a:lnTo>
                    <a:pt x="11" y="62"/>
                  </a:lnTo>
                  <a:close/>
                  <a:moveTo>
                    <a:pt x="177" y="58"/>
                  </a:moveTo>
                  <a:cubicBezTo>
                    <a:pt x="174" y="50"/>
                    <a:pt x="174" y="50"/>
                    <a:pt x="174" y="50"/>
                  </a:cubicBezTo>
                  <a:cubicBezTo>
                    <a:pt x="179" y="48"/>
                    <a:pt x="182" y="46"/>
                    <a:pt x="185" y="45"/>
                  </a:cubicBezTo>
                  <a:cubicBezTo>
                    <a:pt x="189" y="52"/>
                    <a:pt x="189" y="52"/>
                    <a:pt x="189" y="52"/>
                  </a:cubicBezTo>
                  <a:cubicBezTo>
                    <a:pt x="186" y="54"/>
                    <a:pt x="182" y="56"/>
                    <a:pt x="177" y="58"/>
                  </a:cubicBezTo>
                  <a:close/>
                  <a:moveTo>
                    <a:pt x="0" y="39"/>
                  </a:moveTo>
                  <a:cubicBezTo>
                    <a:pt x="0" y="39"/>
                    <a:pt x="0" y="38"/>
                    <a:pt x="0" y="38"/>
                  </a:cubicBezTo>
                  <a:cubicBezTo>
                    <a:pt x="0" y="33"/>
                    <a:pt x="1" y="29"/>
                    <a:pt x="3" y="25"/>
                  </a:cubicBezTo>
                  <a:cubicBezTo>
                    <a:pt x="10" y="28"/>
                    <a:pt x="10" y="28"/>
                    <a:pt x="10" y="28"/>
                  </a:cubicBezTo>
                  <a:cubicBezTo>
                    <a:pt x="9" y="31"/>
                    <a:pt x="8" y="35"/>
                    <a:pt x="8" y="38"/>
                  </a:cubicBezTo>
                  <a:cubicBezTo>
                    <a:pt x="8" y="38"/>
                    <a:pt x="8" y="39"/>
                    <a:pt x="9" y="39"/>
                  </a:cubicBezTo>
                  <a:lnTo>
                    <a:pt x="0" y="39"/>
                  </a:lnTo>
                  <a:close/>
                  <a:moveTo>
                    <a:pt x="15" y="21"/>
                  </a:moveTo>
                  <a:cubicBezTo>
                    <a:pt x="8" y="16"/>
                    <a:pt x="8" y="16"/>
                    <a:pt x="8" y="16"/>
                  </a:cubicBezTo>
                  <a:cubicBezTo>
                    <a:pt x="11" y="12"/>
                    <a:pt x="15" y="9"/>
                    <a:pt x="19" y="6"/>
                  </a:cubicBezTo>
                  <a:cubicBezTo>
                    <a:pt x="24" y="14"/>
                    <a:pt x="24" y="14"/>
                    <a:pt x="24" y="14"/>
                  </a:cubicBezTo>
                  <a:cubicBezTo>
                    <a:pt x="20" y="16"/>
                    <a:pt x="17" y="18"/>
                    <a:pt x="15" y="21"/>
                  </a:cubicBezTo>
                  <a:close/>
                  <a:moveTo>
                    <a:pt x="31" y="10"/>
                  </a:moveTo>
                  <a:cubicBezTo>
                    <a:pt x="29" y="2"/>
                    <a:pt x="29" y="2"/>
                    <a:pt x="29" y="2"/>
                  </a:cubicBezTo>
                  <a:cubicBezTo>
                    <a:pt x="33" y="1"/>
                    <a:pt x="38" y="0"/>
                    <a:pt x="42" y="0"/>
                  </a:cubicBezTo>
                  <a:cubicBezTo>
                    <a:pt x="43" y="0"/>
                    <a:pt x="43" y="0"/>
                    <a:pt x="43" y="0"/>
                  </a:cubicBezTo>
                  <a:cubicBezTo>
                    <a:pt x="43" y="9"/>
                    <a:pt x="43" y="9"/>
                    <a:pt x="43" y="9"/>
                  </a:cubicBezTo>
                  <a:cubicBezTo>
                    <a:pt x="42" y="9"/>
                    <a:pt x="42" y="9"/>
                    <a:pt x="42" y="9"/>
                  </a:cubicBezTo>
                  <a:cubicBezTo>
                    <a:pt x="39" y="9"/>
                    <a:pt x="35" y="9"/>
                    <a:pt x="3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53" name="Freeform 105"/>
            <p:cNvSpPr>
              <a:spLocks noEditPoints="1"/>
            </p:cNvSpPr>
            <p:nvPr userDrawn="1"/>
          </p:nvSpPr>
          <p:spPr bwMode="auto">
            <a:xfrm>
              <a:off x="1343025" y="2163763"/>
              <a:ext cx="60325" cy="57150"/>
            </a:xfrm>
            <a:custGeom>
              <a:avLst/>
              <a:gdLst>
                <a:gd name="T0" fmla="*/ 15 w 38"/>
                <a:gd name="T1" fmla="*/ 36 h 36"/>
                <a:gd name="T2" fmla="*/ 0 w 38"/>
                <a:gd name="T3" fmla="*/ 0 h 36"/>
                <a:gd name="T4" fmla="*/ 38 w 38"/>
                <a:gd name="T5" fmla="*/ 4 h 36"/>
                <a:gd name="T6" fmla="*/ 15 w 38"/>
                <a:gd name="T7" fmla="*/ 36 h 36"/>
                <a:gd name="T8" fmla="*/ 15 w 38"/>
                <a:gd name="T9" fmla="*/ 12 h 36"/>
                <a:gd name="T10" fmla="*/ 17 w 38"/>
                <a:gd name="T11" fmla="*/ 17 h 36"/>
                <a:gd name="T12" fmla="*/ 21 w 38"/>
                <a:gd name="T13" fmla="*/ 12 h 36"/>
                <a:gd name="T14" fmla="*/ 15 w 38"/>
                <a:gd name="T15" fmla="*/ 12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6">
                  <a:moveTo>
                    <a:pt x="15" y="36"/>
                  </a:moveTo>
                  <a:lnTo>
                    <a:pt x="0" y="0"/>
                  </a:lnTo>
                  <a:lnTo>
                    <a:pt x="38" y="4"/>
                  </a:lnTo>
                  <a:lnTo>
                    <a:pt x="15" y="36"/>
                  </a:lnTo>
                  <a:close/>
                  <a:moveTo>
                    <a:pt x="15" y="12"/>
                  </a:moveTo>
                  <a:lnTo>
                    <a:pt x="17" y="17"/>
                  </a:lnTo>
                  <a:lnTo>
                    <a:pt x="21" y="12"/>
                  </a:lnTo>
                  <a:lnTo>
                    <a:pt x="15"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3154" name="Dinosaur"/>
          <p:cNvSpPr>
            <a:spLocks noEditPoints="1"/>
          </p:cNvSpPr>
          <p:nvPr userDrawn="1"/>
        </p:nvSpPr>
        <p:spPr bwMode="auto">
          <a:xfrm>
            <a:off x="1102015" y="1924050"/>
            <a:ext cx="412858" cy="515938"/>
          </a:xfrm>
          <a:custGeom>
            <a:avLst/>
            <a:gdLst>
              <a:gd name="T0" fmla="*/ 112 w 241"/>
              <a:gd name="T1" fmla="*/ 288 h 301"/>
              <a:gd name="T2" fmla="*/ 72 w 241"/>
              <a:gd name="T3" fmla="*/ 269 h 301"/>
              <a:gd name="T4" fmla="*/ 154 w 241"/>
              <a:gd name="T5" fmla="*/ 266 h 301"/>
              <a:gd name="T6" fmla="*/ 179 w 241"/>
              <a:gd name="T7" fmla="*/ 256 h 301"/>
              <a:gd name="T8" fmla="*/ 184 w 241"/>
              <a:gd name="T9" fmla="*/ 220 h 301"/>
              <a:gd name="T10" fmla="*/ 157 w 241"/>
              <a:gd name="T11" fmla="*/ 203 h 301"/>
              <a:gd name="T12" fmla="*/ 147 w 241"/>
              <a:gd name="T13" fmla="*/ 200 h 301"/>
              <a:gd name="T14" fmla="*/ 134 w 241"/>
              <a:gd name="T15" fmla="*/ 223 h 301"/>
              <a:gd name="T16" fmla="*/ 117 w 241"/>
              <a:gd name="T17" fmla="*/ 228 h 301"/>
              <a:gd name="T18" fmla="*/ 96 w 241"/>
              <a:gd name="T19" fmla="*/ 196 h 301"/>
              <a:gd name="T20" fmla="*/ 89 w 241"/>
              <a:gd name="T21" fmla="*/ 197 h 301"/>
              <a:gd name="T22" fmla="*/ 71 w 241"/>
              <a:gd name="T23" fmla="*/ 216 h 301"/>
              <a:gd name="T24" fmla="*/ 56 w 241"/>
              <a:gd name="T25" fmla="*/ 202 h 301"/>
              <a:gd name="T26" fmla="*/ 56 w 241"/>
              <a:gd name="T27" fmla="*/ 188 h 301"/>
              <a:gd name="T28" fmla="*/ 46 w 241"/>
              <a:gd name="T29" fmla="*/ 166 h 301"/>
              <a:gd name="T30" fmla="*/ 34 w 241"/>
              <a:gd name="T31" fmla="*/ 149 h 301"/>
              <a:gd name="T32" fmla="*/ 30 w 241"/>
              <a:gd name="T33" fmla="*/ 73 h 301"/>
              <a:gd name="T34" fmla="*/ 30 w 241"/>
              <a:gd name="T35" fmla="*/ 45 h 301"/>
              <a:gd name="T36" fmla="*/ 25 w 241"/>
              <a:gd name="T37" fmla="*/ 40 h 301"/>
              <a:gd name="T38" fmla="*/ 17 w 241"/>
              <a:gd name="T39" fmla="*/ 29 h 301"/>
              <a:gd name="T40" fmla="*/ 7 w 241"/>
              <a:gd name="T41" fmla="*/ 6 h 301"/>
              <a:gd name="T42" fmla="*/ 58 w 241"/>
              <a:gd name="T43" fmla="*/ 13 h 301"/>
              <a:gd name="T44" fmla="*/ 68 w 241"/>
              <a:gd name="T45" fmla="*/ 104 h 301"/>
              <a:gd name="T46" fmla="*/ 100 w 241"/>
              <a:gd name="T47" fmla="*/ 98 h 301"/>
              <a:gd name="T48" fmla="*/ 200 w 241"/>
              <a:gd name="T49" fmla="*/ 134 h 301"/>
              <a:gd name="T50" fmla="*/ 155 w 241"/>
              <a:gd name="T51" fmla="*/ 301 h 301"/>
              <a:gd name="T52" fmla="*/ 79 w 241"/>
              <a:gd name="T53" fmla="*/ 269 h 301"/>
              <a:gd name="T54" fmla="*/ 115 w 241"/>
              <a:gd name="T55" fmla="*/ 282 h 301"/>
              <a:gd name="T56" fmla="*/ 214 w 241"/>
              <a:gd name="T57" fmla="*/ 260 h 301"/>
              <a:gd name="T58" fmla="*/ 141 w 241"/>
              <a:gd name="T59" fmla="*/ 86 h 301"/>
              <a:gd name="T60" fmla="*/ 91 w 241"/>
              <a:gd name="T61" fmla="*/ 112 h 301"/>
              <a:gd name="T62" fmla="*/ 57 w 241"/>
              <a:gd name="T63" fmla="*/ 60 h 301"/>
              <a:gd name="T64" fmla="*/ 30 w 241"/>
              <a:gd name="T65" fmla="*/ 6 h 301"/>
              <a:gd name="T66" fmla="*/ 9 w 241"/>
              <a:gd name="T67" fmla="*/ 22 h 301"/>
              <a:gd name="T68" fmla="*/ 22 w 241"/>
              <a:gd name="T69" fmla="*/ 23 h 301"/>
              <a:gd name="T70" fmla="*/ 32 w 241"/>
              <a:gd name="T71" fmla="*/ 38 h 301"/>
              <a:gd name="T72" fmla="*/ 36 w 241"/>
              <a:gd name="T73" fmla="*/ 58 h 301"/>
              <a:gd name="T74" fmla="*/ 34 w 241"/>
              <a:gd name="T75" fmla="*/ 100 h 301"/>
              <a:gd name="T76" fmla="*/ 50 w 241"/>
              <a:gd name="T77" fmla="*/ 156 h 301"/>
              <a:gd name="T78" fmla="*/ 59 w 241"/>
              <a:gd name="T79" fmla="*/ 178 h 301"/>
              <a:gd name="T80" fmla="*/ 62 w 241"/>
              <a:gd name="T81" fmla="*/ 186 h 301"/>
              <a:gd name="T82" fmla="*/ 63 w 241"/>
              <a:gd name="T83" fmla="*/ 202 h 301"/>
              <a:gd name="T84" fmla="*/ 71 w 241"/>
              <a:gd name="T85" fmla="*/ 209 h 301"/>
              <a:gd name="T86" fmla="*/ 83 w 241"/>
              <a:gd name="T87" fmla="*/ 197 h 301"/>
              <a:gd name="T88" fmla="*/ 86 w 241"/>
              <a:gd name="T89" fmla="*/ 190 h 301"/>
              <a:gd name="T90" fmla="*/ 94 w 241"/>
              <a:gd name="T91" fmla="*/ 190 h 301"/>
              <a:gd name="T92" fmla="*/ 103 w 241"/>
              <a:gd name="T93" fmla="*/ 194 h 301"/>
              <a:gd name="T94" fmla="*/ 117 w 241"/>
              <a:gd name="T95" fmla="*/ 222 h 301"/>
              <a:gd name="T96" fmla="*/ 128 w 241"/>
              <a:gd name="T97" fmla="*/ 213 h 301"/>
              <a:gd name="T98" fmla="*/ 139 w 241"/>
              <a:gd name="T99" fmla="*/ 208 h 301"/>
              <a:gd name="T100" fmla="*/ 144 w 241"/>
              <a:gd name="T101" fmla="*/ 194 h 301"/>
              <a:gd name="T102" fmla="*/ 164 w 241"/>
              <a:gd name="T103" fmla="*/ 203 h 301"/>
              <a:gd name="T104" fmla="*/ 185 w 241"/>
              <a:gd name="T105" fmla="*/ 214 h 301"/>
              <a:gd name="T106" fmla="*/ 183 w 241"/>
              <a:gd name="T107" fmla="*/ 261 h 301"/>
              <a:gd name="T108" fmla="*/ 154 w 241"/>
              <a:gd name="T109" fmla="*/ 27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1" h="301">
                <a:moveTo>
                  <a:pt x="155" y="301"/>
                </a:moveTo>
                <a:cubicBezTo>
                  <a:pt x="150" y="301"/>
                  <a:pt x="145" y="300"/>
                  <a:pt x="140" y="299"/>
                </a:cubicBezTo>
                <a:cubicBezTo>
                  <a:pt x="129" y="296"/>
                  <a:pt x="121" y="292"/>
                  <a:pt x="112" y="288"/>
                </a:cubicBezTo>
                <a:cubicBezTo>
                  <a:pt x="108" y="286"/>
                  <a:pt x="104" y="284"/>
                  <a:pt x="100" y="282"/>
                </a:cubicBezTo>
                <a:cubicBezTo>
                  <a:pt x="96" y="281"/>
                  <a:pt x="90" y="278"/>
                  <a:pt x="83" y="278"/>
                </a:cubicBezTo>
                <a:cubicBezTo>
                  <a:pt x="73" y="276"/>
                  <a:pt x="72" y="272"/>
                  <a:pt x="72" y="269"/>
                </a:cubicBezTo>
                <a:cubicBezTo>
                  <a:pt x="73" y="262"/>
                  <a:pt x="84" y="255"/>
                  <a:pt x="92" y="255"/>
                </a:cubicBezTo>
                <a:cubicBezTo>
                  <a:pt x="103" y="254"/>
                  <a:pt x="114" y="257"/>
                  <a:pt x="125" y="260"/>
                </a:cubicBezTo>
                <a:cubicBezTo>
                  <a:pt x="135" y="263"/>
                  <a:pt x="144" y="266"/>
                  <a:pt x="154" y="266"/>
                </a:cubicBezTo>
                <a:cubicBezTo>
                  <a:pt x="154" y="266"/>
                  <a:pt x="154" y="266"/>
                  <a:pt x="154" y="266"/>
                </a:cubicBezTo>
                <a:cubicBezTo>
                  <a:pt x="163" y="266"/>
                  <a:pt x="170" y="263"/>
                  <a:pt x="177" y="258"/>
                </a:cubicBezTo>
                <a:cubicBezTo>
                  <a:pt x="178" y="257"/>
                  <a:pt x="178" y="257"/>
                  <a:pt x="179" y="256"/>
                </a:cubicBezTo>
                <a:cubicBezTo>
                  <a:pt x="184" y="252"/>
                  <a:pt x="189" y="248"/>
                  <a:pt x="191" y="236"/>
                </a:cubicBezTo>
                <a:cubicBezTo>
                  <a:pt x="191" y="231"/>
                  <a:pt x="189" y="225"/>
                  <a:pt x="187" y="222"/>
                </a:cubicBezTo>
                <a:cubicBezTo>
                  <a:pt x="186" y="221"/>
                  <a:pt x="185" y="220"/>
                  <a:pt x="184" y="220"/>
                </a:cubicBezTo>
                <a:cubicBezTo>
                  <a:pt x="182" y="220"/>
                  <a:pt x="180" y="221"/>
                  <a:pt x="178" y="221"/>
                </a:cubicBezTo>
                <a:cubicBezTo>
                  <a:pt x="175" y="222"/>
                  <a:pt x="171" y="222"/>
                  <a:pt x="168" y="222"/>
                </a:cubicBezTo>
                <a:cubicBezTo>
                  <a:pt x="158" y="221"/>
                  <a:pt x="158" y="208"/>
                  <a:pt x="157" y="203"/>
                </a:cubicBezTo>
                <a:cubicBezTo>
                  <a:pt x="157" y="199"/>
                  <a:pt x="156" y="199"/>
                  <a:pt x="154" y="199"/>
                </a:cubicBezTo>
                <a:cubicBezTo>
                  <a:pt x="152" y="199"/>
                  <a:pt x="151" y="199"/>
                  <a:pt x="149" y="200"/>
                </a:cubicBezTo>
                <a:cubicBezTo>
                  <a:pt x="148" y="200"/>
                  <a:pt x="148" y="200"/>
                  <a:pt x="147" y="200"/>
                </a:cubicBezTo>
                <a:cubicBezTo>
                  <a:pt x="148" y="205"/>
                  <a:pt x="147" y="209"/>
                  <a:pt x="144" y="213"/>
                </a:cubicBezTo>
                <a:cubicBezTo>
                  <a:pt x="142" y="215"/>
                  <a:pt x="139" y="217"/>
                  <a:pt x="135" y="217"/>
                </a:cubicBezTo>
                <a:cubicBezTo>
                  <a:pt x="135" y="219"/>
                  <a:pt x="136" y="221"/>
                  <a:pt x="134" y="223"/>
                </a:cubicBezTo>
                <a:cubicBezTo>
                  <a:pt x="134" y="224"/>
                  <a:pt x="134" y="224"/>
                  <a:pt x="134" y="224"/>
                </a:cubicBezTo>
                <a:cubicBezTo>
                  <a:pt x="132" y="225"/>
                  <a:pt x="132" y="225"/>
                  <a:pt x="132" y="225"/>
                </a:cubicBezTo>
                <a:cubicBezTo>
                  <a:pt x="128" y="226"/>
                  <a:pt x="124" y="228"/>
                  <a:pt x="117" y="228"/>
                </a:cubicBezTo>
                <a:cubicBezTo>
                  <a:pt x="99" y="228"/>
                  <a:pt x="97" y="223"/>
                  <a:pt x="96" y="221"/>
                </a:cubicBezTo>
                <a:cubicBezTo>
                  <a:pt x="95" y="218"/>
                  <a:pt x="95" y="212"/>
                  <a:pt x="95" y="207"/>
                </a:cubicBezTo>
                <a:cubicBezTo>
                  <a:pt x="95" y="204"/>
                  <a:pt x="95" y="200"/>
                  <a:pt x="96" y="196"/>
                </a:cubicBezTo>
                <a:cubicBezTo>
                  <a:pt x="95" y="196"/>
                  <a:pt x="93" y="196"/>
                  <a:pt x="91" y="196"/>
                </a:cubicBezTo>
                <a:cubicBezTo>
                  <a:pt x="90" y="196"/>
                  <a:pt x="90" y="196"/>
                  <a:pt x="89" y="196"/>
                </a:cubicBezTo>
                <a:cubicBezTo>
                  <a:pt x="89" y="197"/>
                  <a:pt x="89" y="197"/>
                  <a:pt x="89" y="197"/>
                </a:cubicBezTo>
                <a:cubicBezTo>
                  <a:pt x="90" y="206"/>
                  <a:pt x="89" y="210"/>
                  <a:pt x="87" y="212"/>
                </a:cubicBezTo>
                <a:cubicBezTo>
                  <a:pt x="84" y="215"/>
                  <a:pt x="79" y="216"/>
                  <a:pt x="75" y="216"/>
                </a:cubicBezTo>
                <a:cubicBezTo>
                  <a:pt x="74" y="216"/>
                  <a:pt x="72" y="216"/>
                  <a:pt x="71" y="216"/>
                </a:cubicBezTo>
                <a:cubicBezTo>
                  <a:pt x="70" y="216"/>
                  <a:pt x="69" y="216"/>
                  <a:pt x="69" y="216"/>
                </a:cubicBezTo>
                <a:cubicBezTo>
                  <a:pt x="64" y="216"/>
                  <a:pt x="61" y="214"/>
                  <a:pt x="59" y="212"/>
                </a:cubicBezTo>
                <a:cubicBezTo>
                  <a:pt x="57" y="210"/>
                  <a:pt x="56" y="207"/>
                  <a:pt x="56" y="202"/>
                </a:cubicBezTo>
                <a:cubicBezTo>
                  <a:pt x="56" y="201"/>
                  <a:pt x="57" y="199"/>
                  <a:pt x="57" y="198"/>
                </a:cubicBezTo>
                <a:cubicBezTo>
                  <a:pt x="57" y="196"/>
                  <a:pt x="57" y="194"/>
                  <a:pt x="57" y="193"/>
                </a:cubicBezTo>
                <a:cubicBezTo>
                  <a:pt x="57" y="191"/>
                  <a:pt x="57" y="190"/>
                  <a:pt x="56" y="188"/>
                </a:cubicBezTo>
                <a:cubicBezTo>
                  <a:pt x="55" y="186"/>
                  <a:pt x="55" y="185"/>
                  <a:pt x="55" y="183"/>
                </a:cubicBezTo>
                <a:cubicBezTo>
                  <a:pt x="52" y="181"/>
                  <a:pt x="49" y="178"/>
                  <a:pt x="47" y="175"/>
                </a:cubicBezTo>
                <a:cubicBezTo>
                  <a:pt x="46" y="172"/>
                  <a:pt x="46" y="169"/>
                  <a:pt x="46" y="166"/>
                </a:cubicBezTo>
                <a:cubicBezTo>
                  <a:pt x="46" y="164"/>
                  <a:pt x="46" y="161"/>
                  <a:pt x="45" y="160"/>
                </a:cubicBezTo>
                <a:cubicBezTo>
                  <a:pt x="44" y="158"/>
                  <a:pt x="42" y="157"/>
                  <a:pt x="40" y="155"/>
                </a:cubicBezTo>
                <a:cubicBezTo>
                  <a:pt x="38" y="154"/>
                  <a:pt x="36" y="152"/>
                  <a:pt x="34" y="149"/>
                </a:cubicBezTo>
                <a:cubicBezTo>
                  <a:pt x="24" y="134"/>
                  <a:pt x="26" y="116"/>
                  <a:pt x="28" y="99"/>
                </a:cubicBezTo>
                <a:cubicBezTo>
                  <a:pt x="28" y="98"/>
                  <a:pt x="28" y="98"/>
                  <a:pt x="28" y="98"/>
                </a:cubicBezTo>
                <a:cubicBezTo>
                  <a:pt x="29" y="89"/>
                  <a:pt x="29" y="81"/>
                  <a:pt x="30" y="73"/>
                </a:cubicBezTo>
                <a:cubicBezTo>
                  <a:pt x="30" y="68"/>
                  <a:pt x="30" y="63"/>
                  <a:pt x="30" y="58"/>
                </a:cubicBezTo>
                <a:cubicBezTo>
                  <a:pt x="30" y="57"/>
                  <a:pt x="30" y="56"/>
                  <a:pt x="30" y="54"/>
                </a:cubicBezTo>
                <a:cubicBezTo>
                  <a:pt x="30" y="52"/>
                  <a:pt x="31" y="46"/>
                  <a:pt x="30" y="45"/>
                </a:cubicBezTo>
                <a:cubicBezTo>
                  <a:pt x="30" y="44"/>
                  <a:pt x="29" y="44"/>
                  <a:pt x="28" y="43"/>
                </a:cubicBezTo>
                <a:cubicBezTo>
                  <a:pt x="28" y="43"/>
                  <a:pt x="26" y="42"/>
                  <a:pt x="26" y="41"/>
                </a:cubicBezTo>
                <a:cubicBezTo>
                  <a:pt x="25" y="40"/>
                  <a:pt x="25" y="40"/>
                  <a:pt x="25" y="40"/>
                </a:cubicBezTo>
                <a:cubicBezTo>
                  <a:pt x="24" y="37"/>
                  <a:pt x="24" y="35"/>
                  <a:pt x="23" y="33"/>
                </a:cubicBezTo>
                <a:cubicBezTo>
                  <a:pt x="23" y="30"/>
                  <a:pt x="23" y="30"/>
                  <a:pt x="21" y="29"/>
                </a:cubicBezTo>
                <a:cubicBezTo>
                  <a:pt x="20" y="29"/>
                  <a:pt x="19" y="29"/>
                  <a:pt x="17" y="29"/>
                </a:cubicBezTo>
                <a:cubicBezTo>
                  <a:pt x="17" y="29"/>
                  <a:pt x="16" y="29"/>
                  <a:pt x="15" y="29"/>
                </a:cubicBezTo>
                <a:cubicBezTo>
                  <a:pt x="12" y="29"/>
                  <a:pt x="8" y="29"/>
                  <a:pt x="5" y="26"/>
                </a:cubicBezTo>
                <a:cubicBezTo>
                  <a:pt x="0" y="20"/>
                  <a:pt x="3" y="11"/>
                  <a:pt x="7" y="6"/>
                </a:cubicBezTo>
                <a:cubicBezTo>
                  <a:pt x="11" y="2"/>
                  <a:pt x="17" y="0"/>
                  <a:pt x="26" y="0"/>
                </a:cubicBezTo>
                <a:cubicBezTo>
                  <a:pt x="27" y="0"/>
                  <a:pt x="29" y="0"/>
                  <a:pt x="30" y="0"/>
                </a:cubicBezTo>
                <a:cubicBezTo>
                  <a:pt x="49" y="0"/>
                  <a:pt x="56" y="7"/>
                  <a:pt x="58" y="13"/>
                </a:cubicBezTo>
                <a:cubicBezTo>
                  <a:pt x="63" y="24"/>
                  <a:pt x="63" y="37"/>
                  <a:pt x="63" y="49"/>
                </a:cubicBezTo>
                <a:cubicBezTo>
                  <a:pt x="63" y="52"/>
                  <a:pt x="63" y="56"/>
                  <a:pt x="63" y="59"/>
                </a:cubicBezTo>
                <a:cubicBezTo>
                  <a:pt x="64" y="73"/>
                  <a:pt x="65" y="89"/>
                  <a:pt x="68" y="104"/>
                </a:cubicBezTo>
                <a:cubicBezTo>
                  <a:pt x="70" y="111"/>
                  <a:pt x="73" y="111"/>
                  <a:pt x="75" y="111"/>
                </a:cubicBezTo>
                <a:cubicBezTo>
                  <a:pt x="78" y="111"/>
                  <a:pt x="82" y="110"/>
                  <a:pt x="88" y="106"/>
                </a:cubicBezTo>
                <a:cubicBezTo>
                  <a:pt x="92" y="104"/>
                  <a:pt x="96" y="101"/>
                  <a:pt x="100" y="98"/>
                </a:cubicBezTo>
                <a:cubicBezTo>
                  <a:pt x="109" y="91"/>
                  <a:pt x="119" y="84"/>
                  <a:pt x="131" y="81"/>
                </a:cubicBezTo>
                <a:cubicBezTo>
                  <a:pt x="134" y="80"/>
                  <a:pt x="138" y="79"/>
                  <a:pt x="141" y="79"/>
                </a:cubicBezTo>
                <a:cubicBezTo>
                  <a:pt x="169" y="79"/>
                  <a:pt x="188" y="112"/>
                  <a:pt x="200" y="134"/>
                </a:cubicBezTo>
                <a:cubicBezTo>
                  <a:pt x="201" y="135"/>
                  <a:pt x="201" y="135"/>
                  <a:pt x="201" y="135"/>
                </a:cubicBezTo>
                <a:cubicBezTo>
                  <a:pt x="218" y="165"/>
                  <a:pt x="241" y="226"/>
                  <a:pt x="219" y="263"/>
                </a:cubicBezTo>
                <a:cubicBezTo>
                  <a:pt x="206" y="286"/>
                  <a:pt x="180" y="301"/>
                  <a:pt x="155" y="301"/>
                </a:cubicBezTo>
                <a:close/>
                <a:moveTo>
                  <a:pt x="94" y="261"/>
                </a:moveTo>
                <a:cubicBezTo>
                  <a:pt x="94" y="261"/>
                  <a:pt x="93" y="261"/>
                  <a:pt x="92" y="261"/>
                </a:cubicBezTo>
                <a:cubicBezTo>
                  <a:pt x="87" y="261"/>
                  <a:pt x="79" y="267"/>
                  <a:pt x="79" y="269"/>
                </a:cubicBezTo>
                <a:cubicBezTo>
                  <a:pt x="79" y="270"/>
                  <a:pt x="80" y="271"/>
                  <a:pt x="84" y="271"/>
                </a:cubicBezTo>
                <a:cubicBezTo>
                  <a:pt x="92" y="272"/>
                  <a:pt x="98" y="275"/>
                  <a:pt x="102" y="277"/>
                </a:cubicBezTo>
                <a:cubicBezTo>
                  <a:pt x="107" y="279"/>
                  <a:pt x="111" y="281"/>
                  <a:pt x="115" y="282"/>
                </a:cubicBezTo>
                <a:cubicBezTo>
                  <a:pt x="123" y="287"/>
                  <a:pt x="131" y="290"/>
                  <a:pt x="142" y="293"/>
                </a:cubicBezTo>
                <a:cubicBezTo>
                  <a:pt x="146" y="294"/>
                  <a:pt x="151" y="295"/>
                  <a:pt x="155" y="295"/>
                </a:cubicBezTo>
                <a:cubicBezTo>
                  <a:pt x="178" y="295"/>
                  <a:pt x="202" y="281"/>
                  <a:pt x="214" y="260"/>
                </a:cubicBezTo>
                <a:cubicBezTo>
                  <a:pt x="234" y="225"/>
                  <a:pt x="212" y="167"/>
                  <a:pt x="195" y="138"/>
                </a:cubicBezTo>
                <a:cubicBezTo>
                  <a:pt x="195" y="137"/>
                  <a:pt x="195" y="137"/>
                  <a:pt x="195" y="137"/>
                </a:cubicBezTo>
                <a:cubicBezTo>
                  <a:pt x="183" y="117"/>
                  <a:pt x="166" y="86"/>
                  <a:pt x="141" y="86"/>
                </a:cubicBezTo>
                <a:cubicBezTo>
                  <a:pt x="138" y="86"/>
                  <a:pt x="135" y="86"/>
                  <a:pt x="133" y="87"/>
                </a:cubicBezTo>
                <a:cubicBezTo>
                  <a:pt x="122" y="90"/>
                  <a:pt x="113" y="96"/>
                  <a:pt x="104" y="103"/>
                </a:cubicBezTo>
                <a:cubicBezTo>
                  <a:pt x="100" y="106"/>
                  <a:pt x="95" y="109"/>
                  <a:pt x="91" y="112"/>
                </a:cubicBezTo>
                <a:cubicBezTo>
                  <a:pt x="87" y="114"/>
                  <a:pt x="80" y="118"/>
                  <a:pt x="75" y="118"/>
                </a:cubicBezTo>
                <a:cubicBezTo>
                  <a:pt x="70" y="118"/>
                  <a:pt x="64" y="116"/>
                  <a:pt x="62" y="105"/>
                </a:cubicBezTo>
                <a:cubicBezTo>
                  <a:pt x="59" y="90"/>
                  <a:pt x="58" y="73"/>
                  <a:pt x="57" y="60"/>
                </a:cubicBezTo>
                <a:cubicBezTo>
                  <a:pt x="57" y="56"/>
                  <a:pt x="57" y="52"/>
                  <a:pt x="57" y="49"/>
                </a:cubicBezTo>
                <a:cubicBezTo>
                  <a:pt x="57" y="37"/>
                  <a:pt x="56" y="25"/>
                  <a:pt x="53" y="16"/>
                </a:cubicBezTo>
                <a:cubicBezTo>
                  <a:pt x="50" y="9"/>
                  <a:pt x="42" y="6"/>
                  <a:pt x="30" y="6"/>
                </a:cubicBezTo>
                <a:cubicBezTo>
                  <a:pt x="29" y="6"/>
                  <a:pt x="27" y="6"/>
                  <a:pt x="26" y="6"/>
                </a:cubicBezTo>
                <a:cubicBezTo>
                  <a:pt x="19" y="6"/>
                  <a:pt x="14" y="8"/>
                  <a:pt x="11" y="11"/>
                </a:cubicBezTo>
                <a:cubicBezTo>
                  <a:pt x="9" y="13"/>
                  <a:pt x="7" y="19"/>
                  <a:pt x="9" y="22"/>
                </a:cubicBezTo>
                <a:cubicBezTo>
                  <a:pt x="10" y="23"/>
                  <a:pt x="12" y="23"/>
                  <a:pt x="15" y="23"/>
                </a:cubicBezTo>
                <a:cubicBezTo>
                  <a:pt x="16" y="23"/>
                  <a:pt x="16" y="23"/>
                  <a:pt x="17" y="23"/>
                </a:cubicBezTo>
                <a:cubicBezTo>
                  <a:pt x="19" y="23"/>
                  <a:pt x="20" y="23"/>
                  <a:pt x="22" y="23"/>
                </a:cubicBezTo>
                <a:cubicBezTo>
                  <a:pt x="29" y="24"/>
                  <a:pt x="29" y="29"/>
                  <a:pt x="30" y="32"/>
                </a:cubicBezTo>
                <a:cubicBezTo>
                  <a:pt x="30" y="34"/>
                  <a:pt x="30" y="36"/>
                  <a:pt x="31" y="37"/>
                </a:cubicBezTo>
                <a:cubicBezTo>
                  <a:pt x="31" y="37"/>
                  <a:pt x="31" y="38"/>
                  <a:pt x="32" y="38"/>
                </a:cubicBezTo>
                <a:cubicBezTo>
                  <a:pt x="33" y="39"/>
                  <a:pt x="34" y="40"/>
                  <a:pt x="35" y="41"/>
                </a:cubicBezTo>
                <a:cubicBezTo>
                  <a:pt x="37" y="44"/>
                  <a:pt x="37" y="48"/>
                  <a:pt x="36" y="55"/>
                </a:cubicBezTo>
                <a:cubicBezTo>
                  <a:pt x="36" y="56"/>
                  <a:pt x="36" y="57"/>
                  <a:pt x="36" y="58"/>
                </a:cubicBezTo>
                <a:cubicBezTo>
                  <a:pt x="36" y="63"/>
                  <a:pt x="36" y="68"/>
                  <a:pt x="36" y="73"/>
                </a:cubicBezTo>
                <a:cubicBezTo>
                  <a:pt x="36" y="81"/>
                  <a:pt x="35" y="89"/>
                  <a:pt x="34" y="99"/>
                </a:cubicBezTo>
                <a:cubicBezTo>
                  <a:pt x="34" y="100"/>
                  <a:pt x="34" y="100"/>
                  <a:pt x="34" y="100"/>
                </a:cubicBezTo>
                <a:cubicBezTo>
                  <a:pt x="32" y="115"/>
                  <a:pt x="30" y="133"/>
                  <a:pt x="39" y="146"/>
                </a:cubicBezTo>
                <a:cubicBezTo>
                  <a:pt x="40" y="148"/>
                  <a:pt x="42" y="149"/>
                  <a:pt x="44" y="150"/>
                </a:cubicBezTo>
                <a:cubicBezTo>
                  <a:pt x="46" y="152"/>
                  <a:pt x="49" y="154"/>
                  <a:pt x="50" y="156"/>
                </a:cubicBezTo>
                <a:cubicBezTo>
                  <a:pt x="52" y="159"/>
                  <a:pt x="52" y="163"/>
                  <a:pt x="52" y="166"/>
                </a:cubicBezTo>
                <a:cubicBezTo>
                  <a:pt x="52" y="168"/>
                  <a:pt x="52" y="171"/>
                  <a:pt x="53" y="172"/>
                </a:cubicBezTo>
                <a:cubicBezTo>
                  <a:pt x="54" y="174"/>
                  <a:pt x="57" y="176"/>
                  <a:pt x="59" y="178"/>
                </a:cubicBezTo>
                <a:cubicBezTo>
                  <a:pt x="61" y="180"/>
                  <a:pt x="61" y="180"/>
                  <a:pt x="61" y="180"/>
                </a:cubicBezTo>
                <a:cubicBezTo>
                  <a:pt x="61" y="181"/>
                  <a:pt x="61" y="181"/>
                  <a:pt x="61" y="181"/>
                </a:cubicBezTo>
                <a:cubicBezTo>
                  <a:pt x="61" y="182"/>
                  <a:pt x="61" y="184"/>
                  <a:pt x="62" y="186"/>
                </a:cubicBezTo>
                <a:cubicBezTo>
                  <a:pt x="63" y="188"/>
                  <a:pt x="64" y="190"/>
                  <a:pt x="64" y="192"/>
                </a:cubicBezTo>
                <a:cubicBezTo>
                  <a:pt x="64" y="195"/>
                  <a:pt x="63" y="197"/>
                  <a:pt x="63" y="199"/>
                </a:cubicBezTo>
                <a:cubicBezTo>
                  <a:pt x="63" y="200"/>
                  <a:pt x="63" y="201"/>
                  <a:pt x="63" y="202"/>
                </a:cubicBezTo>
                <a:cubicBezTo>
                  <a:pt x="63" y="205"/>
                  <a:pt x="63" y="207"/>
                  <a:pt x="64" y="208"/>
                </a:cubicBezTo>
                <a:cubicBezTo>
                  <a:pt x="65" y="209"/>
                  <a:pt x="66" y="209"/>
                  <a:pt x="69" y="209"/>
                </a:cubicBezTo>
                <a:cubicBezTo>
                  <a:pt x="70" y="209"/>
                  <a:pt x="70" y="209"/>
                  <a:pt x="71" y="209"/>
                </a:cubicBezTo>
                <a:cubicBezTo>
                  <a:pt x="72" y="209"/>
                  <a:pt x="74" y="210"/>
                  <a:pt x="75" y="210"/>
                </a:cubicBezTo>
                <a:cubicBezTo>
                  <a:pt x="77" y="210"/>
                  <a:pt x="81" y="209"/>
                  <a:pt x="83" y="208"/>
                </a:cubicBezTo>
                <a:cubicBezTo>
                  <a:pt x="83" y="206"/>
                  <a:pt x="83" y="200"/>
                  <a:pt x="83" y="197"/>
                </a:cubicBezTo>
                <a:cubicBezTo>
                  <a:pt x="83" y="193"/>
                  <a:pt x="82" y="192"/>
                  <a:pt x="84" y="191"/>
                </a:cubicBezTo>
                <a:cubicBezTo>
                  <a:pt x="84" y="190"/>
                  <a:pt x="84" y="190"/>
                  <a:pt x="84" y="190"/>
                </a:cubicBezTo>
                <a:cubicBezTo>
                  <a:pt x="86" y="190"/>
                  <a:pt x="86" y="190"/>
                  <a:pt x="86" y="190"/>
                </a:cubicBezTo>
                <a:cubicBezTo>
                  <a:pt x="86" y="190"/>
                  <a:pt x="86" y="190"/>
                  <a:pt x="86" y="190"/>
                </a:cubicBezTo>
                <a:cubicBezTo>
                  <a:pt x="88" y="190"/>
                  <a:pt x="89" y="190"/>
                  <a:pt x="91" y="190"/>
                </a:cubicBezTo>
                <a:cubicBezTo>
                  <a:pt x="92" y="190"/>
                  <a:pt x="93" y="190"/>
                  <a:pt x="94" y="190"/>
                </a:cubicBezTo>
                <a:cubicBezTo>
                  <a:pt x="97" y="190"/>
                  <a:pt x="99" y="190"/>
                  <a:pt x="101" y="191"/>
                </a:cubicBezTo>
                <a:cubicBezTo>
                  <a:pt x="103" y="192"/>
                  <a:pt x="103" y="192"/>
                  <a:pt x="103" y="192"/>
                </a:cubicBezTo>
                <a:cubicBezTo>
                  <a:pt x="103" y="194"/>
                  <a:pt x="103" y="194"/>
                  <a:pt x="103" y="194"/>
                </a:cubicBezTo>
                <a:cubicBezTo>
                  <a:pt x="102" y="199"/>
                  <a:pt x="101" y="203"/>
                  <a:pt x="101" y="207"/>
                </a:cubicBezTo>
                <a:cubicBezTo>
                  <a:pt x="101" y="215"/>
                  <a:pt x="102" y="218"/>
                  <a:pt x="102" y="219"/>
                </a:cubicBezTo>
                <a:cubicBezTo>
                  <a:pt x="102" y="220"/>
                  <a:pt x="106" y="222"/>
                  <a:pt x="117" y="222"/>
                </a:cubicBezTo>
                <a:cubicBezTo>
                  <a:pt x="122" y="222"/>
                  <a:pt x="125" y="221"/>
                  <a:pt x="129" y="219"/>
                </a:cubicBezTo>
                <a:cubicBezTo>
                  <a:pt x="129" y="219"/>
                  <a:pt x="129" y="219"/>
                  <a:pt x="129" y="219"/>
                </a:cubicBezTo>
                <a:cubicBezTo>
                  <a:pt x="128" y="217"/>
                  <a:pt x="127" y="215"/>
                  <a:pt x="128" y="213"/>
                </a:cubicBezTo>
                <a:cubicBezTo>
                  <a:pt x="129" y="210"/>
                  <a:pt x="129" y="210"/>
                  <a:pt x="129" y="210"/>
                </a:cubicBezTo>
                <a:cubicBezTo>
                  <a:pt x="131" y="211"/>
                  <a:pt x="131" y="211"/>
                  <a:pt x="131" y="211"/>
                </a:cubicBezTo>
                <a:cubicBezTo>
                  <a:pt x="135" y="211"/>
                  <a:pt x="138" y="210"/>
                  <a:pt x="139" y="208"/>
                </a:cubicBezTo>
                <a:cubicBezTo>
                  <a:pt x="141" y="206"/>
                  <a:pt x="142" y="202"/>
                  <a:pt x="141" y="198"/>
                </a:cubicBezTo>
                <a:cubicBezTo>
                  <a:pt x="140" y="194"/>
                  <a:pt x="140" y="194"/>
                  <a:pt x="140" y="194"/>
                </a:cubicBezTo>
                <a:cubicBezTo>
                  <a:pt x="144" y="194"/>
                  <a:pt x="144" y="194"/>
                  <a:pt x="144" y="194"/>
                </a:cubicBezTo>
                <a:cubicBezTo>
                  <a:pt x="145" y="194"/>
                  <a:pt x="147" y="193"/>
                  <a:pt x="148" y="193"/>
                </a:cubicBezTo>
                <a:cubicBezTo>
                  <a:pt x="150" y="193"/>
                  <a:pt x="152" y="193"/>
                  <a:pt x="154" y="193"/>
                </a:cubicBezTo>
                <a:cubicBezTo>
                  <a:pt x="160" y="193"/>
                  <a:pt x="163" y="196"/>
                  <a:pt x="164" y="203"/>
                </a:cubicBezTo>
                <a:cubicBezTo>
                  <a:pt x="164" y="209"/>
                  <a:pt x="165" y="215"/>
                  <a:pt x="169" y="215"/>
                </a:cubicBezTo>
                <a:cubicBezTo>
                  <a:pt x="171" y="216"/>
                  <a:pt x="174" y="215"/>
                  <a:pt x="177" y="215"/>
                </a:cubicBezTo>
                <a:cubicBezTo>
                  <a:pt x="179" y="214"/>
                  <a:pt x="182" y="214"/>
                  <a:pt x="185" y="214"/>
                </a:cubicBezTo>
                <a:cubicBezTo>
                  <a:pt x="187" y="214"/>
                  <a:pt x="189" y="215"/>
                  <a:pt x="191" y="218"/>
                </a:cubicBezTo>
                <a:cubicBezTo>
                  <a:pt x="195" y="222"/>
                  <a:pt x="197" y="229"/>
                  <a:pt x="197" y="237"/>
                </a:cubicBezTo>
                <a:cubicBezTo>
                  <a:pt x="195" y="251"/>
                  <a:pt x="189" y="256"/>
                  <a:pt x="183" y="261"/>
                </a:cubicBezTo>
                <a:cubicBezTo>
                  <a:pt x="183" y="262"/>
                  <a:pt x="182" y="262"/>
                  <a:pt x="181" y="263"/>
                </a:cubicBezTo>
                <a:cubicBezTo>
                  <a:pt x="173" y="269"/>
                  <a:pt x="164" y="272"/>
                  <a:pt x="154" y="272"/>
                </a:cubicBezTo>
                <a:cubicBezTo>
                  <a:pt x="154" y="272"/>
                  <a:pt x="154" y="272"/>
                  <a:pt x="154" y="272"/>
                </a:cubicBezTo>
                <a:cubicBezTo>
                  <a:pt x="143" y="272"/>
                  <a:pt x="133" y="269"/>
                  <a:pt x="123" y="267"/>
                </a:cubicBezTo>
                <a:cubicBezTo>
                  <a:pt x="114" y="264"/>
                  <a:pt x="104" y="261"/>
                  <a:pt x="94" y="261"/>
                </a:cubicBezTo>
                <a:close/>
              </a:path>
            </a:pathLst>
          </a:custGeom>
          <a:solidFill>
            <a:schemeClr val="tx2">
              <a:lumMod val="75000"/>
            </a:schemeClr>
          </a:solidFill>
          <a:ln>
            <a:noFill/>
          </a:ln>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grpSp>
        <p:nvGrpSpPr>
          <p:cNvPr id="3171" name="Weather Balloon"/>
          <p:cNvGrpSpPr/>
          <p:nvPr userDrawn="1"/>
        </p:nvGrpSpPr>
        <p:grpSpPr>
          <a:xfrm>
            <a:off x="3904681" y="6898822"/>
            <a:ext cx="2654992" cy="2617787"/>
            <a:chOff x="3903663" y="1303338"/>
            <a:chExt cx="2654300" cy="2617787"/>
          </a:xfrm>
        </p:grpSpPr>
        <p:sp>
          <p:nvSpPr>
            <p:cNvPr id="3157" name="Freeform 111"/>
            <p:cNvSpPr>
              <a:spLocks noEditPoints="1"/>
            </p:cNvSpPr>
            <p:nvPr userDrawn="1"/>
          </p:nvSpPr>
          <p:spPr bwMode="auto">
            <a:xfrm>
              <a:off x="5145088" y="2578100"/>
              <a:ext cx="136525" cy="106362"/>
            </a:xfrm>
            <a:custGeom>
              <a:avLst/>
              <a:gdLst>
                <a:gd name="T0" fmla="*/ 31 w 51"/>
                <a:gd name="T1" fmla="*/ 40 h 40"/>
                <a:gd name="T2" fmla="*/ 20 w 51"/>
                <a:gd name="T3" fmla="*/ 40 h 40"/>
                <a:gd name="T4" fmla="*/ 0 w 51"/>
                <a:gd name="T5" fmla="*/ 20 h 40"/>
                <a:gd name="T6" fmla="*/ 0 w 51"/>
                <a:gd name="T7" fmla="*/ 0 h 40"/>
                <a:gd name="T8" fmla="*/ 51 w 51"/>
                <a:gd name="T9" fmla="*/ 0 h 40"/>
                <a:gd name="T10" fmla="*/ 51 w 51"/>
                <a:gd name="T11" fmla="*/ 20 h 40"/>
                <a:gd name="T12" fmla="*/ 31 w 51"/>
                <a:gd name="T13" fmla="*/ 40 h 40"/>
                <a:gd name="T14" fmla="*/ 8 w 51"/>
                <a:gd name="T15" fmla="*/ 8 h 40"/>
                <a:gd name="T16" fmla="*/ 8 w 51"/>
                <a:gd name="T17" fmla="*/ 20 h 40"/>
                <a:gd name="T18" fmla="*/ 20 w 51"/>
                <a:gd name="T19" fmla="*/ 32 h 40"/>
                <a:gd name="T20" fmla="*/ 31 w 51"/>
                <a:gd name="T21" fmla="*/ 32 h 40"/>
                <a:gd name="T22" fmla="*/ 43 w 51"/>
                <a:gd name="T23" fmla="*/ 20 h 40"/>
                <a:gd name="T24" fmla="*/ 43 w 51"/>
                <a:gd name="T25" fmla="*/ 8 h 40"/>
                <a:gd name="T26" fmla="*/ 8 w 51"/>
                <a:gd name="T27"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40">
                  <a:moveTo>
                    <a:pt x="31" y="40"/>
                  </a:moveTo>
                  <a:cubicBezTo>
                    <a:pt x="20" y="40"/>
                    <a:pt x="20" y="40"/>
                    <a:pt x="20" y="40"/>
                  </a:cubicBezTo>
                  <a:cubicBezTo>
                    <a:pt x="9" y="40"/>
                    <a:pt x="0" y="31"/>
                    <a:pt x="0" y="20"/>
                  </a:cubicBezTo>
                  <a:cubicBezTo>
                    <a:pt x="0" y="0"/>
                    <a:pt x="0" y="0"/>
                    <a:pt x="0" y="0"/>
                  </a:cubicBezTo>
                  <a:cubicBezTo>
                    <a:pt x="51" y="0"/>
                    <a:pt x="51" y="0"/>
                    <a:pt x="51" y="0"/>
                  </a:cubicBezTo>
                  <a:cubicBezTo>
                    <a:pt x="51" y="20"/>
                    <a:pt x="51" y="20"/>
                    <a:pt x="51" y="20"/>
                  </a:cubicBezTo>
                  <a:cubicBezTo>
                    <a:pt x="51" y="31"/>
                    <a:pt x="42" y="40"/>
                    <a:pt x="31" y="40"/>
                  </a:cubicBezTo>
                  <a:close/>
                  <a:moveTo>
                    <a:pt x="8" y="8"/>
                  </a:moveTo>
                  <a:cubicBezTo>
                    <a:pt x="8" y="20"/>
                    <a:pt x="8" y="20"/>
                    <a:pt x="8" y="20"/>
                  </a:cubicBezTo>
                  <a:cubicBezTo>
                    <a:pt x="8" y="27"/>
                    <a:pt x="14" y="32"/>
                    <a:pt x="20" y="32"/>
                  </a:cubicBezTo>
                  <a:cubicBezTo>
                    <a:pt x="31" y="32"/>
                    <a:pt x="31" y="32"/>
                    <a:pt x="31" y="32"/>
                  </a:cubicBezTo>
                  <a:cubicBezTo>
                    <a:pt x="38" y="32"/>
                    <a:pt x="43" y="27"/>
                    <a:pt x="43" y="20"/>
                  </a:cubicBezTo>
                  <a:cubicBezTo>
                    <a:pt x="43" y="8"/>
                    <a:pt x="43" y="8"/>
                    <a:pt x="43" y="8"/>
                  </a:cubicBez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58" name="Freeform 112"/>
            <p:cNvSpPr>
              <a:spLocks noEditPoints="1"/>
            </p:cNvSpPr>
            <p:nvPr userDrawn="1"/>
          </p:nvSpPr>
          <p:spPr bwMode="auto">
            <a:xfrm>
              <a:off x="4265613" y="1303338"/>
              <a:ext cx="1406525" cy="922337"/>
            </a:xfrm>
            <a:custGeom>
              <a:avLst/>
              <a:gdLst>
                <a:gd name="T0" fmla="*/ 259 w 529"/>
                <a:gd name="T1" fmla="*/ 347 h 347"/>
                <a:gd name="T2" fmla="*/ 91 w 529"/>
                <a:gd name="T3" fmla="*/ 347 h 347"/>
                <a:gd name="T4" fmla="*/ 0 w 529"/>
                <a:gd name="T5" fmla="*/ 237 h 347"/>
                <a:gd name="T6" fmla="*/ 110 w 529"/>
                <a:gd name="T7" fmla="*/ 127 h 347"/>
                <a:gd name="T8" fmla="*/ 126 w 529"/>
                <a:gd name="T9" fmla="*/ 127 h 347"/>
                <a:gd name="T10" fmla="*/ 201 w 529"/>
                <a:gd name="T11" fmla="*/ 58 h 347"/>
                <a:gd name="T12" fmla="*/ 227 w 529"/>
                <a:gd name="T13" fmla="*/ 63 h 347"/>
                <a:gd name="T14" fmla="*/ 324 w 529"/>
                <a:gd name="T15" fmla="*/ 0 h 347"/>
                <a:gd name="T16" fmla="*/ 430 w 529"/>
                <a:gd name="T17" fmla="*/ 105 h 347"/>
                <a:gd name="T18" fmla="*/ 427 w 529"/>
                <a:gd name="T19" fmla="*/ 128 h 347"/>
                <a:gd name="T20" fmla="*/ 529 w 529"/>
                <a:gd name="T21" fmla="*/ 237 h 347"/>
                <a:gd name="T22" fmla="*/ 463 w 529"/>
                <a:gd name="T23" fmla="*/ 337 h 347"/>
                <a:gd name="T24" fmla="*/ 455 w 529"/>
                <a:gd name="T25" fmla="*/ 341 h 347"/>
                <a:gd name="T26" fmla="*/ 457 w 529"/>
                <a:gd name="T27" fmla="*/ 332 h 347"/>
                <a:gd name="T28" fmla="*/ 460 w 529"/>
                <a:gd name="T29" fmla="*/ 306 h 347"/>
                <a:gd name="T30" fmla="*/ 460 w 529"/>
                <a:gd name="T31" fmla="*/ 300 h 347"/>
                <a:gd name="T32" fmla="*/ 357 w 529"/>
                <a:gd name="T33" fmla="*/ 202 h 347"/>
                <a:gd name="T34" fmla="*/ 253 w 529"/>
                <a:gd name="T35" fmla="*/ 300 h 347"/>
                <a:gd name="T36" fmla="*/ 253 w 529"/>
                <a:gd name="T37" fmla="*/ 306 h 347"/>
                <a:gd name="T38" fmla="*/ 258 w 529"/>
                <a:gd name="T39" fmla="*/ 341 h 347"/>
                <a:gd name="T40" fmla="*/ 259 w 529"/>
                <a:gd name="T41" fmla="*/ 347 h 347"/>
                <a:gd name="T42" fmla="*/ 110 w 529"/>
                <a:gd name="T43" fmla="*/ 136 h 347"/>
                <a:gd name="T44" fmla="*/ 8 w 529"/>
                <a:gd name="T45" fmla="*/ 237 h 347"/>
                <a:gd name="T46" fmla="*/ 91 w 529"/>
                <a:gd name="T47" fmla="*/ 338 h 347"/>
                <a:gd name="T48" fmla="*/ 248 w 529"/>
                <a:gd name="T49" fmla="*/ 338 h 347"/>
                <a:gd name="T50" fmla="*/ 245 w 529"/>
                <a:gd name="T51" fmla="*/ 306 h 347"/>
                <a:gd name="T52" fmla="*/ 244 w 529"/>
                <a:gd name="T53" fmla="*/ 300 h 347"/>
                <a:gd name="T54" fmla="*/ 357 w 529"/>
                <a:gd name="T55" fmla="*/ 194 h 347"/>
                <a:gd name="T56" fmla="*/ 469 w 529"/>
                <a:gd name="T57" fmla="*/ 300 h 347"/>
                <a:gd name="T58" fmla="*/ 469 w 529"/>
                <a:gd name="T59" fmla="*/ 306 h 347"/>
                <a:gd name="T60" fmla="*/ 467 w 529"/>
                <a:gd name="T61" fmla="*/ 326 h 347"/>
                <a:gd name="T62" fmla="*/ 520 w 529"/>
                <a:gd name="T63" fmla="*/ 237 h 347"/>
                <a:gd name="T64" fmla="*/ 422 w 529"/>
                <a:gd name="T65" fmla="*/ 136 h 347"/>
                <a:gd name="T66" fmla="*/ 416 w 529"/>
                <a:gd name="T67" fmla="*/ 136 h 347"/>
                <a:gd name="T68" fmla="*/ 418 w 529"/>
                <a:gd name="T69" fmla="*/ 131 h 347"/>
                <a:gd name="T70" fmla="*/ 421 w 529"/>
                <a:gd name="T71" fmla="*/ 105 h 347"/>
                <a:gd name="T72" fmla="*/ 324 w 529"/>
                <a:gd name="T73" fmla="*/ 8 h 347"/>
                <a:gd name="T74" fmla="*/ 234 w 529"/>
                <a:gd name="T75" fmla="*/ 70 h 347"/>
                <a:gd name="T76" fmla="*/ 232 w 529"/>
                <a:gd name="T77" fmla="*/ 74 h 347"/>
                <a:gd name="T78" fmla="*/ 228 w 529"/>
                <a:gd name="T79" fmla="*/ 72 h 347"/>
                <a:gd name="T80" fmla="*/ 201 w 529"/>
                <a:gd name="T81" fmla="*/ 67 h 347"/>
                <a:gd name="T82" fmla="*/ 134 w 529"/>
                <a:gd name="T83" fmla="*/ 132 h 347"/>
                <a:gd name="T84" fmla="*/ 134 w 529"/>
                <a:gd name="T85" fmla="*/ 136 h 347"/>
                <a:gd name="T86" fmla="*/ 110 w 529"/>
                <a:gd name="T87" fmla="*/ 136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9" h="347">
                  <a:moveTo>
                    <a:pt x="259" y="347"/>
                  </a:moveTo>
                  <a:cubicBezTo>
                    <a:pt x="91" y="347"/>
                    <a:pt x="91" y="347"/>
                    <a:pt x="91" y="347"/>
                  </a:cubicBezTo>
                  <a:cubicBezTo>
                    <a:pt x="49" y="347"/>
                    <a:pt x="0" y="298"/>
                    <a:pt x="0" y="237"/>
                  </a:cubicBezTo>
                  <a:cubicBezTo>
                    <a:pt x="0" y="176"/>
                    <a:pt x="49" y="127"/>
                    <a:pt x="110" y="127"/>
                  </a:cubicBezTo>
                  <a:cubicBezTo>
                    <a:pt x="126" y="127"/>
                    <a:pt x="126" y="127"/>
                    <a:pt x="126" y="127"/>
                  </a:cubicBezTo>
                  <a:cubicBezTo>
                    <a:pt x="129" y="88"/>
                    <a:pt x="161" y="58"/>
                    <a:pt x="201" y="58"/>
                  </a:cubicBezTo>
                  <a:cubicBezTo>
                    <a:pt x="210" y="58"/>
                    <a:pt x="219" y="59"/>
                    <a:pt x="227" y="63"/>
                  </a:cubicBezTo>
                  <a:cubicBezTo>
                    <a:pt x="244" y="24"/>
                    <a:pt x="282" y="0"/>
                    <a:pt x="324" y="0"/>
                  </a:cubicBezTo>
                  <a:cubicBezTo>
                    <a:pt x="382" y="0"/>
                    <a:pt x="430" y="47"/>
                    <a:pt x="430" y="105"/>
                  </a:cubicBezTo>
                  <a:cubicBezTo>
                    <a:pt x="430" y="113"/>
                    <a:pt x="429" y="120"/>
                    <a:pt x="427" y="128"/>
                  </a:cubicBezTo>
                  <a:cubicBezTo>
                    <a:pt x="485" y="132"/>
                    <a:pt x="529" y="179"/>
                    <a:pt x="529" y="237"/>
                  </a:cubicBezTo>
                  <a:cubicBezTo>
                    <a:pt x="529" y="281"/>
                    <a:pt x="503" y="321"/>
                    <a:pt x="463" y="337"/>
                  </a:cubicBezTo>
                  <a:cubicBezTo>
                    <a:pt x="455" y="341"/>
                    <a:pt x="455" y="341"/>
                    <a:pt x="455" y="341"/>
                  </a:cubicBezTo>
                  <a:cubicBezTo>
                    <a:pt x="457" y="332"/>
                    <a:pt x="457" y="332"/>
                    <a:pt x="457" y="332"/>
                  </a:cubicBezTo>
                  <a:cubicBezTo>
                    <a:pt x="459" y="324"/>
                    <a:pt x="460" y="315"/>
                    <a:pt x="460" y="306"/>
                  </a:cubicBezTo>
                  <a:cubicBezTo>
                    <a:pt x="460" y="304"/>
                    <a:pt x="460" y="302"/>
                    <a:pt x="460" y="300"/>
                  </a:cubicBezTo>
                  <a:cubicBezTo>
                    <a:pt x="460" y="246"/>
                    <a:pt x="414" y="203"/>
                    <a:pt x="357" y="202"/>
                  </a:cubicBezTo>
                  <a:cubicBezTo>
                    <a:pt x="300" y="202"/>
                    <a:pt x="253" y="246"/>
                    <a:pt x="253" y="300"/>
                  </a:cubicBezTo>
                  <a:cubicBezTo>
                    <a:pt x="253" y="302"/>
                    <a:pt x="253" y="304"/>
                    <a:pt x="253" y="306"/>
                  </a:cubicBezTo>
                  <a:cubicBezTo>
                    <a:pt x="254" y="318"/>
                    <a:pt x="255" y="330"/>
                    <a:pt x="258" y="341"/>
                  </a:cubicBezTo>
                  <a:lnTo>
                    <a:pt x="259" y="347"/>
                  </a:lnTo>
                  <a:close/>
                  <a:moveTo>
                    <a:pt x="110" y="136"/>
                  </a:moveTo>
                  <a:cubicBezTo>
                    <a:pt x="54" y="136"/>
                    <a:pt x="8" y="181"/>
                    <a:pt x="8" y="237"/>
                  </a:cubicBezTo>
                  <a:cubicBezTo>
                    <a:pt x="8" y="293"/>
                    <a:pt x="53" y="338"/>
                    <a:pt x="91" y="338"/>
                  </a:cubicBezTo>
                  <a:cubicBezTo>
                    <a:pt x="248" y="338"/>
                    <a:pt x="248" y="338"/>
                    <a:pt x="248" y="338"/>
                  </a:cubicBezTo>
                  <a:cubicBezTo>
                    <a:pt x="246" y="328"/>
                    <a:pt x="245" y="317"/>
                    <a:pt x="245" y="306"/>
                  </a:cubicBezTo>
                  <a:cubicBezTo>
                    <a:pt x="245" y="304"/>
                    <a:pt x="244" y="302"/>
                    <a:pt x="244" y="300"/>
                  </a:cubicBezTo>
                  <a:cubicBezTo>
                    <a:pt x="244" y="242"/>
                    <a:pt x="295" y="194"/>
                    <a:pt x="357" y="194"/>
                  </a:cubicBezTo>
                  <a:cubicBezTo>
                    <a:pt x="419" y="194"/>
                    <a:pt x="469" y="242"/>
                    <a:pt x="469" y="300"/>
                  </a:cubicBezTo>
                  <a:cubicBezTo>
                    <a:pt x="469" y="302"/>
                    <a:pt x="469" y="304"/>
                    <a:pt x="469" y="306"/>
                  </a:cubicBezTo>
                  <a:cubicBezTo>
                    <a:pt x="468" y="313"/>
                    <a:pt x="468" y="320"/>
                    <a:pt x="467" y="326"/>
                  </a:cubicBezTo>
                  <a:cubicBezTo>
                    <a:pt x="500" y="309"/>
                    <a:pt x="520" y="275"/>
                    <a:pt x="520" y="237"/>
                  </a:cubicBezTo>
                  <a:cubicBezTo>
                    <a:pt x="520" y="182"/>
                    <a:pt x="477" y="137"/>
                    <a:pt x="422" y="136"/>
                  </a:cubicBezTo>
                  <a:cubicBezTo>
                    <a:pt x="416" y="136"/>
                    <a:pt x="416" y="136"/>
                    <a:pt x="416" y="136"/>
                  </a:cubicBezTo>
                  <a:cubicBezTo>
                    <a:pt x="418" y="131"/>
                    <a:pt x="418" y="131"/>
                    <a:pt x="418" y="131"/>
                  </a:cubicBezTo>
                  <a:cubicBezTo>
                    <a:pt x="420" y="122"/>
                    <a:pt x="421" y="114"/>
                    <a:pt x="421" y="105"/>
                  </a:cubicBezTo>
                  <a:cubicBezTo>
                    <a:pt x="421" y="52"/>
                    <a:pt x="378" y="8"/>
                    <a:pt x="324" y="8"/>
                  </a:cubicBezTo>
                  <a:cubicBezTo>
                    <a:pt x="284" y="8"/>
                    <a:pt x="249" y="32"/>
                    <a:pt x="234" y="70"/>
                  </a:cubicBezTo>
                  <a:cubicBezTo>
                    <a:pt x="232" y="74"/>
                    <a:pt x="232" y="74"/>
                    <a:pt x="232" y="74"/>
                  </a:cubicBezTo>
                  <a:cubicBezTo>
                    <a:pt x="228" y="72"/>
                    <a:pt x="228" y="72"/>
                    <a:pt x="228" y="72"/>
                  </a:cubicBezTo>
                  <a:cubicBezTo>
                    <a:pt x="220" y="68"/>
                    <a:pt x="210" y="67"/>
                    <a:pt x="201" y="67"/>
                  </a:cubicBezTo>
                  <a:cubicBezTo>
                    <a:pt x="165" y="67"/>
                    <a:pt x="135" y="95"/>
                    <a:pt x="134" y="132"/>
                  </a:cubicBezTo>
                  <a:cubicBezTo>
                    <a:pt x="134" y="136"/>
                    <a:pt x="134" y="136"/>
                    <a:pt x="134" y="136"/>
                  </a:cubicBezTo>
                  <a:lnTo>
                    <a:pt x="110" y="136"/>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59" name="Freeform 113"/>
            <p:cNvSpPr>
              <a:spLocks noEditPoints="1"/>
            </p:cNvSpPr>
            <p:nvPr userDrawn="1"/>
          </p:nvSpPr>
          <p:spPr bwMode="auto">
            <a:xfrm>
              <a:off x="3903663" y="1603375"/>
              <a:ext cx="685800" cy="446087"/>
            </a:xfrm>
            <a:custGeom>
              <a:avLst/>
              <a:gdLst>
                <a:gd name="T0" fmla="*/ 219 w 258"/>
                <a:gd name="T1" fmla="*/ 168 h 168"/>
                <a:gd name="T2" fmla="*/ 50 w 258"/>
                <a:gd name="T3" fmla="*/ 168 h 168"/>
                <a:gd name="T4" fmla="*/ 0 w 258"/>
                <a:gd name="T5" fmla="*/ 118 h 168"/>
                <a:gd name="T6" fmla="*/ 50 w 258"/>
                <a:gd name="T7" fmla="*/ 69 h 168"/>
                <a:gd name="T8" fmla="*/ 55 w 258"/>
                <a:gd name="T9" fmla="*/ 69 h 168"/>
                <a:gd name="T10" fmla="*/ 137 w 258"/>
                <a:gd name="T11" fmla="*/ 0 h 168"/>
                <a:gd name="T12" fmla="*/ 221 w 258"/>
                <a:gd name="T13" fmla="*/ 84 h 168"/>
                <a:gd name="T14" fmla="*/ 221 w 258"/>
                <a:gd name="T15" fmla="*/ 89 h 168"/>
                <a:gd name="T16" fmla="*/ 258 w 258"/>
                <a:gd name="T17" fmla="*/ 128 h 168"/>
                <a:gd name="T18" fmla="*/ 219 w 258"/>
                <a:gd name="T19" fmla="*/ 168 h 168"/>
                <a:gd name="T20" fmla="*/ 50 w 258"/>
                <a:gd name="T21" fmla="*/ 78 h 168"/>
                <a:gd name="T22" fmla="*/ 9 w 258"/>
                <a:gd name="T23" fmla="*/ 118 h 168"/>
                <a:gd name="T24" fmla="*/ 50 w 258"/>
                <a:gd name="T25" fmla="*/ 159 h 168"/>
                <a:gd name="T26" fmla="*/ 219 w 258"/>
                <a:gd name="T27" fmla="*/ 159 h 168"/>
                <a:gd name="T28" fmla="*/ 250 w 258"/>
                <a:gd name="T29" fmla="*/ 128 h 168"/>
                <a:gd name="T30" fmla="*/ 219 w 258"/>
                <a:gd name="T31" fmla="*/ 98 h 168"/>
                <a:gd name="T32" fmla="*/ 217 w 258"/>
                <a:gd name="T33" fmla="*/ 98 h 168"/>
                <a:gd name="T34" fmla="*/ 211 w 258"/>
                <a:gd name="T35" fmla="*/ 98 h 168"/>
                <a:gd name="T36" fmla="*/ 212 w 258"/>
                <a:gd name="T37" fmla="*/ 93 h 168"/>
                <a:gd name="T38" fmla="*/ 213 w 258"/>
                <a:gd name="T39" fmla="*/ 84 h 168"/>
                <a:gd name="T40" fmla="*/ 137 w 258"/>
                <a:gd name="T41" fmla="*/ 9 h 168"/>
                <a:gd name="T42" fmla="*/ 63 w 258"/>
                <a:gd name="T43" fmla="*/ 75 h 168"/>
                <a:gd name="T44" fmla="*/ 62 w 258"/>
                <a:gd name="T45" fmla="*/ 79 h 168"/>
                <a:gd name="T46" fmla="*/ 58 w 258"/>
                <a:gd name="T47" fmla="*/ 78 h 168"/>
                <a:gd name="T48" fmla="*/ 50 w 258"/>
                <a:gd name="T49" fmla="*/ 7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8" h="168">
                  <a:moveTo>
                    <a:pt x="219" y="168"/>
                  </a:moveTo>
                  <a:cubicBezTo>
                    <a:pt x="50" y="168"/>
                    <a:pt x="50" y="168"/>
                    <a:pt x="50" y="168"/>
                  </a:cubicBezTo>
                  <a:cubicBezTo>
                    <a:pt x="23" y="168"/>
                    <a:pt x="0" y="145"/>
                    <a:pt x="0" y="118"/>
                  </a:cubicBezTo>
                  <a:cubicBezTo>
                    <a:pt x="0" y="91"/>
                    <a:pt x="23" y="69"/>
                    <a:pt x="50" y="69"/>
                  </a:cubicBezTo>
                  <a:cubicBezTo>
                    <a:pt x="51" y="69"/>
                    <a:pt x="53" y="69"/>
                    <a:pt x="55" y="69"/>
                  </a:cubicBezTo>
                  <a:cubicBezTo>
                    <a:pt x="62" y="30"/>
                    <a:pt x="97" y="0"/>
                    <a:pt x="137" y="0"/>
                  </a:cubicBezTo>
                  <a:cubicBezTo>
                    <a:pt x="184" y="0"/>
                    <a:pt x="221" y="38"/>
                    <a:pt x="221" y="84"/>
                  </a:cubicBezTo>
                  <a:cubicBezTo>
                    <a:pt x="221" y="85"/>
                    <a:pt x="221" y="87"/>
                    <a:pt x="221" y="89"/>
                  </a:cubicBezTo>
                  <a:cubicBezTo>
                    <a:pt x="242" y="90"/>
                    <a:pt x="258" y="107"/>
                    <a:pt x="258" y="128"/>
                  </a:cubicBezTo>
                  <a:cubicBezTo>
                    <a:pt x="258" y="150"/>
                    <a:pt x="241" y="168"/>
                    <a:pt x="219" y="168"/>
                  </a:cubicBezTo>
                  <a:close/>
                  <a:moveTo>
                    <a:pt x="50" y="78"/>
                  </a:moveTo>
                  <a:cubicBezTo>
                    <a:pt x="27" y="78"/>
                    <a:pt x="9" y="96"/>
                    <a:pt x="9" y="118"/>
                  </a:cubicBezTo>
                  <a:cubicBezTo>
                    <a:pt x="9" y="141"/>
                    <a:pt x="27" y="159"/>
                    <a:pt x="50" y="159"/>
                  </a:cubicBezTo>
                  <a:cubicBezTo>
                    <a:pt x="219" y="159"/>
                    <a:pt x="219" y="159"/>
                    <a:pt x="219" y="159"/>
                  </a:cubicBezTo>
                  <a:cubicBezTo>
                    <a:pt x="236" y="159"/>
                    <a:pt x="250" y="145"/>
                    <a:pt x="250" y="128"/>
                  </a:cubicBezTo>
                  <a:cubicBezTo>
                    <a:pt x="250" y="111"/>
                    <a:pt x="236" y="98"/>
                    <a:pt x="219" y="98"/>
                  </a:cubicBezTo>
                  <a:cubicBezTo>
                    <a:pt x="218" y="98"/>
                    <a:pt x="217" y="98"/>
                    <a:pt x="217" y="98"/>
                  </a:cubicBezTo>
                  <a:cubicBezTo>
                    <a:pt x="211" y="98"/>
                    <a:pt x="211" y="98"/>
                    <a:pt x="211" y="98"/>
                  </a:cubicBezTo>
                  <a:cubicBezTo>
                    <a:pt x="212" y="93"/>
                    <a:pt x="212" y="93"/>
                    <a:pt x="212" y="93"/>
                  </a:cubicBezTo>
                  <a:cubicBezTo>
                    <a:pt x="212" y="90"/>
                    <a:pt x="213" y="87"/>
                    <a:pt x="213" y="84"/>
                  </a:cubicBezTo>
                  <a:cubicBezTo>
                    <a:pt x="213" y="42"/>
                    <a:pt x="179" y="9"/>
                    <a:pt x="137" y="9"/>
                  </a:cubicBezTo>
                  <a:cubicBezTo>
                    <a:pt x="99" y="9"/>
                    <a:pt x="67" y="37"/>
                    <a:pt x="63" y="75"/>
                  </a:cubicBezTo>
                  <a:cubicBezTo>
                    <a:pt x="62" y="79"/>
                    <a:pt x="62" y="79"/>
                    <a:pt x="62" y="79"/>
                  </a:cubicBezTo>
                  <a:cubicBezTo>
                    <a:pt x="58" y="78"/>
                    <a:pt x="58" y="78"/>
                    <a:pt x="58" y="78"/>
                  </a:cubicBezTo>
                  <a:cubicBezTo>
                    <a:pt x="56" y="78"/>
                    <a:pt x="52" y="78"/>
                    <a:pt x="50" y="7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60" name="Rectangle 114"/>
            <p:cNvSpPr>
              <a:spLocks noChangeArrowheads="1"/>
            </p:cNvSpPr>
            <p:nvPr userDrawn="1"/>
          </p:nvSpPr>
          <p:spPr bwMode="auto">
            <a:xfrm>
              <a:off x="5203826" y="2671763"/>
              <a:ext cx="15875"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61" name="Freeform 115"/>
            <p:cNvSpPr>
              <a:spLocks noEditPoints="1"/>
            </p:cNvSpPr>
            <p:nvPr userDrawn="1"/>
          </p:nvSpPr>
          <p:spPr bwMode="auto">
            <a:xfrm>
              <a:off x="4722813" y="3011488"/>
              <a:ext cx="1017588" cy="909637"/>
            </a:xfrm>
            <a:custGeom>
              <a:avLst/>
              <a:gdLst>
                <a:gd name="T0" fmla="*/ 330 w 383"/>
                <a:gd name="T1" fmla="*/ 141 h 342"/>
                <a:gd name="T2" fmla="*/ 238 w 383"/>
                <a:gd name="T3" fmla="*/ 167 h 342"/>
                <a:gd name="T4" fmla="*/ 270 w 383"/>
                <a:gd name="T5" fmla="*/ 140 h 342"/>
                <a:gd name="T6" fmla="*/ 233 w 383"/>
                <a:gd name="T7" fmla="*/ 147 h 342"/>
                <a:gd name="T8" fmla="*/ 270 w 383"/>
                <a:gd name="T9" fmla="*/ 93 h 342"/>
                <a:gd name="T10" fmla="*/ 286 w 383"/>
                <a:gd name="T11" fmla="*/ 90 h 342"/>
                <a:gd name="T12" fmla="*/ 267 w 383"/>
                <a:gd name="T13" fmla="*/ 72 h 342"/>
                <a:gd name="T14" fmla="*/ 267 w 383"/>
                <a:gd name="T15" fmla="*/ 72 h 342"/>
                <a:gd name="T16" fmla="*/ 265 w 383"/>
                <a:gd name="T17" fmla="*/ 87 h 342"/>
                <a:gd name="T18" fmla="*/ 209 w 383"/>
                <a:gd name="T19" fmla="*/ 123 h 342"/>
                <a:gd name="T20" fmla="*/ 216 w 383"/>
                <a:gd name="T21" fmla="*/ 86 h 342"/>
                <a:gd name="T22" fmla="*/ 189 w 383"/>
                <a:gd name="T23" fmla="*/ 118 h 342"/>
                <a:gd name="T24" fmla="*/ 198 w 383"/>
                <a:gd name="T25" fmla="*/ 13 h 342"/>
                <a:gd name="T26" fmla="*/ 172 w 383"/>
                <a:gd name="T27" fmla="*/ 13 h 342"/>
                <a:gd name="T28" fmla="*/ 181 w 383"/>
                <a:gd name="T29" fmla="*/ 118 h 342"/>
                <a:gd name="T30" fmla="*/ 154 w 383"/>
                <a:gd name="T31" fmla="*/ 86 h 342"/>
                <a:gd name="T32" fmla="*/ 161 w 383"/>
                <a:gd name="T33" fmla="*/ 123 h 342"/>
                <a:gd name="T34" fmla="*/ 105 w 383"/>
                <a:gd name="T35" fmla="*/ 87 h 342"/>
                <a:gd name="T36" fmla="*/ 102 w 383"/>
                <a:gd name="T37" fmla="*/ 72 h 342"/>
                <a:gd name="T38" fmla="*/ 84 w 383"/>
                <a:gd name="T39" fmla="*/ 90 h 342"/>
                <a:gd name="T40" fmla="*/ 99 w 383"/>
                <a:gd name="T41" fmla="*/ 93 h 342"/>
                <a:gd name="T42" fmla="*/ 137 w 383"/>
                <a:gd name="T43" fmla="*/ 147 h 342"/>
                <a:gd name="T44" fmla="*/ 100 w 383"/>
                <a:gd name="T45" fmla="*/ 140 h 342"/>
                <a:gd name="T46" fmla="*/ 131 w 383"/>
                <a:gd name="T47" fmla="*/ 167 h 342"/>
                <a:gd name="T48" fmla="*/ 53 w 383"/>
                <a:gd name="T49" fmla="*/ 152 h 342"/>
                <a:gd name="T50" fmla="*/ 18 w 383"/>
                <a:gd name="T51" fmla="*/ 171 h 342"/>
                <a:gd name="T52" fmla="*/ 53 w 383"/>
                <a:gd name="T53" fmla="*/ 190 h 342"/>
                <a:gd name="T54" fmla="*/ 131 w 383"/>
                <a:gd name="T55" fmla="*/ 175 h 342"/>
                <a:gd name="T56" fmla="*/ 100 w 383"/>
                <a:gd name="T57" fmla="*/ 202 h 342"/>
                <a:gd name="T58" fmla="*/ 137 w 383"/>
                <a:gd name="T59" fmla="*/ 195 h 342"/>
                <a:gd name="T60" fmla="*/ 99 w 383"/>
                <a:gd name="T61" fmla="*/ 253 h 342"/>
                <a:gd name="T62" fmla="*/ 84 w 383"/>
                <a:gd name="T63" fmla="*/ 255 h 342"/>
                <a:gd name="T64" fmla="*/ 102 w 383"/>
                <a:gd name="T65" fmla="*/ 273 h 342"/>
                <a:gd name="T66" fmla="*/ 105 w 383"/>
                <a:gd name="T67" fmla="*/ 258 h 342"/>
                <a:gd name="T68" fmla="*/ 161 w 383"/>
                <a:gd name="T69" fmla="*/ 219 h 342"/>
                <a:gd name="T70" fmla="*/ 154 w 383"/>
                <a:gd name="T71" fmla="*/ 256 h 342"/>
                <a:gd name="T72" fmla="*/ 181 w 383"/>
                <a:gd name="T73" fmla="*/ 224 h 342"/>
                <a:gd name="T74" fmla="*/ 181 w 383"/>
                <a:gd name="T75" fmla="*/ 317 h 342"/>
                <a:gd name="T76" fmla="*/ 185 w 383"/>
                <a:gd name="T77" fmla="*/ 342 h 342"/>
                <a:gd name="T78" fmla="*/ 189 w 383"/>
                <a:gd name="T79" fmla="*/ 317 h 342"/>
                <a:gd name="T80" fmla="*/ 202 w 383"/>
                <a:gd name="T81" fmla="*/ 222 h 342"/>
                <a:gd name="T82" fmla="*/ 223 w 383"/>
                <a:gd name="T83" fmla="*/ 253 h 342"/>
                <a:gd name="T84" fmla="*/ 219 w 383"/>
                <a:gd name="T85" fmla="*/ 212 h 342"/>
                <a:gd name="T86" fmla="*/ 266 w 383"/>
                <a:gd name="T87" fmla="*/ 257 h 342"/>
                <a:gd name="T88" fmla="*/ 286 w 383"/>
                <a:gd name="T89" fmla="*/ 274 h 342"/>
                <a:gd name="T90" fmla="*/ 269 w 383"/>
                <a:gd name="T91" fmla="*/ 254 h 342"/>
                <a:gd name="T92" fmla="*/ 225 w 383"/>
                <a:gd name="T93" fmla="*/ 207 h 342"/>
                <a:gd name="T94" fmla="*/ 267 w 383"/>
                <a:gd name="T95" fmla="*/ 209 h 342"/>
                <a:gd name="T96" fmla="*/ 236 w 383"/>
                <a:gd name="T97" fmla="*/ 188 h 342"/>
                <a:gd name="T98" fmla="*/ 330 w 383"/>
                <a:gd name="T99" fmla="*/ 175 h 342"/>
                <a:gd name="T100" fmla="*/ 383 w 383"/>
                <a:gd name="T101" fmla="*/ 171 h 342"/>
                <a:gd name="T102" fmla="*/ 156 w 383"/>
                <a:gd name="T103" fmla="*/ 171 h 342"/>
                <a:gd name="T104" fmla="*/ 214 w 383"/>
                <a:gd name="T105" fmla="*/ 17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3" h="342">
                  <a:moveTo>
                    <a:pt x="383" y="171"/>
                  </a:moveTo>
                  <a:cubicBezTo>
                    <a:pt x="330" y="141"/>
                    <a:pt x="330" y="141"/>
                    <a:pt x="330" y="141"/>
                  </a:cubicBezTo>
                  <a:cubicBezTo>
                    <a:pt x="330" y="167"/>
                    <a:pt x="330" y="167"/>
                    <a:pt x="330" y="167"/>
                  </a:cubicBezTo>
                  <a:cubicBezTo>
                    <a:pt x="238" y="167"/>
                    <a:pt x="238" y="167"/>
                    <a:pt x="238" y="167"/>
                  </a:cubicBezTo>
                  <a:cubicBezTo>
                    <a:pt x="238" y="163"/>
                    <a:pt x="237" y="158"/>
                    <a:pt x="236" y="154"/>
                  </a:cubicBezTo>
                  <a:cubicBezTo>
                    <a:pt x="270" y="140"/>
                    <a:pt x="270" y="140"/>
                    <a:pt x="270" y="140"/>
                  </a:cubicBezTo>
                  <a:cubicBezTo>
                    <a:pt x="267" y="133"/>
                    <a:pt x="267" y="133"/>
                    <a:pt x="267" y="133"/>
                  </a:cubicBezTo>
                  <a:cubicBezTo>
                    <a:pt x="233" y="147"/>
                    <a:pt x="233" y="147"/>
                    <a:pt x="233" y="147"/>
                  </a:cubicBezTo>
                  <a:cubicBezTo>
                    <a:pt x="231" y="143"/>
                    <a:pt x="229" y="140"/>
                    <a:pt x="226" y="137"/>
                  </a:cubicBezTo>
                  <a:cubicBezTo>
                    <a:pt x="270" y="93"/>
                    <a:pt x="270" y="93"/>
                    <a:pt x="270" y="93"/>
                  </a:cubicBezTo>
                  <a:cubicBezTo>
                    <a:pt x="270" y="92"/>
                    <a:pt x="270" y="92"/>
                    <a:pt x="270" y="92"/>
                  </a:cubicBezTo>
                  <a:cubicBezTo>
                    <a:pt x="275" y="95"/>
                    <a:pt x="281" y="95"/>
                    <a:pt x="286" y="90"/>
                  </a:cubicBezTo>
                  <a:cubicBezTo>
                    <a:pt x="291" y="85"/>
                    <a:pt x="291" y="77"/>
                    <a:pt x="286" y="72"/>
                  </a:cubicBezTo>
                  <a:cubicBezTo>
                    <a:pt x="281" y="67"/>
                    <a:pt x="272" y="67"/>
                    <a:pt x="267" y="72"/>
                  </a:cubicBezTo>
                  <a:cubicBezTo>
                    <a:pt x="269" y="71"/>
                    <a:pt x="270" y="69"/>
                    <a:pt x="267" y="72"/>
                  </a:cubicBezTo>
                  <a:cubicBezTo>
                    <a:pt x="265" y="74"/>
                    <a:pt x="266" y="73"/>
                    <a:pt x="267" y="72"/>
                  </a:cubicBezTo>
                  <a:cubicBezTo>
                    <a:pt x="263" y="76"/>
                    <a:pt x="262" y="83"/>
                    <a:pt x="265" y="88"/>
                  </a:cubicBezTo>
                  <a:cubicBezTo>
                    <a:pt x="265" y="87"/>
                    <a:pt x="265" y="87"/>
                    <a:pt x="265" y="87"/>
                  </a:cubicBezTo>
                  <a:cubicBezTo>
                    <a:pt x="221" y="131"/>
                    <a:pt x="221" y="131"/>
                    <a:pt x="221" y="131"/>
                  </a:cubicBezTo>
                  <a:cubicBezTo>
                    <a:pt x="217" y="128"/>
                    <a:pt x="213" y="125"/>
                    <a:pt x="209" y="123"/>
                  </a:cubicBezTo>
                  <a:cubicBezTo>
                    <a:pt x="223" y="89"/>
                    <a:pt x="223" y="89"/>
                    <a:pt x="223" y="89"/>
                  </a:cubicBezTo>
                  <a:cubicBezTo>
                    <a:pt x="216" y="86"/>
                    <a:pt x="216" y="86"/>
                    <a:pt x="216" y="86"/>
                  </a:cubicBezTo>
                  <a:cubicBezTo>
                    <a:pt x="202" y="120"/>
                    <a:pt x="202" y="120"/>
                    <a:pt x="202" y="120"/>
                  </a:cubicBezTo>
                  <a:cubicBezTo>
                    <a:pt x="198" y="119"/>
                    <a:pt x="193" y="118"/>
                    <a:pt x="189" y="118"/>
                  </a:cubicBezTo>
                  <a:cubicBezTo>
                    <a:pt x="189" y="25"/>
                    <a:pt x="189" y="25"/>
                    <a:pt x="189" y="25"/>
                  </a:cubicBezTo>
                  <a:cubicBezTo>
                    <a:pt x="194" y="24"/>
                    <a:pt x="198" y="19"/>
                    <a:pt x="198" y="13"/>
                  </a:cubicBezTo>
                  <a:cubicBezTo>
                    <a:pt x="198" y="6"/>
                    <a:pt x="192" y="0"/>
                    <a:pt x="185" y="0"/>
                  </a:cubicBezTo>
                  <a:cubicBezTo>
                    <a:pt x="178" y="0"/>
                    <a:pt x="172" y="6"/>
                    <a:pt x="172" y="13"/>
                  </a:cubicBezTo>
                  <a:cubicBezTo>
                    <a:pt x="172" y="19"/>
                    <a:pt x="176" y="24"/>
                    <a:pt x="181" y="25"/>
                  </a:cubicBezTo>
                  <a:cubicBezTo>
                    <a:pt x="181" y="118"/>
                    <a:pt x="181" y="118"/>
                    <a:pt x="181" y="118"/>
                  </a:cubicBezTo>
                  <a:cubicBezTo>
                    <a:pt x="176" y="118"/>
                    <a:pt x="172" y="119"/>
                    <a:pt x="168" y="120"/>
                  </a:cubicBezTo>
                  <a:cubicBezTo>
                    <a:pt x="154" y="86"/>
                    <a:pt x="154" y="86"/>
                    <a:pt x="154" y="86"/>
                  </a:cubicBezTo>
                  <a:cubicBezTo>
                    <a:pt x="147" y="89"/>
                    <a:pt x="147" y="89"/>
                    <a:pt x="147" y="89"/>
                  </a:cubicBezTo>
                  <a:cubicBezTo>
                    <a:pt x="161" y="123"/>
                    <a:pt x="161" y="123"/>
                    <a:pt x="161" y="123"/>
                  </a:cubicBezTo>
                  <a:cubicBezTo>
                    <a:pt x="156" y="125"/>
                    <a:pt x="152" y="128"/>
                    <a:pt x="149" y="131"/>
                  </a:cubicBezTo>
                  <a:cubicBezTo>
                    <a:pt x="105" y="87"/>
                    <a:pt x="105" y="87"/>
                    <a:pt x="105" y="87"/>
                  </a:cubicBezTo>
                  <a:cubicBezTo>
                    <a:pt x="104" y="88"/>
                    <a:pt x="104" y="88"/>
                    <a:pt x="104" y="88"/>
                  </a:cubicBezTo>
                  <a:cubicBezTo>
                    <a:pt x="107" y="83"/>
                    <a:pt x="107" y="76"/>
                    <a:pt x="102" y="72"/>
                  </a:cubicBezTo>
                  <a:cubicBezTo>
                    <a:pt x="97" y="67"/>
                    <a:pt x="89" y="67"/>
                    <a:pt x="84" y="72"/>
                  </a:cubicBezTo>
                  <a:cubicBezTo>
                    <a:pt x="79" y="77"/>
                    <a:pt x="79" y="85"/>
                    <a:pt x="84" y="90"/>
                  </a:cubicBezTo>
                  <a:cubicBezTo>
                    <a:pt x="88" y="94"/>
                    <a:pt x="95" y="95"/>
                    <a:pt x="100" y="92"/>
                  </a:cubicBezTo>
                  <a:cubicBezTo>
                    <a:pt x="99" y="93"/>
                    <a:pt x="99" y="93"/>
                    <a:pt x="99" y="93"/>
                  </a:cubicBezTo>
                  <a:cubicBezTo>
                    <a:pt x="143" y="137"/>
                    <a:pt x="143" y="137"/>
                    <a:pt x="143" y="137"/>
                  </a:cubicBezTo>
                  <a:cubicBezTo>
                    <a:pt x="141" y="140"/>
                    <a:pt x="139" y="143"/>
                    <a:pt x="137" y="147"/>
                  </a:cubicBezTo>
                  <a:cubicBezTo>
                    <a:pt x="103" y="133"/>
                    <a:pt x="103" y="133"/>
                    <a:pt x="103" y="133"/>
                  </a:cubicBezTo>
                  <a:cubicBezTo>
                    <a:pt x="100" y="140"/>
                    <a:pt x="100" y="140"/>
                    <a:pt x="100" y="140"/>
                  </a:cubicBezTo>
                  <a:cubicBezTo>
                    <a:pt x="134" y="154"/>
                    <a:pt x="134" y="154"/>
                    <a:pt x="134" y="154"/>
                  </a:cubicBezTo>
                  <a:cubicBezTo>
                    <a:pt x="133" y="158"/>
                    <a:pt x="132" y="163"/>
                    <a:pt x="131" y="167"/>
                  </a:cubicBezTo>
                  <a:cubicBezTo>
                    <a:pt x="67" y="167"/>
                    <a:pt x="67" y="167"/>
                    <a:pt x="67" y="167"/>
                  </a:cubicBezTo>
                  <a:cubicBezTo>
                    <a:pt x="53" y="152"/>
                    <a:pt x="53" y="152"/>
                    <a:pt x="53" y="152"/>
                  </a:cubicBezTo>
                  <a:cubicBezTo>
                    <a:pt x="0" y="152"/>
                    <a:pt x="0" y="152"/>
                    <a:pt x="0" y="152"/>
                  </a:cubicBezTo>
                  <a:cubicBezTo>
                    <a:pt x="18" y="171"/>
                    <a:pt x="18" y="171"/>
                    <a:pt x="18" y="171"/>
                  </a:cubicBezTo>
                  <a:cubicBezTo>
                    <a:pt x="0" y="190"/>
                    <a:pt x="0" y="190"/>
                    <a:pt x="0" y="190"/>
                  </a:cubicBezTo>
                  <a:cubicBezTo>
                    <a:pt x="53" y="190"/>
                    <a:pt x="53" y="190"/>
                    <a:pt x="53" y="190"/>
                  </a:cubicBezTo>
                  <a:cubicBezTo>
                    <a:pt x="67" y="175"/>
                    <a:pt x="67" y="175"/>
                    <a:pt x="67" y="175"/>
                  </a:cubicBezTo>
                  <a:cubicBezTo>
                    <a:pt x="131" y="175"/>
                    <a:pt x="131" y="175"/>
                    <a:pt x="131" y="175"/>
                  </a:cubicBezTo>
                  <a:cubicBezTo>
                    <a:pt x="132" y="179"/>
                    <a:pt x="133" y="184"/>
                    <a:pt x="134" y="188"/>
                  </a:cubicBezTo>
                  <a:cubicBezTo>
                    <a:pt x="100" y="202"/>
                    <a:pt x="100" y="202"/>
                    <a:pt x="100" y="202"/>
                  </a:cubicBezTo>
                  <a:cubicBezTo>
                    <a:pt x="103" y="209"/>
                    <a:pt x="103" y="209"/>
                    <a:pt x="103" y="209"/>
                  </a:cubicBezTo>
                  <a:cubicBezTo>
                    <a:pt x="137" y="195"/>
                    <a:pt x="137" y="195"/>
                    <a:pt x="137" y="195"/>
                  </a:cubicBezTo>
                  <a:cubicBezTo>
                    <a:pt x="139" y="199"/>
                    <a:pt x="142" y="203"/>
                    <a:pt x="145" y="207"/>
                  </a:cubicBezTo>
                  <a:cubicBezTo>
                    <a:pt x="99" y="253"/>
                    <a:pt x="99" y="253"/>
                    <a:pt x="99" y="253"/>
                  </a:cubicBezTo>
                  <a:cubicBezTo>
                    <a:pt x="100" y="253"/>
                    <a:pt x="100" y="253"/>
                    <a:pt x="100" y="253"/>
                  </a:cubicBezTo>
                  <a:cubicBezTo>
                    <a:pt x="95" y="250"/>
                    <a:pt x="88" y="251"/>
                    <a:pt x="84" y="255"/>
                  </a:cubicBezTo>
                  <a:cubicBezTo>
                    <a:pt x="79" y="260"/>
                    <a:pt x="79" y="268"/>
                    <a:pt x="84" y="273"/>
                  </a:cubicBezTo>
                  <a:cubicBezTo>
                    <a:pt x="89" y="279"/>
                    <a:pt x="97" y="279"/>
                    <a:pt x="102" y="273"/>
                  </a:cubicBezTo>
                  <a:cubicBezTo>
                    <a:pt x="107" y="269"/>
                    <a:pt x="107" y="263"/>
                    <a:pt x="104" y="258"/>
                  </a:cubicBezTo>
                  <a:cubicBezTo>
                    <a:pt x="105" y="258"/>
                    <a:pt x="105" y="258"/>
                    <a:pt x="105" y="258"/>
                  </a:cubicBezTo>
                  <a:cubicBezTo>
                    <a:pt x="151" y="212"/>
                    <a:pt x="151" y="212"/>
                    <a:pt x="151" y="212"/>
                  </a:cubicBezTo>
                  <a:cubicBezTo>
                    <a:pt x="154" y="215"/>
                    <a:pt x="157" y="217"/>
                    <a:pt x="161" y="219"/>
                  </a:cubicBezTo>
                  <a:cubicBezTo>
                    <a:pt x="147" y="253"/>
                    <a:pt x="147" y="253"/>
                    <a:pt x="147" y="253"/>
                  </a:cubicBezTo>
                  <a:cubicBezTo>
                    <a:pt x="154" y="256"/>
                    <a:pt x="154" y="256"/>
                    <a:pt x="154" y="256"/>
                  </a:cubicBezTo>
                  <a:cubicBezTo>
                    <a:pt x="168" y="222"/>
                    <a:pt x="168" y="222"/>
                    <a:pt x="168" y="222"/>
                  </a:cubicBezTo>
                  <a:cubicBezTo>
                    <a:pt x="172" y="223"/>
                    <a:pt x="176" y="224"/>
                    <a:pt x="181" y="224"/>
                  </a:cubicBezTo>
                  <a:cubicBezTo>
                    <a:pt x="181" y="317"/>
                    <a:pt x="181" y="317"/>
                    <a:pt x="181" y="317"/>
                  </a:cubicBezTo>
                  <a:cubicBezTo>
                    <a:pt x="181" y="317"/>
                    <a:pt x="181" y="317"/>
                    <a:pt x="181" y="317"/>
                  </a:cubicBezTo>
                  <a:cubicBezTo>
                    <a:pt x="176" y="318"/>
                    <a:pt x="172" y="323"/>
                    <a:pt x="172" y="329"/>
                  </a:cubicBezTo>
                  <a:cubicBezTo>
                    <a:pt x="172" y="336"/>
                    <a:pt x="178" y="342"/>
                    <a:pt x="185" y="342"/>
                  </a:cubicBezTo>
                  <a:cubicBezTo>
                    <a:pt x="192" y="342"/>
                    <a:pt x="198" y="336"/>
                    <a:pt x="198" y="329"/>
                  </a:cubicBezTo>
                  <a:cubicBezTo>
                    <a:pt x="198" y="323"/>
                    <a:pt x="194" y="318"/>
                    <a:pt x="189" y="317"/>
                  </a:cubicBezTo>
                  <a:cubicBezTo>
                    <a:pt x="189" y="224"/>
                    <a:pt x="189" y="224"/>
                    <a:pt x="189" y="224"/>
                  </a:cubicBezTo>
                  <a:cubicBezTo>
                    <a:pt x="193" y="224"/>
                    <a:pt x="198" y="223"/>
                    <a:pt x="202" y="222"/>
                  </a:cubicBezTo>
                  <a:cubicBezTo>
                    <a:pt x="216" y="256"/>
                    <a:pt x="216" y="256"/>
                    <a:pt x="216" y="256"/>
                  </a:cubicBezTo>
                  <a:cubicBezTo>
                    <a:pt x="223" y="253"/>
                    <a:pt x="223" y="253"/>
                    <a:pt x="223" y="253"/>
                  </a:cubicBezTo>
                  <a:cubicBezTo>
                    <a:pt x="209" y="219"/>
                    <a:pt x="209" y="219"/>
                    <a:pt x="209" y="219"/>
                  </a:cubicBezTo>
                  <a:cubicBezTo>
                    <a:pt x="212" y="217"/>
                    <a:pt x="216" y="215"/>
                    <a:pt x="219" y="212"/>
                  </a:cubicBezTo>
                  <a:cubicBezTo>
                    <a:pt x="265" y="258"/>
                    <a:pt x="265" y="258"/>
                    <a:pt x="265" y="258"/>
                  </a:cubicBezTo>
                  <a:cubicBezTo>
                    <a:pt x="266" y="257"/>
                    <a:pt x="266" y="257"/>
                    <a:pt x="266" y="257"/>
                  </a:cubicBezTo>
                  <a:cubicBezTo>
                    <a:pt x="262" y="262"/>
                    <a:pt x="263" y="269"/>
                    <a:pt x="267" y="274"/>
                  </a:cubicBezTo>
                  <a:cubicBezTo>
                    <a:pt x="272" y="279"/>
                    <a:pt x="281" y="279"/>
                    <a:pt x="286" y="274"/>
                  </a:cubicBezTo>
                  <a:cubicBezTo>
                    <a:pt x="291" y="269"/>
                    <a:pt x="291" y="260"/>
                    <a:pt x="286" y="255"/>
                  </a:cubicBezTo>
                  <a:cubicBezTo>
                    <a:pt x="281" y="251"/>
                    <a:pt x="275" y="250"/>
                    <a:pt x="269" y="254"/>
                  </a:cubicBezTo>
                  <a:cubicBezTo>
                    <a:pt x="270" y="253"/>
                    <a:pt x="270" y="253"/>
                    <a:pt x="270" y="253"/>
                  </a:cubicBezTo>
                  <a:cubicBezTo>
                    <a:pt x="225" y="207"/>
                    <a:pt x="225" y="207"/>
                    <a:pt x="225" y="207"/>
                  </a:cubicBezTo>
                  <a:cubicBezTo>
                    <a:pt x="228" y="203"/>
                    <a:pt x="231" y="199"/>
                    <a:pt x="233" y="195"/>
                  </a:cubicBezTo>
                  <a:cubicBezTo>
                    <a:pt x="267" y="209"/>
                    <a:pt x="267" y="209"/>
                    <a:pt x="267" y="209"/>
                  </a:cubicBezTo>
                  <a:cubicBezTo>
                    <a:pt x="270" y="202"/>
                    <a:pt x="270" y="202"/>
                    <a:pt x="270" y="202"/>
                  </a:cubicBezTo>
                  <a:cubicBezTo>
                    <a:pt x="236" y="188"/>
                    <a:pt x="236" y="188"/>
                    <a:pt x="236" y="188"/>
                  </a:cubicBezTo>
                  <a:cubicBezTo>
                    <a:pt x="237" y="184"/>
                    <a:pt x="238" y="179"/>
                    <a:pt x="238" y="175"/>
                  </a:cubicBezTo>
                  <a:cubicBezTo>
                    <a:pt x="330" y="175"/>
                    <a:pt x="330" y="175"/>
                    <a:pt x="330" y="175"/>
                  </a:cubicBezTo>
                  <a:cubicBezTo>
                    <a:pt x="330" y="201"/>
                    <a:pt x="330" y="201"/>
                    <a:pt x="330" y="201"/>
                  </a:cubicBezTo>
                  <a:lnTo>
                    <a:pt x="383" y="171"/>
                  </a:lnTo>
                  <a:close/>
                  <a:moveTo>
                    <a:pt x="185" y="200"/>
                  </a:moveTo>
                  <a:cubicBezTo>
                    <a:pt x="169" y="200"/>
                    <a:pt x="156" y="187"/>
                    <a:pt x="156" y="171"/>
                  </a:cubicBezTo>
                  <a:cubicBezTo>
                    <a:pt x="156" y="155"/>
                    <a:pt x="169" y="142"/>
                    <a:pt x="185" y="142"/>
                  </a:cubicBezTo>
                  <a:cubicBezTo>
                    <a:pt x="201" y="142"/>
                    <a:pt x="214" y="155"/>
                    <a:pt x="214" y="171"/>
                  </a:cubicBezTo>
                  <a:cubicBezTo>
                    <a:pt x="214" y="187"/>
                    <a:pt x="201" y="200"/>
                    <a:pt x="185" y="20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62" name="Freeform 116"/>
            <p:cNvSpPr>
              <a:spLocks/>
            </p:cNvSpPr>
            <p:nvPr userDrawn="1"/>
          </p:nvSpPr>
          <p:spPr bwMode="auto">
            <a:xfrm>
              <a:off x="4986338" y="3195638"/>
              <a:ext cx="11113" cy="7937"/>
            </a:xfrm>
            <a:custGeom>
              <a:avLst/>
              <a:gdLst>
                <a:gd name="T0" fmla="*/ 3 w 4"/>
                <a:gd name="T1" fmla="*/ 3 h 3"/>
                <a:gd name="T2" fmla="*/ 4 w 4"/>
                <a:gd name="T3" fmla="*/ 3 h 3"/>
                <a:gd name="T4" fmla="*/ 3 w 4"/>
                <a:gd name="T5" fmla="*/ 3 h 3"/>
              </a:gdLst>
              <a:ahLst/>
              <a:cxnLst>
                <a:cxn ang="0">
                  <a:pos x="T0" y="T1"/>
                </a:cxn>
                <a:cxn ang="0">
                  <a:pos x="T2" y="T3"/>
                </a:cxn>
                <a:cxn ang="0">
                  <a:pos x="T4" y="T5"/>
                </a:cxn>
              </a:cxnLst>
              <a:rect l="0" t="0" r="r" b="b"/>
              <a:pathLst>
                <a:path w="4" h="3">
                  <a:moveTo>
                    <a:pt x="3" y="3"/>
                  </a:moveTo>
                  <a:cubicBezTo>
                    <a:pt x="4" y="3"/>
                    <a:pt x="4" y="3"/>
                    <a:pt x="4" y="3"/>
                  </a:cubicBezTo>
                  <a:cubicBezTo>
                    <a:pt x="2" y="2"/>
                    <a:pt x="0" y="0"/>
                    <a:pt x="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63" name="Freeform 117"/>
            <p:cNvSpPr>
              <a:spLocks/>
            </p:cNvSpPr>
            <p:nvPr userDrawn="1"/>
          </p:nvSpPr>
          <p:spPr bwMode="auto">
            <a:xfrm>
              <a:off x="5480051" y="3686175"/>
              <a:ext cx="3175" cy="3175"/>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1" y="1"/>
                  </a:cubicBezTo>
                  <a:cubicBezTo>
                    <a:pt x="1" y="1"/>
                    <a:pt x="1" y="1"/>
                    <a:pt x="1" y="1"/>
                  </a:cubicBezTo>
                  <a:cubicBezTo>
                    <a:pt x="0" y="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64" name="Oval 118"/>
            <p:cNvSpPr>
              <a:spLocks noChangeArrowheads="1"/>
            </p:cNvSpPr>
            <p:nvPr userDrawn="1"/>
          </p:nvSpPr>
          <p:spPr bwMode="auto">
            <a:xfrm>
              <a:off x="5160963" y="3416300"/>
              <a:ext cx="104775" cy="10001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67" name="Freeform 119"/>
            <p:cNvSpPr>
              <a:spLocks noEditPoints="1"/>
            </p:cNvSpPr>
            <p:nvPr userDrawn="1"/>
          </p:nvSpPr>
          <p:spPr bwMode="auto">
            <a:xfrm>
              <a:off x="5214938" y="1819275"/>
              <a:ext cx="295275" cy="722312"/>
            </a:xfrm>
            <a:custGeom>
              <a:avLst/>
              <a:gdLst>
                <a:gd name="T0" fmla="*/ 24 w 111"/>
                <a:gd name="T1" fmla="*/ 272 h 272"/>
                <a:gd name="T2" fmla="*/ 12 w 111"/>
                <a:gd name="T3" fmla="*/ 272 h 272"/>
                <a:gd name="T4" fmla="*/ 13 w 111"/>
                <a:gd name="T5" fmla="*/ 267 h 272"/>
                <a:gd name="T6" fmla="*/ 35 w 111"/>
                <a:gd name="T7" fmla="*/ 232 h 272"/>
                <a:gd name="T8" fmla="*/ 82 w 111"/>
                <a:gd name="T9" fmla="*/ 112 h 272"/>
                <a:gd name="T10" fmla="*/ 82 w 111"/>
                <a:gd name="T11" fmla="*/ 106 h 272"/>
                <a:gd name="T12" fmla="*/ 0 w 111"/>
                <a:gd name="T13" fmla="*/ 8 h 272"/>
                <a:gd name="T14" fmla="*/ 0 w 111"/>
                <a:gd name="T15" fmla="*/ 0 h 272"/>
                <a:gd name="T16" fmla="*/ 0 w 111"/>
                <a:gd name="T17" fmla="*/ 0 h 272"/>
                <a:gd name="T18" fmla="*/ 0 w 111"/>
                <a:gd name="T19" fmla="*/ 0 h 272"/>
                <a:gd name="T20" fmla="*/ 0 w 111"/>
                <a:gd name="T21" fmla="*/ 0 h 272"/>
                <a:gd name="T22" fmla="*/ 111 w 111"/>
                <a:gd name="T23" fmla="*/ 106 h 272"/>
                <a:gd name="T24" fmla="*/ 111 w 111"/>
                <a:gd name="T25" fmla="*/ 112 h 272"/>
                <a:gd name="T26" fmla="*/ 50 w 111"/>
                <a:gd name="T27" fmla="*/ 237 h 272"/>
                <a:gd name="T28" fmla="*/ 25 w 111"/>
                <a:gd name="T29" fmla="*/ 269 h 272"/>
                <a:gd name="T30" fmla="*/ 24 w 111"/>
                <a:gd name="T31" fmla="*/ 272 h 272"/>
                <a:gd name="T32" fmla="*/ 56 w 111"/>
                <a:gd name="T33" fmla="*/ 23 h 272"/>
                <a:gd name="T34" fmla="*/ 90 w 111"/>
                <a:gd name="T35" fmla="*/ 106 h 272"/>
                <a:gd name="T36" fmla="*/ 90 w 111"/>
                <a:gd name="T37" fmla="*/ 112 h 272"/>
                <a:gd name="T38" fmla="*/ 46 w 111"/>
                <a:gd name="T39" fmla="*/ 230 h 272"/>
                <a:gd name="T40" fmla="*/ 104 w 111"/>
                <a:gd name="T41" fmla="*/ 112 h 272"/>
                <a:gd name="T42" fmla="*/ 104 w 111"/>
                <a:gd name="T43" fmla="*/ 106 h 272"/>
                <a:gd name="T44" fmla="*/ 56 w 111"/>
                <a:gd name="T45"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 h="272">
                  <a:moveTo>
                    <a:pt x="24" y="272"/>
                  </a:moveTo>
                  <a:cubicBezTo>
                    <a:pt x="12" y="272"/>
                    <a:pt x="12" y="272"/>
                    <a:pt x="12" y="272"/>
                  </a:cubicBezTo>
                  <a:cubicBezTo>
                    <a:pt x="13" y="267"/>
                    <a:pt x="13" y="267"/>
                    <a:pt x="13" y="267"/>
                  </a:cubicBezTo>
                  <a:cubicBezTo>
                    <a:pt x="16" y="254"/>
                    <a:pt x="24" y="244"/>
                    <a:pt x="35" y="232"/>
                  </a:cubicBezTo>
                  <a:cubicBezTo>
                    <a:pt x="54" y="210"/>
                    <a:pt x="80" y="179"/>
                    <a:pt x="82" y="112"/>
                  </a:cubicBezTo>
                  <a:cubicBezTo>
                    <a:pt x="82" y="110"/>
                    <a:pt x="82" y="108"/>
                    <a:pt x="82" y="106"/>
                  </a:cubicBezTo>
                  <a:cubicBezTo>
                    <a:pt x="82" y="52"/>
                    <a:pt x="45" y="8"/>
                    <a:pt x="0" y="8"/>
                  </a:cubicBezTo>
                  <a:cubicBezTo>
                    <a:pt x="0" y="0"/>
                    <a:pt x="0" y="0"/>
                    <a:pt x="0" y="0"/>
                  </a:cubicBezTo>
                  <a:cubicBezTo>
                    <a:pt x="0" y="0"/>
                    <a:pt x="0" y="0"/>
                    <a:pt x="0" y="0"/>
                  </a:cubicBezTo>
                  <a:cubicBezTo>
                    <a:pt x="0" y="0"/>
                    <a:pt x="0" y="0"/>
                    <a:pt x="0" y="0"/>
                  </a:cubicBezTo>
                  <a:cubicBezTo>
                    <a:pt x="0" y="0"/>
                    <a:pt x="0" y="0"/>
                    <a:pt x="0" y="0"/>
                  </a:cubicBezTo>
                  <a:cubicBezTo>
                    <a:pt x="61" y="0"/>
                    <a:pt x="111" y="48"/>
                    <a:pt x="111" y="106"/>
                  </a:cubicBezTo>
                  <a:cubicBezTo>
                    <a:pt x="111" y="108"/>
                    <a:pt x="111" y="110"/>
                    <a:pt x="111" y="112"/>
                  </a:cubicBezTo>
                  <a:cubicBezTo>
                    <a:pt x="108" y="182"/>
                    <a:pt x="74" y="214"/>
                    <a:pt x="50" y="237"/>
                  </a:cubicBezTo>
                  <a:cubicBezTo>
                    <a:pt x="37" y="249"/>
                    <a:pt x="27" y="258"/>
                    <a:pt x="25" y="269"/>
                  </a:cubicBezTo>
                  <a:lnTo>
                    <a:pt x="24" y="272"/>
                  </a:lnTo>
                  <a:close/>
                  <a:moveTo>
                    <a:pt x="56" y="23"/>
                  </a:moveTo>
                  <a:cubicBezTo>
                    <a:pt x="76" y="43"/>
                    <a:pt x="90" y="73"/>
                    <a:pt x="90" y="106"/>
                  </a:cubicBezTo>
                  <a:cubicBezTo>
                    <a:pt x="90" y="108"/>
                    <a:pt x="90" y="110"/>
                    <a:pt x="90" y="112"/>
                  </a:cubicBezTo>
                  <a:cubicBezTo>
                    <a:pt x="88" y="176"/>
                    <a:pt x="65" y="208"/>
                    <a:pt x="46" y="230"/>
                  </a:cubicBezTo>
                  <a:cubicBezTo>
                    <a:pt x="70" y="208"/>
                    <a:pt x="101" y="178"/>
                    <a:pt x="104" y="112"/>
                  </a:cubicBezTo>
                  <a:cubicBezTo>
                    <a:pt x="104" y="110"/>
                    <a:pt x="104" y="108"/>
                    <a:pt x="104" y="106"/>
                  </a:cubicBezTo>
                  <a:cubicBezTo>
                    <a:pt x="104" y="71"/>
                    <a:pt x="85" y="41"/>
                    <a:pt x="56"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68" name="Freeform 120"/>
            <p:cNvSpPr>
              <a:spLocks noEditPoints="1"/>
            </p:cNvSpPr>
            <p:nvPr userDrawn="1"/>
          </p:nvSpPr>
          <p:spPr bwMode="auto">
            <a:xfrm>
              <a:off x="4916488" y="1819275"/>
              <a:ext cx="298450" cy="722312"/>
            </a:xfrm>
            <a:custGeom>
              <a:avLst/>
              <a:gdLst>
                <a:gd name="T0" fmla="*/ 99 w 112"/>
                <a:gd name="T1" fmla="*/ 272 h 272"/>
                <a:gd name="T2" fmla="*/ 87 w 112"/>
                <a:gd name="T3" fmla="*/ 272 h 272"/>
                <a:gd name="T4" fmla="*/ 86 w 112"/>
                <a:gd name="T5" fmla="*/ 269 h 272"/>
                <a:gd name="T6" fmla="*/ 62 w 112"/>
                <a:gd name="T7" fmla="*/ 237 h 272"/>
                <a:gd name="T8" fmla="*/ 0 w 112"/>
                <a:gd name="T9" fmla="*/ 112 h 272"/>
                <a:gd name="T10" fmla="*/ 0 w 112"/>
                <a:gd name="T11" fmla="*/ 106 h 272"/>
                <a:gd name="T12" fmla="*/ 112 w 112"/>
                <a:gd name="T13" fmla="*/ 0 h 272"/>
                <a:gd name="T14" fmla="*/ 112 w 112"/>
                <a:gd name="T15" fmla="*/ 0 h 272"/>
                <a:gd name="T16" fmla="*/ 112 w 112"/>
                <a:gd name="T17" fmla="*/ 0 h 272"/>
                <a:gd name="T18" fmla="*/ 112 w 112"/>
                <a:gd name="T19" fmla="*/ 8 h 272"/>
                <a:gd name="T20" fmla="*/ 29 w 112"/>
                <a:gd name="T21" fmla="*/ 106 h 272"/>
                <a:gd name="T22" fmla="*/ 30 w 112"/>
                <a:gd name="T23" fmla="*/ 112 h 272"/>
                <a:gd name="T24" fmla="*/ 77 w 112"/>
                <a:gd name="T25" fmla="*/ 232 h 272"/>
                <a:gd name="T26" fmla="*/ 98 w 112"/>
                <a:gd name="T27" fmla="*/ 267 h 272"/>
                <a:gd name="T28" fmla="*/ 99 w 112"/>
                <a:gd name="T29" fmla="*/ 272 h 272"/>
                <a:gd name="T30" fmla="*/ 57 w 112"/>
                <a:gd name="T31" fmla="*/ 23 h 272"/>
                <a:gd name="T32" fmla="*/ 8 w 112"/>
                <a:gd name="T33" fmla="*/ 106 h 272"/>
                <a:gd name="T34" fmla="*/ 8 w 112"/>
                <a:gd name="T35" fmla="*/ 112 h 272"/>
                <a:gd name="T36" fmla="*/ 67 w 112"/>
                <a:gd name="T37" fmla="*/ 232 h 272"/>
                <a:gd name="T38" fmla="*/ 22 w 112"/>
                <a:gd name="T39" fmla="*/ 112 h 272"/>
                <a:gd name="T40" fmla="*/ 22 w 112"/>
                <a:gd name="T41" fmla="*/ 106 h 272"/>
                <a:gd name="T42" fmla="*/ 57 w 112"/>
                <a:gd name="T43"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 h="272">
                  <a:moveTo>
                    <a:pt x="99" y="272"/>
                  </a:moveTo>
                  <a:cubicBezTo>
                    <a:pt x="87" y="272"/>
                    <a:pt x="87" y="272"/>
                    <a:pt x="87" y="272"/>
                  </a:cubicBezTo>
                  <a:cubicBezTo>
                    <a:pt x="86" y="269"/>
                    <a:pt x="86" y="269"/>
                    <a:pt x="86" y="269"/>
                  </a:cubicBezTo>
                  <a:cubicBezTo>
                    <a:pt x="84" y="258"/>
                    <a:pt x="74" y="249"/>
                    <a:pt x="62" y="237"/>
                  </a:cubicBezTo>
                  <a:cubicBezTo>
                    <a:pt x="37" y="214"/>
                    <a:pt x="3" y="183"/>
                    <a:pt x="0" y="112"/>
                  </a:cubicBezTo>
                  <a:cubicBezTo>
                    <a:pt x="0" y="110"/>
                    <a:pt x="0" y="108"/>
                    <a:pt x="0" y="106"/>
                  </a:cubicBezTo>
                  <a:cubicBezTo>
                    <a:pt x="0" y="48"/>
                    <a:pt x="50" y="0"/>
                    <a:pt x="112" y="0"/>
                  </a:cubicBezTo>
                  <a:cubicBezTo>
                    <a:pt x="112" y="0"/>
                    <a:pt x="112" y="0"/>
                    <a:pt x="112" y="0"/>
                  </a:cubicBezTo>
                  <a:cubicBezTo>
                    <a:pt x="112" y="0"/>
                    <a:pt x="112" y="0"/>
                    <a:pt x="112" y="0"/>
                  </a:cubicBezTo>
                  <a:cubicBezTo>
                    <a:pt x="112" y="8"/>
                    <a:pt x="112" y="8"/>
                    <a:pt x="112" y="8"/>
                  </a:cubicBezTo>
                  <a:cubicBezTo>
                    <a:pt x="66" y="8"/>
                    <a:pt x="29" y="52"/>
                    <a:pt x="29" y="106"/>
                  </a:cubicBezTo>
                  <a:cubicBezTo>
                    <a:pt x="29" y="108"/>
                    <a:pt x="29" y="110"/>
                    <a:pt x="30" y="112"/>
                  </a:cubicBezTo>
                  <a:cubicBezTo>
                    <a:pt x="32" y="179"/>
                    <a:pt x="58" y="210"/>
                    <a:pt x="77" y="232"/>
                  </a:cubicBezTo>
                  <a:cubicBezTo>
                    <a:pt x="87" y="244"/>
                    <a:pt x="96" y="254"/>
                    <a:pt x="98" y="267"/>
                  </a:cubicBezTo>
                  <a:lnTo>
                    <a:pt x="99" y="272"/>
                  </a:lnTo>
                  <a:close/>
                  <a:moveTo>
                    <a:pt x="57" y="23"/>
                  </a:moveTo>
                  <a:cubicBezTo>
                    <a:pt x="27" y="40"/>
                    <a:pt x="8" y="71"/>
                    <a:pt x="8" y="106"/>
                  </a:cubicBezTo>
                  <a:cubicBezTo>
                    <a:pt x="8" y="108"/>
                    <a:pt x="8" y="110"/>
                    <a:pt x="8" y="112"/>
                  </a:cubicBezTo>
                  <a:cubicBezTo>
                    <a:pt x="11" y="179"/>
                    <a:pt x="43" y="209"/>
                    <a:pt x="67" y="232"/>
                  </a:cubicBezTo>
                  <a:cubicBezTo>
                    <a:pt x="48" y="209"/>
                    <a:pt x="24" y="177"/>
                    <a:pt x="22" y="112"/>
                  </a:cubicBezTo>
                  <a:cubicBezTo>
                    <a:pt x="22" y="110"/>
                    <a:pt x="22" y="108"/>
                    <a:pt x="22" y="106"/>
                  </a:cubicBezTo>
                  <a:cubicBezTo>
                    <a:pt x="22" y="72"/>
                    <a:pt x="36" y="42"/>
                    <a:pt x="57"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69" name="Freeform 121"/>
            <p:cNvSpPr>
              <a:spLocks noEditPoints="1"/>
            </p:cNvSpPr>
            <p:nvPr userDrawn="1"/>
          </p:nvSpPr>
          <p:spPr bwMode="auto">
            <a:xfrm>
              <a:off x="5089526" y="1819275"/>
              <a:ext cx="250825" cy="722312"/>
            </a:xfrm>
            <a:custGeom>
              <a:avLst/>
              <a:gdLst>
                <a:gd name="T0" fmla="*/ 59 w 94"/>
                <a:gd name="T1" fmla="*/ 272 h 272"/>
                <a:gd name="T2" fmla="*/ 35 w 94"/>
                <a:gd name="T3" fmla="*/ 272 h 272"/>
                <a:gd name="T4" fmla="*/ 35 w 94"/>
                <a:gd name="T5" fmla="*/ 268 h 272"/>
                <a:gd name="T6" fmla="*/ 25 w 94"/>
                <a:gd name="T7" fmla="*/ 236 h 272"/>
                <a:gd name="T8" fmla="*/ 0 w 94"/>
                <a:gd name="T9" fmla="*/ 112 h 272"/>
                <a:gd name="T10" fmla="*/ 0 w 94"/>
                <a:gd name="T11" fmla="*/ 110 h 272"/>
                <a:gd name="T12" fmla="*/ 0 w 94"/>
                <a:gd name="T13" fmla="*/ 106 h 272"/>
                <a:gd name="T14" fmla="*/ 47 w 94"/>
                <a:gd name="T15" fmla="*/ 0 h 272"/>
                <a:gd name="T16" fmla="*/ 94 w 94"/>
                <a:gd name="T17" fmla="*/ 106 h 272"/>
                <a:gd name="T18" fmla="*/ 94 w 94"/>
                <a:gd name="T19" fmla="*/ 112 h 272"/>
                <a:gd name="T20" fmla="*/ 69 w 94"/>
                <a:gd name="T21" fmla="*/ 236 h 272"/>
                <a:gd name="T22" fmla="*/ 59 w 94"/>
                <a:gd name="T23" fmla="*/ 268 h 272"/>
                <a:gd name="T24" fmla="*/ 59 w 94"/>
                <a:gd name="T25" fmla="*/ 272 h 272"/>
                <a:gd name="T26" fmla="*/ 42 w 94"/>
                <a:gd name="T27" fmla="*/ 264 h 272"/>
                <a:gd name="T28" fmla="*/ 52 w 94"/>
                <a:gd name="T29" fmla="*/ 264 h 272"/>
                <a:gd name="T30" fmla="*/ 62 w 94"/>
                <a:gd name="T31" fmla="*/ 233 h 272"/>
                <a:gd name="T32" fmla="*/ 86 w 94"/>
                <a:gd name="T33" fmla="*/ 112 h 272"/>
                <a:gd name="T34" fmla="*/ 86 w 94"/>
                <a:gd name="T35" fmla="*/ 106 h 272"/>
                <a:gd name="T36" fmla="*/ 47 w 94"/>
                <a:gd name="T37" fmla="*/ 8 h 272"/>
                <a:gd name="T38" fmla="*/ 8 w 94"/>
                <a:gd name="T39" fmla="*/ 106 h 272"/>
                <a:gd name="T40" fmla="*/ 8 w 94"/>
                <a:gd name="T41" fmla="*/ 110 h 272"/>
                <a:gd name="T42" fmla="*/ 8 w 94"/>
                <a:gd name="T43" fmla="*/ 112 h 272"/>
                <a:gd name="T44" fmla="*/ 31 w 94"/>
                <a:gd name="T45" fmla="*/ 233 h 272"/>
                <a:gd name="T46" fmla="*/ 42 w 94"/>
                <a:gd name="T47" fmla="*/ 26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 h="272">
                  <a:moveTo>
                    <a:pt x="59" y="272"/>
                  </a:moveTo>
                  <a:cubicBezTo>
                    <a:pt x="35" y="272"/>
                    <a:pt x="35" y="272"/>
                    <a:pt x="35" y="272"/>
                  </a:cubicBezTo>
                  <a:cubicBezTo>
                    <a:pt x="35" y="268"/>
                    <a:pt x="35" y="268"/>
                    <a:pt x="35" y="268"/>
                  </a:cubicBezTo>
                  <a:cubicBezTo>
                    <a:pt x="34" y="257"/>
                    <a:pt x="30" y="248"/>
                    <a:pt x="25" y="236"/>
                  </a:cubicBezTo>
                  <a:cubicBezTo>
                    <a:pt x="15" y="213"/>
                    <a:pt x="1" y="182"/>
                    <a:pt x="0" y="112"/>
                  </a:cubicBezTo>
                  <a:cubicBezTo>
                    <a:pt x="0" y="110"/>
                    <a:pt x="0" y="110"/>
                    <a:pt x="0" y="110"/>
                  </a:cubicBezTo>
                  <a:cubicBezTo>
                    <a:pt x="0" y="109"/>
                    <a:pt x="0" y="108"/>
                    <a:pt x="0" y="106"/>
                  </a:cubicBezTo>
                  <a:cubicBezTo>
                    <a:pt x="0" y="47"/>
                    <a:pt x="21" y="1"/>
                    <a:pt x="47" y="0"/>
                  </a:cubicBezTo>
                  <a:cubicBezTo>
                    <a:pt x="73" y="1"/>
                    <a:pt x="94" y="47"/>
                    <a:pt x="94" y="106"/>
                  </a:cubicBezTo>
                  <a:cubicBezTo>
                    <a:pt x="94" y="108"/>
                    <a:pt x="94" y="110"/>
                    <a:pt x="94" y="112"/>
                  </a:cubicBezTo>
                  <a:cubicBezTo>
                    <a:pt x="92" y="182"/>
                    <a:pt x="79" y="213"/>
                    <a:pt x="69" y="236"/>
                  </a:cubicBezTo>
                  <a:cubicBezTo>
                    <a:pt x="64" y="248"/>
                    <a:pt x="60" y="257"/>
                    <a:pt x="59" y="268"/>
                  </a:cubicBezTo>
                  <a:lnTo>
                    <a:pt x="59" y="272"/>
                  </a:lnTo>
                  <a:close/>
                  <a:moveTo>
                    <a:pt x="42" y="264"/>
                  </a:moveTo>
                  <a:cubicBezTo>
                    <a:pt x="52" y="264"/>
                    <a:pt x="52" y="264"/>
                    <a:pt x="52" y="264"/>
                  </a:cubicBezTo>
                  <a:cubicBezTo>
                    <a:pt x="54" y="253"/>
                    <a:pt x="58" y="244"/>
                    <a:pt x="62" y="233"/>
                  </a:cubicBezTo>
                  <a:cubicBezTo>
                    <a:pt x="72" y="211"/>
                    <a:pt x="85" y="180"/>
                    <a:pt x="86" y="112"/>
                  </a:cubicBezTo>
                  <a:cubicBezTo>
                    <a:pt x="86" y="110"/>
                    <a:pt x="86" y="108"/>
                    <a:pt x="86" y="106"/>
                  </a:cubicBezTo>
                  <a:cubicBezTo>
                    <a:pt x="86" y="53"/>
                    <a:pt x="68" y="8"/>
                    <a:pt x="47" y="8"/>
                  </a:cubicBezTo>
                  <a:cubicBezTo>
                    <a:pt x="26" y="8"/>
                    <a:pt x="8" y="53"/>
                    <a:pt x="8" y="106"/>
                  </a:cubicBezTo>
                  <a:cubicBezTo>
                    <a:pt x="8" y="108"/>
                    <a:pt x="8" y="109"/>
                    <a:pt x="8" y="110"/>
                  </a:cubicBezTo>
                  <a:cubicBezTo>
                    <a:pt x="8" y="112"/>
                    <a:pt x="8" y="112"/>
                    <a:pt x="8" y="112"/>
                  </a:cubicBezTo>
                  <a:cubicBezTo>
                    <a:pt x="9" y="180"/>
                    <a:pt x="22" y="211"/>
                    <a:pt x="31" y="233"/>
                  </a:cubicBezTo>
                  <a:cubicBezTo>
                    <a:pt x="36" y="244"/>
                    <a:pt x="40" y="253"/>
                    <a:pt x="42" y="2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70" name="Freeform 122"/>
            <p:cNvSpPr>
              <a:spLocks noEditPoints="1"/>
            </p:cNvSpPr>
            <p:nvPr userDrawn="1"/>
          </p:nvSpPr>
          <p:spPr bwMode="auto">
            <a:xfrm>
              <a:off x="5732463" y="1744663"/>
              <a:ext cx="825500" cy="552450"/>
            </a:xfrm>
            <a:custGeom>
              <a:avLst/>
              <a:gdLst>
                <a:gd name="T0" fmla="*/ 250 w 310"/>
                <a:gd name="T1" fmla="*/ 208 h 208"/>
                <a:gd name="T2" fmla="*/ 61 w 310"/>
                <a:gd name="T3" fmla="*/ 208 h 208"/>
                <a:gd name="T4" fmla="*/ 0 w 310"/>
                <a:gd name="T5" fmla="*/ 148 h 208"/>
                <a:gd name="T6" fmla="*/ 61 w 310"/>
                <a:gd name="T7" fmla="*/ 88 h 208"/>
                <a:gd name="T8" fmla="*/ 62 w 310"/>
                <a:gd name="T9" fmla="*/ 88 h 208"/>
                <a:gd name="T10" fmla="*/ 165 w 310"/>
                <a:gd name="T11" fmla="*/ 0 h 208"/>
                <a:gd name="T12" fmla="*/ 268 w 310"/>
                <a:gd name="T13" fmla="*/ 90 h 208"/>
                <a:gd name="T14" fmla="*/ 310 w 310"/>
                <a:gd name="T15" fmla="*/ 148 h 208"/>
                <a:gd name="T16" fmla="*/ 250 w 310"/>
                <a:gd name="T17" fmla="*/ 208 h 208"/>
                <a:gd name="T18" fmla="*/ 61 w 310"/>
                <a:gd name="T19" fmla="*/ 96 h 208"/>
                <a:gd name="T20" fmla="*/ 9 w 310"/>
                <a:gd name="T21" fmla="*/ 148 h 208"/>
                <a:gd name="T22" fmla="*/ 61 w 310"/>
                <a:gd name="T23" fmla="*/ 200 h 208"/>
                <a:gd name="T24" fmla="*/ 250 w 310"/>
                <a:gd name="T25" fmla="*/ 200 h 208"/>
                <a:gd name="T26" fmla="*/ 301 w 310"/>
                <a:gd name="T27" fmla="*/ 148 h 208"/>
                <a:gd name="T28" fmla="*/ 262 w 310"/>
                <a:gd name="T29" fmla="*/ 98 h 208"/>
                <a:gd name="T30" fmla="*/ 260 w 310"/>
                <a:gd name="T31" fmla="*/ 97 h 208"/>
                <a:gd name="T32" fmla="*/ 259 w 310"/>
                <a:gd name="T33" fmla="*/ 94 h 208"/>
                <a:gd name="T34" fmla="*/ 165 w 310"/>
                <a:gd name="T35" fmla="*/ 9 h 208"/>
                <a:gd name="T36" fmla="*/ 70 w 310"/>
                <a:gd name="T37" fmla="*/ 93 h 208"/>
                <a:gd name="T38" fmla="*/ 69 w 310"/>
                <a:gd name="T39" fmla="*/ 97 h 208"/>
                <a:gd name="T40" fmla="*/ 65 w 310"/>
                <a:gd name="T41" fmla="*/ 97 h 208"/>
                <a:gd name="T42" fmla="*/ 61 w 310"/>
                <a:gd name="T43" fmla="*/ 9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 h="208">
                  <a:moveTo>
                    <a:pt x="250" y="208"/>
                  </a:moveTo>
                  <a:cubicBezTo>
                    <a:pt x="61" y="208"/>
                    <a:pt x="61" y="208"/>
                    <a:pt x="61" y="208"/>
                  </a:cubicBezTo>
                  <a:cubicBezTo>
                    <a:pt x="27" y="208"/>
                    <a:pt x="0" y="181"/>
                    <a:pt x="0" y="148"/>
                  </a:cubicBezTo>
                  <a:cubicBezTo>
                    <a:pt x="0" y="115"/>
                    <a:pt x="27" y="88"/>
                    <a:pt x="61" y="88"/>
                  </a:cubicBezTo>
                  <a:cubicBezTo>
                    <a:pt x="61" y="88"/>
                    <a:pt x="62" y="88"/>
                    <a:pt x="62" y="88"/>
                  </a:cubicBezTo>
                  <a:cubicBezTo>
                    <a:pt x="70" y="38"/>
                    <a:pt x="113" y="0"/>
                    <a:pt x="165" y="0"/>
                  </a:cubicBezTo>
                  <a:cubicBezTo>
                    <a:pt x="217" y="0"/>
                    <a:pt x="261" y="39"/>
                    <a:pt x="268" y="90"/>
                  </a:cubicBezTo>
                  <a:cubicBezTo>
                    <a:pt x="293" y="98"/>
                    <a:pt x="310" y="122"/>
                    <a:pt x="310" y="148"/>
                  </a:cubicBezTo>
                  <a:cubicBezTo>
                    <a:pt x="310" y="181"/>
                    <a:pt x="283" y="208"/>
                    <a:pt x="250" y="208"/>
                  </a:cubicBezTo>
                  <a:close/>
                  <a:moveTo>
                    <a:pt x="61" y="96"/>
                  </a:moveTo>
                  <a:cubicBezTo>
                    <a:pt x="32" y="96"/>
                    <a:pt x="9" y="119"/>
                    <a:pt x="9" y="148"/>
                  </a:cubicBezTo>
                  <a:cubicBezTo>
                    <a:pt x="9" y="177"/>
                    <a:pt x="32" y="200"/>
                    <a:pt x="61" y="200"/>
                  </a:cubicBezTo>
                  <a:cubicBezTo>
                    <a:pt x="250" y="200"/>
                    <a:pt x="250" y="200"/>
                    <a:pt x="250" y="200"/>
                  </a:cubicBezTo>
                  <a:cubicBezTo>
                    <a:pt x="278" y="200"/>
                    <a:pt x="301" y="177"/>
                    <a:pt x="301" y="148"/>
                  </a:cubicBezTo>
                  <a:cubicBezTo>
                    <a:pt x="301" y="124"/>
                    <a:pt x="285" y="104"/>
                    <a:pt x="262" y="98"/>
                  </a:cubicBezTo>
                  <a:cubicBezTo>
                    <a:pt x="260" y="97"/>
                    <a:pt x="260" y="97"/>
                    <a:pt x="260" y="97"/>
                  </a:cubicBezTo>
                  <a:cubicBezTo>
                    <a:pt x="259" y="94"/>
                    <a:pt x="259" y="94"/>
                    <a:pt x="259" y="94"/>
                  </a:cubicBezTo>
                  <a:cubicBezTo>
                    <a:pt x="254" y="46"/>
                    <a:pt x="213" y="9"/>
                    <a:pt x="165" y="9"/>
                  </a:cubicBezTo>
                  <a:cubicBezTo>
                    <a:pt x="116" y="9"/>
                    <a:pt x="76" y="45"/>
                    <a:pt x="70" y="93"/>
                  </a:cubicBezTo>
                  <a:cubicBezTo>
                    <a:pt x="69" y="97"/>
                    <a:pt x="69" y="97"/>
                    <a:pt x="69" y="97"/>
                  </a:cubicBezTo>
                  <a:cubicBezTo>
                    <a:pt x="65" y="97"/>
                    <a:pt x="65" y="97"/>
                    <a:pt x="65" y="97"/>
                  </a:cubicBezTo>
                  <a:cubicBezTo>
                    <a:pt x="64" y="96"/>
                    <a:pt x="62" y="96"/>
                    <a:pt x="61"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3194" name="Weather Cloud"/>
          <p:cNvGrpSpPr/>
          <p:nvPr userDrawn="1"/>
        </p:nvGrpSpPr>
        <p:grpSpPr>
          <a:xfrm>
            <a:off x="10488281" y="-1320713"/>
            <a:ext cx="1343375" cy="1181374"/>
            <a:chOff x="9282113" y="4065588"/>
            <a:chExt cx="2097087" cy="1844675"/>
          </a:xfrm>
        </p:grpSpPr>
        <p:sp>
          <p:nvSpPr>
            <p:cNvPr id="3176" name="Freeform 127"/>
            <p:cNvSpPr>
              <a:spLocks noEditPoints="1"/>
            </p:cNvSpPr>
            <p:nvPr userDrawn="1"/>
          </p:nvSpPr>
          <p:spPr bwMode="auto">
            <a:xfrm>
              <a:off x="9323388" y="4852988"/>
              <a:ext cx="1473200" cy="949325"/>
            </a:xfrm>
            <a:custGeom>
              <a:avLst/>
              <a:gdLst>
                <a:gd name="T0" fmla="*/ 335 w 393"/>
                <a:gd name="T1" fmla="*/ 253 h 253"/>
                <a:gd name="T2" fmla="*/ 74 w 393"/>
                <a:gd name="T3" fmla="*/ 253 h 253"/>
                <a:gd name="T4" fmla="*/ 0 w 393"/>
                <a:gd name="T5" fmla="*/ 179 h 253"/>
                <a:gd name="T6" fmla="*/ 74 w 393"/>
                <a:gd name="T7" fmla="*/ 106 h 253"/>
                <a:gd name="T8" fmla="*/ 84 w 393"/>
                <a:gd name="T9" fmla="*/ 107 h 253"/>
                <a:gd name="T10" fmla="*/ 209 w 393"/>
                <a:gd name="T11" fmla="*/ 0 h 253"/>
                <a:gd name="T12" fmla="*/ 336 w 393"/>
                <a:gd name="T13" fmla="*/ 126 h 253"/>
                <a:gd name="T14" fmla="*/ 336 w 393"/>
                <a:gd name="T15" fmla="*/ 136 h 253"/>
                <a:gd name="T16" fmla="*/ 393 w 393"/>
                <a:gd name="T17" fmla="*/ 195 h 253"/>
                <a:gd name="T18" fmla="*/ 335 w 393"/>
                <a:gd name="T19" fmla="*/ 253 h 253"/>
                <a:gd name="T20" fmla="*/ 74 w 393"/>
                <a:gd name="T21" fmla="*/ 114 h 253"/>
                <a:gd name="T22" fmla="*/ 9 w 393"/>
                <a:gd name="T23" fmla="*/ 179 h 253"/>
                <a:gd name="T24" fmla="*/ 74 w 393"/>
                <a:gd name="T25" fmla="*/ 244 h 253"/>
                <a:gd name="T26" fmla="*/ 335 w 393"/>
                <a:gd name="T27" fmla="*/ 244 h 253"/>
                <a:gd name="T28" fmla="*/ 385 w 393"/>
                <a:gd name="T29" fmla="*/ 195 h 253"/>
                <a:gd name="T30" fmla="*/ 335 w 393"/>
                <a:gd name="T31" fmla="*/ 145 h 253"/>
                <a:gd name="T32" fmla="*/ 331 w 393"/>
                <a:gd name="T33" fmla="*/ 145 h 253"/>
                <a:gd name="T34" fmla="*/ 326 w 393"/>
                <a:gd name="T35" fmla="*/ 146 h 253"/>
                <a:gd name="T36" fmla="*/ 326 w 393"/>
                <a:gd name="T37" fmla="*/ 141 h 253"/>
                <a:gd name="T38" fmla="*/ 327 w 393"/>
                <a:gd name="T39" fmla="*/ 126 h 253"/>
                <a:gd name="T40" fmla="*/ 209 w 393"/>
                <a:gd name="T41" fmla="*/ 8 h 253"/>
                <a:gd name="T42" fmla="*/ 92 w 393"/>
                <a:gd name="T43" fmla="*/ 112 h 253"/>
                <a:gd name="T44" fmla="*/ 92 w 393"/>
                <a:gd name="T45" fmla="*/ 116 h 253"/>
                <a:gd name="T46" fmla="*/ 87 w 393"/>
                <a:gd name="T47" fmla="*/ 116 h 253"/>
                <a:gd name="T48" fmla="*/ 74 w 393"/>
                <a:gd name="T49" fmla="*/ 1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3" h="253">
                  <a:moveTo>
                    <a:pt x="335" y="253"/>
                  </a:moveTo>
                  <a:cubicBezTo>
                    <a:pt x="74" y="253"/>
                    <a:pt x="74" y="253"/>
                    <a:pt x="74" y="253"/>
                  </a:cubicBezTo>
                  <a:cubicBezTo>
                    <a:pt x="33" y="253"/>
                    <a:pt x="0" y="220"/>
                    <a:pt x="0" y="179"/>
                  </a:cubicBezTo>
                  <a:cubicBezTo>
                    <a:pt x="0" y="139"/>
                    <a:pt x="33" y="106"/>
                    <a:pt x="74" y="106"/>
                  </a:cubicBezTo>
                  <a:cubicBezTo>
                    <a:pt x="77" y="106"/>
                    <a:pt x="81" y="106"/>
                    <a:pt x="84" y="107"/>
                  </a:cubicBezTo>
                  <a:cubicBezTo>
                    <a:pt x="94" y="45"/>
                    <a:pt x="147" y="0"/>
                    <a:pt x="209" y="0"/>
                  </a:cubicBezTo>
                  <a:cubicBezTo>
                    <a:pt x="279" y="0"/>
                    <a:pt x="336" y="56"/>
                    <a:pt x="336" y="126"/>
                  </a:cubicBezTo>
                  <a:cubicBezTo>
                    <a:pt x="336" y="130"/>
                    <a:pt x="336" y="133"/>
                    <a:pt x="336" y="136"/>
                  </a:cubicBezTo>
                  <a:cubicBezTo>
                    <a:pt x="367" y="137"/>
                    <a:pt x="393" y="163"/>
                    <a:pt x="393" y="195"/>
                  </a:cubicBezTo>
                  <a:cubicBezTo>
                    <a:pt x="393" y="227"/>
                    <a:pt x="367" y="253"/>
                    <a:pt x="335" y="253"/>
                  </a:cubicBezTo>
                  <a:close/>
                  <a:moveTo>
                    <a:pt x="74" y="114"/>
                  </a:moveTo>
                  <a:cubicBezTo>
                    <a:pt x="38" y="114"/>
                    <a:pt x="9" y="143"/>
                    <a:pt x="9" y="179"/>
                  </a:cubicBezTo>
                  <a:cubicBezTo>
                    <a:pt x="9" y="215"/>
                    <a:pt x="38" y="244"/>
                    <a:pt x="74" y="244"/>
                  </a:cubicBezTo>
                  <a:cubicBezTo>
                    <a:pt x="335" y="244"/>
                    <a:pt x="335" y="244"/>
                    <a:pt x="335" y="244"/>
                  </a:cubicBezTo>
                  <a:cubicBezTo>
                    <a:pt x="362" y="244"/>
                    <a:pt x="385" y="222"/>
                    <a:pt x="385" y="195"/>
                  </a:cubicBezTo>
                  <a:cubicBezTo>
                    <a:pt x="385" y="167"/>
                    <a:pt x="362" y="145"/>
                    <a:pt x="335" y="145"/>
                  </a:cubicBezTo>
                  <a:cubicBezTo>
                    <a:pt x="334" y="145"/>
                    <a:pt x="331" y="145"/>
                    <a:pt x="331" y="145"/>
                  </a:cubicBezTo>
                  <a:cubicBezTo>
                    <a:pt x="326" y="146"/>
                    <a:pt x="326" y="146"/>
                    <a:pt x="326" y="146"/>
                  </a:cubicBezTo>
                  <a:cubicBezTo>
                    <a:pt x="326" y="141"/>
                    <a:pt x="326" y="141"/>
                    <a:pt x="326" y="141"/>
                  </a:cubicBezTo>
                  <a:cubicBezTo>
                    <a:pt x="327" y="136"/>
                    <a:pt x="327" y="131"/>
                    <a:pt x="327" y="126"/>
                  </a:cubicBezTo>
                  <a:cubicBezTo>
                    <a:pt x="327" y="61"/>
                    <a:pt x="274" y="8"/>
                    <a:pt x="209" y="8"/>
                  </a:cubicBezTo>
                  <a:cubicBezTo>
                    <a:pt x="150" y="8"/>
                    <a:pt x="99" y="53"/>
                    <a:pt x="92" y="112"/>
                  </a:cubicBezTo>
                  <a:cubicBezTo>
                    <a:pt x="92" y="116"/>
                    <a:pt x="92" y="116"/>
                    <a:pt x="92" y="116"/>
                  </a:cubicBezTo>
                  <a:cubicBezTo>
                    <a:pt x="87" y="116"/>
                    <a:pt x="87" y="116"/>
                    <a:pt x="87" y="116"/>
                  </a:cubicBezTo>
                  <a:cubicBezTo>
                    <a:pt x="85" y="115"/>
                    <a:pt x="77" y="114"/>
                    <a:pt x="74" y="114"/>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nvGrpSpPr>
            <p:cNvPr id="3193" name="Group 3192"/>
            <p:cNvGrpSpPr/>
            <p:nvPr userDrawn="1"/>
          </p:nvGrpSpPr>
          <p:grpSpPr>
            <a:xfrm>
              <a:off x="9904413" y="5127626"/>
              <a:ext cx="404812" cy="400050"/>
              <a:chOff x="9904413" y="5127626"/>
              <a:chExt cx="404812" cy="400050"/>
            </a:xfrm>
          </p:grpSpPr>
          <p:sp>
            <p:nvSpPr>
              <p:cNvPr id="3177" name="Freeform 128"/>
              <p:cNvSpPr>
                <a:spLocks noEditPoints="1"/>
              </p:cNvSpPr>
              <p:nvPr userDrawn="1"/>
            </p:nvSpPr>
            <p:spPr bwMode="auto">
              <a:xfrm>
                <a:off x="10036175" y="5254626"/>
                <a:ext cx="146050" cy="146050"/>
              </a:xfrm>
              <a:custGeom>
                <a:avLst/>
                <a:gdLst>
                  <a:gd name="T0" fmla="*/ 19 w 39"/>
                  <a:gd name="T1" fmla="*/ 39 h 39"/>
                  <a:gd name="T2" fmla="*/ 0 w 39"/>
                  <a:gd name="T3" fmla="*/ 20 h 39"/>
                  <a:gd name="T4" fmla="*/ 19 w 39"/>
                  <a:gd name="T5" fmla="*/ 0 h 39"/>
                  <a:gd name="T6" fmla="*/ 39 w 39"/>
                  <a:gd name="T7" fmla="*/ 20 h 39"/>
                  <a:gd name="T8" fmla="*/ 19 w 39"/>
                  <a:gd name="T9" fmla="*/ 39 h 39"/>
                  <a:gd name="T10" fmla="*/ 19 w 39"/>
                  <a:gd name="T11" fmla="*/ 7 h 39"/>
                  <a:gd name="T12" fmla="*/ 6 w 39"/>
                  <a:gd name="T13" fmla="*/ 20 h 39"/>
                  <a:gd name="T14" fmla="*/ 19 w 39"/>
                  <a:gd name="T15" fmla="*/ 33 h 39"/>
                  <a:gd name="T16" fmla="*/ 32 w 39"/>
                  <a:gd name="T17" fmla="*/ 20 h 39"/>
                  <a:gd name="T18" fmla="*/ 19 w 39"/>
                  <a:gd name="T19"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19" y="39"/>
                    </a:moveTo>
                    <a:cubicBezTo>
                      <a:pt x="8" y="39"/>
                      <a:pt x="0" y="31"/>
                      <a:pt x="0" y="20"/>
                    </a:cubicBezTo>
                    <a:cubicBezTo>
                      <a:pt x="0" y="9"/>
                      <a:pt x="8" y="0"/>
                      <a:pt x="19" y="0"/>
                    </a:cubicBezTo>
                    <a:cubicBezTo>
                      <a:pt x="30" y="0"/>
                      <a:pt x="39" y="9"/>
                      <a:pt x="39" y="20"/>
                    </a:cubicBezTo>
                    <a:cubicBezTo>
                      <a:pt x="39" y="31"/>
                      <a:pt x="30" y="39"/>
                      <a:pt x="19" y="39"/>
                    </a:cubicBezTo>
                    <a:close/>
                    <a:moveTo>
                      <a:pt x="19" y="7"/>
                    </a:moveTo>
                    <a:cubicBezTo>
                      <a:pt x="12" y="7"/>
                      <a:pt x="6" y="13"/>
                      <a:pt x="6" y="20"/>
                    </a:cubicBezTo>
                    <a:cubicBezTo>
                      <a:pt x="6" y="27"/>
                      <a:pt x="12" y="33"/>
                      <a:pt x="19" y="33"/>
                    </a:cubicBezTo>
                    <a:cubicBezTo>
                      <a:pt x="26" y="33"/>
                      <a:pt x="32" y="27"/>
                      <a:pt x="32" y="20"/>
                    </a:cubicBezTo>
                    <a:cubicBezTo>
                      <a:pt x="32" y="13"/>
                      <a:pt x="26" y="7"/>
                      <a:pt x="1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78" name="Rectangle 129"/>
              <p:cNvSpPr>
                <a:spLocks noChangeArrowheads="1"/>
              </p:cNvSpPr>
              <p:nvPr userDrawn="1"/>
            </p:nvSpPr>
            <p:spPr bwMode="auto">
              <a:xfrm>
                <a:off x="10091738" y="5127626"/>
                <a:ext cx="34925" cy="96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80" name="Rectangle 130"/>
              <p:cNvSpPr>
                <a:spLocks noChangeArrowheads="1"/>
              </p:cNvSpPr>
              <p:nvPr userDrawn="1"/>
            </p:nvSpPr>
            <p:spPr bwMode="auto">
              <a:xfrm>
                <a:off x="10091738" y="5430838"/>
                <a:ext cx="34925" cy="96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81" name="Rectangle 131"/>
              <p:cNvSpPr>
                <a:spLocks noChangeArrowheads="1"/>
              </p:cNvSpPr>
              <p:nvPr userDrawn="1"/>
            </p:nvSpPr>
            <p:spPr bwMode="auto">
              <a:xfrm>
                <a:off x="9904413" y="5310188"/>
                <a:ext cx="101600" cy="34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82" name="Rectangle 132"/>
              <p:cNvSpPr>
                <a:spLocks noChangeArrowheads="1"/>
              </p:cNvSpPr>
              <p:nvPr userDrawn="1"/>
            </p:nvSpPr>
            <p:spPr bwMode="auto">
              <a:xfrm>
                <a:off x="10212388" y="5310188"/>
                <a:ext cx="96837" cy="34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83" name="Freeform 133"/>
              <p:cNvSpPr>
                <a:spLocks/>
              </p:cNvSpPr>
              <p:nvPr userDrawn="1"/>
            </p:nvSpPr>
            <p:spPr bwMode="auto">
              <a:xfrm>
                <a:off x="9983788" y="5205413"/>
                <a:ext cx="63500" cy="60325"/>
              </a:xfrm>
              <a:custGeom>
                <a:avLst/>
                <a:gdLst>
                  <a:gd name="T0" fmla="*/ 26 w 40"/>
                  <a:gd name="T1" fmla="*/ 38 h 38"/>
                  <a:gd name="T2" fmla="*/ 0 w 40"/>
                  <a:gd name="T3" fmla="*/ 14 h 38"/>
                  <a:gd name="T4" fmla="*/ 14 w 40"/>
                  <a:gd name="T5" fmla="*/ 0 h 38"/>
                  <a:gd name="T6" fmla="*/ 40 w 40"/>
                  <a:gd name="T7" fmla="*/ 24 h 38"/>
                  <a:gd name="T8" fmla="*/ 26 w 40"/>
                  <a:gd name="T9" fmla="*/ 38 h 38"/>
                </a:gdLst>
                <a:ahLst/>
                <a:cxnLst>
                  <a:cxn ang="0">
                    <a:pos x="T0" y="T1"/>
                  </a:cxn>
                  <a:cxn ang="0">
                    <a:pos x="T2" y="T3"/>
                  </a:cxn>
                  <a:cxn ang="0">
                    <a:pos x="T4" y="T5"/>
                  </a:cxn>
                  <a:cxn ang="0">
                    <a:pos x="T6" y="T7"/>
                  </a:cxn>
                  <a:cxn ang="0">
                    <a:pos x="T8" y="T9"/>
                  </a:cxn>
                </a:cxnLst>
                <a:rect l="0" t="0" r="r" b="b"/>
                <a:pathLst>
                  <a:path w="40" h="38">
                    <a:moveTo>
                      <a:pt x="26" y="38"/>
                    </a:moveTo>
                    <a:lnTo>
                      <a:pt x="0" y="14"/>
                    </a:lnTo>
                    <a:lnTo>
                      <a:pt x="14" y="0"/>
                    </a:lnTo>
                    <a:lnTo>
                      <a:pt x="40" y="24"/>
                    </a:lnTo>
                    <a:lnTo>
                      <a:pt x="2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84" name="Freeform 134"/>
              <p:cNvSpPr>
                <a:spLocks/>
              </p:cNvSpPr>
              <p:nvPr userDrawn="1"/>
            </p:nvSpPr>
            <p:spPr bwMode="auto">
              <a:xfrm>
                <a:off x="9983788" y="5386388"/>
                <a:ext cx="63500" cy="63500"/>
              </a:xfrm>
              <a:custGeom>
                <a:avLst/>
                <a:gdLst>
                  <a:gd name="T0" fmla="*/ 14 w 40"/>
                  <a:gd name="T1" fmla="*/ 40 h 40"/>
                  <a:gd name="T2" fmla="*/ 0 w 40"/>
                  <a:gd name="T3" fmla="*/ 26 h 40"/>
                  <a:gd name="T4" fmla="*/ 26 w 40"/>
                  <a:gd name="T5" fmla="*/ 0 h 40"/>
                  <a:gd name="T6" fmla="*/ 40 w 40"/>
                  <a:gd name="T7" fmla="*/ 16 h 40"/>
                  <a:gd name="T8" fmla="*/ 14 w 40"/>
                  <a:gd name="T9" fmla="*/ 40 h 40"/>
                </a:gdLst>
                <a:ahLst/>
                <a:cxnLst>
                  <a:cxn ang="0">
                    <a:pos x="T0" y="T1"/>
                  </a:cxn>
                  <a:cxn ang="0">
                    <a:pos x="T2" y="T3"/>
                  </a:cxn>
                  <a:cxn ang="0">
                    <a:pos x="T4" y="T5"/>
                  </a:cxn>
                  <a:cxn ang="0">
                    <a:pos x="T6" y="T7"/>
                  </a:cxn>
                  <a:cxn ang="0">
                    <a:pos x="T8" y="T9"/>
                  </a:cxn>
                </a:cxnLst>
                <a:rect l="0" t="0" r="r" b="b"/>
                <a:pathLst>
                  <a:path w="40" h="40">
                    <a:moveTo>
                      <a:pt x="14" y="40"/>
                    </a:moveTo>
                    <a:lnTo>
                      <a:pt x="0" y="26"/>
                    </a:lnTo>
                    <a:lnTo>
                      <a:pt x="26" y="0"/>
                    </a:lnTo>
                    <a:lnTo>
                      <a:pt x="40" y="16"/>
                    </a:lnTo>
                    <a:lnTo>
                      <a:pt x="14"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85" name="Freeform 135"/>
              <p:cNvSpPr>
                <a:spLocks/>
              </p:cNvSpPr>
              <p:nvPr userDrawn="1"/>
            </p:nvSpPr>
            <p:spPr bwMode="auto">
              <a:xfrm>
                <a:off x="10171113" y="5205413"/>
                <a:ext cx="63500" cy="60325"/>
              </a:xfrm>
              <a:custGeom>
                <a:avLst/>
                <a:gdLst>
                  <a:gd name="T0" fmla="*/ 14 w 40"/>
                  <a:gd name="T1" fmla="*/ 38 h 38"/>
                  <a:gd name="T2" fmla="*/ 0 w 40"/>
                  <a:gd name="T3" fmla="*/ 24 h 38"/>
                  <a:gd name="T4" fmla="*/ 26 w 40"/>
                  <a:gd name="T5" fmla="*/ 0 h 38"/>
                  <a:gd name="T6" fmla="*/ 40 w 40"/>
                  <a:gd name="T7" fmla="*/ 14 h 38"/>
                  <a:gd name="T8" fmla="*/ 14 w 40"/>
                  <a:gd name="T9" fmla="*/ 38 h 38"/>
                </a:gdLst>
                <a:ahLst/>
                <a:cxnLst>
                  <a:cxn ang="0">
                    <a:pos x="T0" y="T1"/>
                  </a:cxn>
                  <a:cxn ang="0">
                    <a:pos x="T2" y="T3"/>
                  </a:cxn>
                  <a:cxn ang="0">
                    <a:pos x="T4" y="T5"/>
                  </a:cxn>
                  <a:cxn ang="0">
                    <a:pos x="T6" y="T7"/>
                  </a:cxn>
                  <a:cxn ang="0">
                    <a:pos x="T8" y="T9"/>
                  </a:cxn>
                </a:cxnLst>
                <a:rect l="0" t="0" r="r" b="b"/>
                <a:pathLst>
                  <a:path w="40" h="38">
                    <a:moveTo>
                      <a:pt x="14" y="38"/>
                    </a:moveTo>
                    <a:lnTo>
                      <a:pt x="0" y="24"/>
                    </a:lnTo>
                    <a:lnTo>
                      <a:pt x="26" y="0"/>
                    </a:lnTo>
                    <a:lnTo>
                      <a:pt x="40" y="14"/>
                    </a:lnTo>
                    <a:lnTo>
                      <a:pt x="1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86" name="Freeform 136"/>
              <p:cNvSpPr>
                <a:spLocks/>
              </p:cNvSpPr>
              <p:nvPr userDrawn="1"/>
            </p:nvSpPr>
            <p:spPr bwMode="auto">
              <a:xfrm>
                <a:off x="10171113" y="5386388"/>
                <a:ext cx="63500" cy="63500"/>
              </a:xfrm>
              <a:custGeom>
                <a:avLst/>
                <a:gdLst>
                  <a:gd name="T0" fmla="*/ 26 w 40"/>
                  <a:gd name="T1" fmla="*/ 40 h 40"/>
                  <a:gd name="T2" fmla="*/ 0 w 40"/>
                  <a:gd name="T3" fmla="*/ 16 h 40"/>
                  <a:gd name="T4" fmla="*/ 14 w 40"/>
                  <a:gd name="T5" fmla="*/ 0 h 40"/>
                  <a:gd name="T6" fmla="*/ 40 w 40"/>
                  <a:gd name="T7" fmla="*/ 26 h 40"/>
                  <a:gd name="T8" fmla="*/ 26 w 40"/>
                  <a:gd name="T9" fmla="*/ 40 h 40"/>
                </a:gdLst>
                <a:ahLst/>
                <a:cxnLst>
                  <a:cxn ang="0">
                    <a:pos x="T0" y="T1"/>
                  </a:cxn>
                  <a:cxn ang="0">
                    <a:pos x="T2" y="T3"/>
                  </a:cxn>
                  <a:cxn ang="0">
                    <a:pos x="T4" y="T5"/>
                  </a:cxn>
                  <a:cxn ang="0">
                    <a:pos x="T6" y="T7"/>
                  </a:cxn>
                  <a:cxn ang="0">
                    <a:pos x="T8" y="T9"/>
                  </a:cxn>
                </a:cxnLst>
                <a:rect l="0" t="0" r="r" b="b"/>
                <a:pathLst>
                  <a:path w="40" h="40">
                    <a:moveTo>
                      <a:pt x="26" y="40"/>
                    </a:moveTo>
                    <a:lnTo>
                      <a:pt x="0" y="16"/>
                    </a:lnTo>
                    <a:lnTo>
                      <a:pt x="14" y="0"/>
                    </a:lnTo>
                    <a:lnTo>
                      <a:pt x="40" y="26"/>
                    </a:lnTo>
                    <a:lnTo>
                      <a:pt x="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3187" name="Freeform 137"/>
            <p:cNvSpPr>
              <a:spLocks noEditPoints="1"/>
            </p:cNvSpPr>
            <p:nvPr userDrawn="1"/>
          </p:nvSpPr>
          <p:spPr bwMode="auto">
            <a:xfrm>
              <a:off x="9898063" y="5029201"/>
              <a:ext cx="509587" cy="506413"/>
            </a:xfrm>
            <a:custGeom>
              <a:avLst/>
              <a:gdLst>
                <a:gd name="T0" fmla="*/ 113 w 136"/>
                <a:gd name="T1" fmla="*/ 135 h 135"/>
                <a:gd name="T2" fmla="*/ 107 w 136"/>
                <a:gd name="T3" fmla="*/ 129 h 135"/>
                <a:gd name="T4" fmla="*/ 117 w 136"/>
                <a:gd name="T5" fmla="*/ 116 h 135"/>
                <a:gd name="T6" fmla="*/ 124 w 136"/>
                <a:gd name="T7" fmla="*/ 121 h 135"/>
                <a:gd name="T8" fmla="*/ 113 w 136"/>
                <a:gd name="T9" fmla="*/ 135 h 135"/>
                <a:gd name="T10" fmla="*/ 129 w 136"/>
                <a:gd name="T11" fmla="*/ 111 h 135"/>
                <a:gd name="T12" fmla="*/ 121 w 136"/>
                <a:gd name="T13" fmla="*/ 108 h 135"/>
                <a:gd name="T14" fmla="*/ 126 w 136"/>
                <a:gd name="T15" fmla="*/ 92 h 135"/>
                <a:gd name="T16" fmla="*/ 134 w 136"/>
                <a:gd name="T17" fmla="*/ 94 h 135"/>
                <a:gd name="T18" fmla="*/ 129 w 136"/>
                <a:gd name="T19" fmla="*/ 111 h 135"/>
                <a:gd name="T20" fmla="*/ 136 w 136"/>
                <a:gd name="T21" fmla="*/ 83 h 135"/>
                <a:gd name="T22" fmla="*/ 127 w 136"/>
                <a:gd name="T23" fmla="*/ 83 h 135"/>
                <a:gd name="T24" fmla="*/ 127 w 136"/>
                <a:gd name="T25" fmla="*/ 80 h 135"/>
                <a:gd name="T26" fmla="*/ 126 w 136"/>
                <a:gd name="T27" fmla="*/ 67 h 135"/>
                <a:gd name="T28" fmla="*/ 134 w 136"/>
                <a:gd name="T29" fmla="*/ 65 h 135"/>
                <a:gd name="T30" fmla="*/ 136 w 136"/>
                <a:gd name="T31" fmla="*/ 80 h 135"/>
                <a:gd name="T32" fmla="*/ 136 w 136"/>
                <a:gd name="T33" fmla="*/ 83 h 135"/>
                <a:gd name="T34" fmla="*/ 124 w 136"/>
                <a:gd name="T35" fmla="*/ 57 h 135"/>
                <a:gd name="T36" fmla="*/ 117 w 136"/>
                <a:gd name="T37" fmla="*/ 43 h 135"/>
                <a:gd name="T38" fmla="*/ 124 w 136"/>
                <a:gd name="T39" fmla="*/ 38 h 135"/>
                <a:gd name="T40" fmla="*/ 132 w 136"/>
                <a:gd name="T41" fmla="*/ 54 h 135"/>
                <a:gd name="T42" fmla="*/ 124 w 136"/>
                <a:gd name="T43" fmla="*/ 57 h 135"/>
                <a:gd name="T44" fmla="*/ 111 w 136"/>
                <a:gd name="T45" fmla="*/ 35 h 135"/>
                <a:gd name="T46" fmla="*/ 99 w 136"/>
                <a:gd name="T47" fmla="*/ 23 h 135"/>
                <a:gd name="T48" fmla="*/ 105 w 136"/>
                <a:gd name="T49" fmla="*/ 16 h 135"/>
                <a:gd name="T50" fmla="*/ 118 w 136"/>
                <a:gd name="T51" fmla="*/ 29 h 135"/>
                <a:gd name="T52" fmla="*/ 111 w 136"/>
                <a:gd name="T53" fmla="*/ 35 h 135"/>
                <a:gd name="T54" fmla="*/ 7 w 136"/>
                <a:gd name="T55" fmla="*/ 29 h 135"/>
                <a:gd name="T56" fmla="*/ 0 w 136"/>
                <a:gd name="T57" fmla="*/ 23 h 135"/>
                <a:gd name="T58" fmla="*/ 13 w 136"/>
                <a:gd name="T59" fmla="*/ 13 h 135"/>
                <a:gd name="T60" fmla="*/ 18 w 136"/>
                <a:gd name="T61" fmla="*/ 20 h 135"/>
                <a:gd name="T62" fmla="*/ 7 w 136"/>
                <a:gd name="T63" fmla="*/ 29 h 135"/>
                <a:gd name="T64" fmla="*/ 91 w 136"/>
                <a:gd name="T65" fmla="*/ 18 h 135"/>
                <a:gd name="T66" fmla="*/ 77 w 136"/>
                <a:gd name="T67" fmla="*/ 12 h 135"/>
                <a:gd name="T68" fmla="*/ 79 w 136"/>
                <a:gd name="T69" fmla="*/ 3 h 135"/>
                <a:gd name="T70" fmla="*/ 96 w 136"/>
                <a:gd name="T71" fmla="*/ 10 h 135"/>
                <a:gd name="T72" fmla="*/ 91 w 136"/>
                <a:gd name="T73" fmla="*/ 18 h 135"/>
                <a:gd name="T74" fmla="*/ 26 w 136"/>
                <a:gd name="T75" fmla="*/ 15 h 135"/>
                <a:gd name="T76" fmla="*/ 22 w 136"/>
                <a:gd name="T77" fmla="*/ 8 h 135"/>
                <a:gd name="T78" fmla="*/ 39 w 136"/>
                <a:gd name="T79" fmla="*/ 2 h 135"/>
                <a:gd name="T80" fmla="*/ 41 w 136"/>
                <a:gd name="T81" fmla="*/ 10 h 135"/>
                <a:gd name="T82" fmla="*/ 26 w 136"/>
                <a:gd name="T83" fmla="*/ 15 h 135"/>
                <a:gd name="T84" fmla="*/ 67 w 136"/>
                <a:gd name="T85" fmla="*/ 9 h 135"/>
                <a:gd name="T86" fmla="*/ 51 w 136"/>
                <a:gd name="T87" fmla="*/ 9 h 135"/>
                <a:gd name="T88" fmla="*/ 50 w 136"/>
                <a:gd name="T89" fmla="*/ 0 h 135"/>
                <a:gd name="T90" fmla="*/ 68 w 136"/>
                <a:gd name="T91" fmla="*/ 1 h 135"/>
                <a:gd name="T92" fmla="*/ 67 w 136"/>
                <a:gd name="T93" fmla="*/ 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 h="135">
                  <a:moveTo>
                    <a:pt x="113" y="135"/>
                  </a:moveTo>
                  <a:cubicBezTo>
                    <a:pt x="107" y="129"/>
                    <a:pt x="107" y="129"/>
                    <a:pt x="107" y="129"/>
                  </a:cubicBezTo>
                  <a:cubicBezTo>
                    <a:pt x="111" y="125"/>
                    <a:pt x="114" y="121"/>
                    <a:pt x="117" y="116"/>
                  </a:cubicBezTo>
                  <a:cubicBezTo>
                    <a:pt x="124" y="121"/>
                    <a:pt x="124" y="121"/>
                    <a:pt x="124" y="121"/>
                  </a:cubicBezTo>
                  <a:cubicBezTo>
                    <a:pt x="121" y="126"/>
                    <a:pt x="117" y="131"/>
                    <a:pt x="113" y="135"/>
                  </a:cubicBezTo>
                  <a:close/>
                  <a:moveTo>
                    <a:pt x="129" y="111"/>
                  </a:moveTo>
                  <a:cubicBezTo>
                    <a:pt x="121" y="108"/>
                    <a:pt x="121" y="108"/>
                    <a:pt x="121" y="108"/>
                  </a:cubicBezTo>
                  <a:cubicBezTo>
                    <a:pt x="123" y="103"/>
                    <a:pt x="125" y="98"/>
                    <a:pt x="126" y="92"/>
                  </a:cubicBezTo>
                  <a:cubicBezTo>
                    <a:pt x="134" y="94"/>
                    <a:pt x="134" y="94"/>
                    <a:pt x="134" y="94"/>
                  </a:cubicBezTo>
                  <a:cubicBezTo>
                    <a:pt x="133" y="100"/>
                    <a:pt x="132" y="106"/>
                    <a:pt x="129" y="111"/>
                  </a:cubicBezTo>
                  <a:close/>
                  <a:moveTo>
                    <a:pt x="136" y="83"/>
                  </a:moveTo>
                  <a:cubicBezTo>
                    <a:pt x="127" y="83"/>
                    <a:pt x="127" y="83"/>
                    <a:pt x="127" y="83"/>
                  </a:cubicBezTo>
                  <a:cubicBezTo>
                    <a:pt x="127" y="82"/>
                    <a:pt x="127" y="81"/>
                    <a:pt x="127" y="80"/>
                  </a:cubicBezTo>
                  <a:cubicBezTo>
                    <a:pt x="127" y="75"/>
                    <a:pt x="127" y="71"/>
                    <a:pt x="126" y="67"/>
                  </a:cubicBezTo>
                  <a:cubicBezTo>
                    <a:pt x="134" y="65"/>
                    <a:pt x="134" y="65"/>
                    <a:pt x="134" y="65"/>
                  </a:cubicBezTo>
                  <a:cubicBezTo>
                    <a:pt x="135" y="70"/>
                    <a:pt x="136" y="75"/>
                    <a:pt x="136" y="80"/>
                  </a:cubicBezTo>
                  <a:cubicBezTo>
                    <a:pt x="136" y="81"/>
                    <a:pt x="136" y="82"/>
                    <a:pt x="136" y="83"/>
                  </a:cubicBezTo>
                  <a:close/>
                  <a:moveTo>
                    <a:pt x="124" y="57"/>
                  </a:moveTo>
                  <a:cubicBezTo>
                    <a:pt x="122" y="52"/>
                    <a:pt x="120" y="47"/>
                    <a:pt x="117" y="43"/>
                  </a:cubicBezTo>
                  <a:cubicBezTo>
                    <a:pt x="124" y="38"/>
                    <a:pt x="124" y="38"/>
                    <a:pt x="124" y="38"/>
                  </a:cubicBezTo>
                  <a:cubicBezTo>
                    <a:pt x="127" y="43"/>
                    <a:pt x="130" y="49"/>
                    <a:pt x="132" y="54"/>
                  </a:cubicBezTo>
                  <a:lnTo>
                    <a:pt x="124" y="57"/>
                  </a:lnTo>
                  <a:close/>
                  <a:moveTo>
                    <a:pt x="111" y="35"/>
                  </a:moveTo>
                  <a:cubicBezTo>
                    <a:pt x="108" y="30"/>
                    <a:pt x="104" y="27"/>
                    <a:pt x="99" y="23"/>
                  </a:cubicBezTo>
                  <a:cubicBezTo>
                    <a:pt x="105" y="16"/>
                    <a:pt x="105" y="16"/>
                    <a:pt x="105" y="16"/>
                  </a:cubicBezTo>
                  <a:cubicBezTo>
                    <a:pt x="110" y="20"/>
                    <a:pt x="114" y="24"/>
                    <a:pt x="118" y="29"/>
                  </a:cubicBezTo>
                  <a:lnTo>
                    <a:pt x="111" y="35"/>
                  </a:lnTo>
                  <a:close/>
                  <a:moveTo>
                    <a:pt x="7" y="29"/>
                  </a:moveTo>
                  <a:cubicBezTo>
                    <a:pt x="0" y="23"/>
                    <a:pt x="0" y="23"/>
                    <a:pt x="0" y="23"/>
                  </a:cubicBezTo>
                  <a:cubicBezTo>
                    <a:pt x="4" y="19"/>
                    <a:pt x="8" y="16"/>
                    <a:pt x="13" y="13"/>
                  </a:cubicBezTo>
                  <a:cubicBezTo>
                    <a:pt x="18" y="20"/>
                    <a:pt x="18" y="20"/>
                    <a:pt x="18" y="20"/>
                  </a:cubicBezTo>
                  <a:cubicBezTo>
                    <a:pt x="14" y="23"/>
                    <a:pt x="10" y="26"/>
                    <a:pt x="7" y="29"/>
                  </a:cubicBezTo>
                  <a:close/>
                  <a:moveTo>
                    <a:pt x="91" y="18"/>
                  </a:moveTo>
                  <a:cubicBezTo>
                    <a:pt x="87" y="15"/>
                    <a:pt x="82" y="13"/>
                    <a:pt x="77" y="12"/>
                  </a:cubicBezTo>
                  <a:cubicBezTo>
                    <a:pt x="79" y="3"/>
                    <a:pt x="79" y="3"/>
                    <a:pt x="79" y="3"/>
                  </a:cubicBezTo>
                  <a:cubicBezTo>
                    <a:pt x="85" y="5"/>
                    <a:pt x="90" y="7"/>
                    <a:pt x="96" y="10"/>
                  </a:cubicBezTo>
                  <a:lnTo>
                    <a:pt x="91" y="18"/>
                  </a:lnTo>
                  <a:close/>
                  <a:moveTo>
                    <a:pt x="26" y="15"/>
                  </a:moveTo>
                  <a:cubicBezTo>
                    <a:pt x="22" y="8"/>
                    <a:pt x="22" y="8"/>
                    <a:pt x="22" y="8"/>
                  </a:cubicBezTo>
                  <a:cubicBezTo>
                    <a:pt x="28" y="5"/>
                    <a:pt x="34" y="3"/>
                    <a:pt x="39" y="2"/>
                  </a:cubicBezTo>
                  <a:cubicBezTo>
                    <a:pt x="41" y="10"/>
                    <a:pt x="41" y="10"/>
                    <a:pt x="41" y="10"/>
                  </a:cubicBezTo>
                  <a:cubicBezTo>
                    <a:pt x="36" y="11"/>
                    <a:pt x="31" y="13"/>
                    <a:pt x="26" y="15"/>
                  </a:cubicBezTo>
                  <a:close/>
                  <a:moveTo>
                    <a:pt x="67" y="9"/>
                  </a:moveTo>
                  <a:cubicBezTo>
                    <a:pt x="62" y="9"/>
                    <a:pt x="56" y="8"/>
                    <a:pt x="51" y="9"/>
                  </a:cubicBezTo>
                  <a:cubicBezTo>
                    <a:pt x="50" y="0"/>
                    <a:pt x="50" y="0"/>
                    <a:pt x="50" y="0"/>
                  </a:cubicBezTo>
                  <a:cubicBezTo>
                    <a:pt x="56" y="0"/>
                    <a:pt x="62" y="0"/>
                    <a:pt x="68" y="1"/>
                  </a:cubicBezTo>
                  <a:lnTo>
                    <a:pt x="6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88" name="Freeform 138"/>
            <p:cNvSpPr>
              <a:spLocks noEditPoints="1"/>
            </p:cNvSpPr>
            <p:nvPr userDrawn="1"/>
          </p:nvSpPr>
          <p:spPr bwMode="auto">
            <a:xfrm>
              <a:off x="9282113" y="4260851"/>
              <a:ext cx="1863725" cy="828675"/>
            </a:xfrm>
            <a:custGeom>
              <a:avLst/>
              <a:gdLst>
                <a:gd name="T0" fmla="*/ 485 w 497"/>
                <a:gd name="T1" fmla="*/ 205 h 221"/>
                <a:gd name="T2" fmla="*/ 497 w 497"/>
                <a:gd name="T3" fmla="*/ 219 h 221"/>
                <a:gd name="T4" fmla="*/ 481 w 497"/>
                <a:gd name="T5" fmla="*/ 195 h 221"/>
                <a:gd name="T6" fmla="*/ 483 w 497"/>
                <a:gd name="T7" fmla="*/ 176 h 221"/>
                <a:gd name="T8" fmla="*/ 481 w 497"/>
                <a:gd name="T9" fmla="*/ 195 h 221"/>
                <a:gd name="T10" fmla="*/ 464 w 497"/>
                <a:gd name="T11" fmla="*/ 155 h 221"/>
                <a:gd name="T12" fmla="*/ 479 w 497"/>
                <a:gd name="T13" fmla="*/ 166 h 221"/>
                <a:gd name="T14" fmla="*/ 459 w 497"/>
                <a:gd name="T15" fmla="*/ 146 h 221"/>
                <a:gd name="T16" fmla="*/ 457 w 497"/>
                <a:gd name="T17" fmla="*/ 127 h 221"/>
                <a:gd name="T18" fmla="*/ 459 w 497"/>
                <a:gd name="T19" fmla="*/ 146 h 221"/>
                <a:gd name="T20" fmla="*/ 434 w 497"/>
                <a:gd name="T21" fmla="*/ 110 h 221"/>
                <a:gd name="T22" fmla="*/ 451 w 497"/>
                <a:gd name="T23" fmla="*/ 118 h 221"/>
                <a:gd name="T24" fmla="*/ 7 w 497"/>
                <a:gd name="T25" fmla="*/ 110 h 221"/>
                <a:gd name="T26" fmla="*/ 12 w 497"/>
                <a:gd name="T27" fmla="*/ 91 h 221"/>
                <a:gd name="T28" fmla="*/ 7 w 497"/>
                <a:gd name="T29" fmla="*/ 110 h 221"/>
                <a:gd name="T30" fmla="*/ 416 w 497"/>
                <a:gd name="T31" fmla="*/ 90 h 221"/>
                <a:gd name="T32" fmla="*/ 434 w 497"/>
                <a:gd name="T33" fmla="*/ 96 h 221"/>
                <a:gd name="T34" fmla="*/ 25 w 497"/>
                <a:gd name="T35" fmla="*/ 90 h 221"/>
                <a:gd name="T36" fmla="*/ 32 w 497"/>
                <a:gd name="T37" fmla="*/ 71 h 221"/>
                <a:gd name="T38" fmla="*/ 25 w 497"/>
                <a:gd name="T39" fmla="*/ 90 h 221"/>
                <a:gd name="T40" fmla="*/ 396 w 497"/>
                <a:gd name="T41" fmla="*/ 72 h 221"/>
                <a:gd name="T42" fmla="*/ 414 w 497"/>
                <a:gd name="T43" fmla="*/ 76 h 221"/>
                <a:gd name="T44" fmla="*/ 45 w 497"/>
                <a:gd name="T45" fmla="*/ 71 h 221"/>
                <a:gd name="T46" fmla="*/ 54 w 497"/>
                <a:gd name="T47" fmla="*/ 54 h 221"/>
                <a:gd name="T48" fmla="*/ 45 w 497"/>
                <a:gd name="T49" fmla="*/ 71 h 221"/>
                <a:gd name="T50" fmla="*/ 374 w 497"/>
                <a:gd name="T51" fmla="*/ 55 h 221"/>
                <a:gd name="T52" fmla="*/ 393 w 497"/>
                <a:gd name="T53" fmla="*/ 58 h 221"/>
                <a:gd name="T54" fmla="*/ 67 w 497"/>
                <a:gd name="T55" fmla="*/ 55 h 221"/>
                <a:gd name="T56" fmla="*/ 77 w 497"/>
                <a:gd name="T57" fmla="*/ 39 h 221"/>
                <a:gd name="T58" fmla="*/ 67 w 497"/>
                <a:gd name="T59" fmla="*/ 55 h 221"/>
                <a:gd name="T60" fmla="*/ 351 w 497"/>
                <a:gd name="T61" fmla="*/ 42 h 221"/>
                <a:gd name="T62" fmla="*/ 370 w 497"/>
                <a:gd name="T63" fmla="*/ 43 h 221"/>
                <a:gd name="T64" fmla="*/ 90 w 497"/>
                <a:gd name="T65" fmla="*/ 41 h 221"/>
                <a:gd name="T66" fmla="*/ 102 w 497"/>
                <a:gd name="T67" fmla="*/ 26 h 221"/>
                <a:gd name="T68" fmla="*/ 90 w 497"/>
                <a:gd name="T69" fmla="*/ 41 h 221"/>
                <a:gd name="T70" fmla="*/ 326 w 497"/>
                <a:gd name="T71" fmla="*/ 30 h 221"/>
                <a:gd name="T72" fmla="*/ 345 w 497"/>
                <a:gd name="T73" fmla="*/ 29 h 221"/>
                <a:gd name="T74" fmla="*/ 115 w 497"/>
                <a:gd name="T75" fmla="*/ 30 h 221"/>
                <a:gd name="T76" fmla="*/ 128 w 497"/>
                <a:gd name="T77" fmla="*/ 16 h 221"/>
                <a:gd name="T78" fmla="*/ 115 w 497"/>
                <a:gd name="T79" fmla="*/ 30 h 221"/>
                <a:gd name="T80" fmla="*/ 301 w 497"/>
                <a:gd name="T81" fmla="*/ 21 h 221"/>
                <a:gd name="T82" fmla="*/ 320 w 497"/>
                <a:gd name="T83" fmla="*/ 18 h 221"/>
                <a:gd name="T84" fmla="*/ 140 w 497"/>
                <a:gd name="T85" fmla="*/ 21 h 221"/>
                <a:gd name="T86" fmla="*/ 155 w 497"/>
                <a:gd name="T87" fmla="*/ 8 h 221"/>
                <a:gd name="T88" fmla="*/ 140 w 497"/>
                <a:gd name="T89" fmla="*/ 21 h 221"/>
                <a:gd name="T90" fmla="*/ 274 w 497"/>
                <a:gd name="T91" fmla="*/ 14 h 221"/>
                <a:gd name="T92" fmla="*/ 293 w 497"/>
                <a:gd name="T93" fmla="*/ 10 h 221"/>
                <a:gd name="T94" fmla="*/ 167 w 497"/>
                <a:gd name="T95" fmla="*/ 14 h 221"/>
                <a:gd name="T96" fmla="*/ 182 w 497"/>
                <a:gd name="T97" fmla="*/ 3 h 221"/>
                <a:gd name="T98" fmla="*/ 167 w 497"/>
                <a:gd name="T99" fmla="*/ 14 h 221"/>
                <a:gd name="T100" fmla="*/ 247 w 497"/>
                <a:gd name="T101" fmla="*/ 10 h 221"/>
                <a:gd name="T102" fmla="*/ 266 w 497"/>
                <a:gd name="T103" fmla="*/ 4 h 221"/>
                <a:gd name="T104" fmla="*/ 193 w 497"/>
                <a:gd name="T105" fmla="*/ 10 h 221"/>
                <a:gd name="T106" fmla="*/ 210 w 497"/>
                <a:gd name="T107" fmla="*/ 0 h 221"/>
                <a:gd name="T108" fmla="*/ 193 w 497"/>
                <a:gd name="T109" fmla="*/ 10 h 221"/>
                <a:gd name="T110" fmla="*/ 220 w 497"/>
                <a:gd name="T111" fmla="*/ 9 h 221"/>
                <a:gd name="T112" fmla="*/ 238 w 497"/>
                <a:gd name="T113" fmla="*/ 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7" h="221">
                  <a:moveTo>
                    <a:pt x="489" y="221"/>
                  </a:moveTo>
                  <a:cubicBezTo>
                    <a:pt x="488" y="216"/>
                    <a:pt x="486" y="210"/>
                    <a:pt x="485" y="205"/>
                  </a:cubicBezTo>
                  <a:cubicBezTo>
                    <a:pt x="493" y="202"/>
                    <a:pt x="493" y="202"/>
                    <a:pt x="493" y="202"/>
                  </a:cubicBezTo>
                  <a:cubicBezTo>
                    <a:pt x="495" y="208"/>
                    <a:pt x="496" y="214"/>
                    <a:pt x="497" y="219"/>
                  </a:cubicBezTo>
                  <a:lnTo>
                    <a:pt x="489" y="221"/>
                  </a:lnTo>
                  <a:close/>
                  <a:moveTo>
                    <a:pt x="481" y="195"/>
                  </a:moveTo>
                  <a:cubicBezTo>
                    <a:pt x="480" y="190"/>
                    <a:pt x="478" y="184"/>
                    <a:pt x="475" y="179"/>
                  </a:cubicBezTo>
                  <a:cubicBezTo>
                    <a:pt x="483" y="176"/>
                    <a:pt x="483" y="176"/>
                    <a:pt x="483" y="176"/>
                  </a:cubicBezTo>
                  <a:cubicBezTo>
                    <a:pt x="486" y="181"/>
                    <a:pt x="488" y="187"/>
                    <a:pt x="490" y="192"/>
                  </a:cubicBezTo>
                  <a:lnTo>
                    <a:pt x="481" y="195"/>
                  </a:lnTo>
                  <a:close/>
                  <a:moveTo>
                    <a:pt x="471" y="170"/>
                  </a:moveTo>
                  <a:cubicBezTo>
                    <a:pt x="469" y="165"/>
                    <a:pt x="467" y="160"/>
                    <a:pt x="464" y="155"/>
                  </a:cubicBezTo>
                  <a:cubicBezTo>
                    <a:pt x="471" y="151"/>
                    <a:pt x="471" y="151"/>
                    <a:pt x="471" y="151"/>
                  </a:cubicBezTo>
                  <a:cubicBezTo>
                    <a:pt x="474" y="156"/>
                    <a:pt x="477" y="161"/>
                    <a:pt x="479" y="166"/>
                  </a:cubicBezTo>
                  <a:lnTo>
                    <a:pt x="471" y="170"/>
                  </a:lnTo>
                  <a:close/>
                  <a:moveTo>
                    <a:pt x="459" y="146"/>
                  </a:moveTo>
                  <a:cubicBezTo>
                    <a:pt x="456" y="141"/>
                    <a:pt x="453" y="136"/>
                    <a:pt x="450" y="132"/>
                  </a:cubicBezTo>
                  <a:cubicBezTo>
                    <a:pt x="457" y="127"/>
                    <a:pt x="457" y="127"/>
                    <a:pt x="457" y="127"/>
                  </a:cubicBezTo>
                  <a:cubicBezTo>
                    <a:pt x="460" y="132"/>
                    <a:pt x="463" y="137"/>
                    <a:pt x="466" y="142"/>
                  </a:cubicBezTo>
                  <a:lnTo>
                    <a:pt x="459" y="146"/>
                  </a:lnTo>
                  <a:close/>
                  <a:moveTo>
                    <a:pt x="444" y="123"/>
                  </a:moveTo>
                  <a:cubicBezTo>
                    <a:pt x="441" y="119"/>
                    <a:pt x="437" y="114"/>
                    <a:pt x="434" y="110"/>
                  </a:cubicBezTo>
                  <a:cubicBezTo>
                    <a:pt x="440" y="104"/>
                    <a:pt x="440" y="104"/>
                    <a:pt x="440" y="104"/>
                  </a:cubicBezTo>
                  <a:cubicBezTo>
                    <a:pt x="444" y="109"/>
                    <a:pt x="448" y="114"/>
                    <a:pt x="451" y="118"/>
                  </a:cubicBezTo>
                  <a:lnTo>
                    <a:pt x="444" y="123"/>
                  </a:lnTo>
                  <a:close/>
                  <a:moveTo>
                    <a:pt x="7" y="110"/>
                  </a:moveTo>
                  <a:cubicBezTo>
                    <a:pt x="0" y="104"/>
                    <a:pt x="0" y="104"/>
                    <a:pt x="0" y="104"/>
                  </a:cubicBezTo>
                  <a:cubicBezTo>
                    <a:pt x="4" y="100"/>
                    <a:pt x="8" y="95"/>
                    <a:pt x="12" y="91"/>
                  </a:cubicBezTo>
                  <a:cubicBezTo>
                    <a:pt x="18" y="97"/>
                    <a:pt x="18" y="97"/>
                    <a:pt x="18" y="97"/>
                  </a:cubicBezTo>
                  <a:cubicBezTo>
                    <a:pt x="14" y="101"/>
                    <a:pt x="11" y="105"/>
                    <a:pt x="7" y="110"/>
                  </a:cubicBezTo>
                  <a:close/>
                  <a:moveTo>
                    <a:pt x="427" y="102"/>
                  </a:moveTo>
                  <a:cubicBezTo>
                    <a:pt x="423" y="98"/>
                    <a:pt x="420" y="94"/>
                    <a:pt x="416" y="90"/>
                  </a:cubicBezTo>
                  <a:cubicBezTo>
                    <a:pt x="422" y="84"/>
                    <a:pt x="422" y="84"/>
                    <a:pt x="422" y="84"/>
                  </a:cubicBezTo>
                  <a:cubicBezTo>
                    <a:pt x="426" y="88"/>
                    <a:pt x="430" y="92"/>
                    <a:pt x="434" y="96"/>
                  </a:cubicBezTo>
                  <a:lnTo>
                    <a:pt x="427" y="102"/>
                  </a:lnTo>
                  <a:close/>
                  <a:moveTo>
                    <a:pt x="25" y="90"/>
                  </a:moveTo>
                  <a:cubicBezTo>
                    <a:pt x="19" y="83"/>
                    <a:pt x="19" y="83"/>
                    <a:pt x="19" y="83"/>
                  </a:cubicBezTo>
                  <a:cubicBezTo>
                    <a:pt x="23" y="79"/>
                    <a:pt x="28" y="75"/>
                    <a:pt x="32" y="71"/>
                  </a:cubicBezTo>
                  <a:cubicBezTo>
                    <a:pt x="38" y="78"/>
                    <a:pt x="38" y="78"/>
                    <a:pt x="38" y="78"/>
                  </a:cubicBezTo>
                  <a:cubicBezTo>
                    <a:pt x="33" y="82"/>
                    <a:pt x="29" y="86"/>
                    <a:pt x="25" y="90"/>
                  </a:cubicBezTo>
                  <a:close/>
                  <a:moveTo>
                    <a:pt x="408" y="83"/>
                  </a:moveTo>
                  <a:cubicBezTo>
                    <a:pt x="404" y="79"/>
                    <a:pt x="400" y="75"/>
                    <a:pt x="396" y="72"/>
                  </a:cubicBezTo>
                  <a:cubicBezTo>
                    <a:pt x="401" y="65"/>
                    <a:pt x="401" y="65"/>
                    <a:pt x="401" y="65"/>
                  </a:cubicBezTo>
                  <a:cubicBezTo>
                    <a:pt x="406" y="69"/>
                    <a:pt x="410" y="73"/>
                    <a:pt x="414" y="76"/>
                  </a:cubicBezTo>
                  <a:lnTo>
                    <a:pt x="408" y="83"/>
                  </a:lnTo>
                  <a:close/>
                  <a:moveTo>
                    <a:pt x="45" y="71"/>
                  </a:moveTo>
                  <a:cubicBezTo>
                    <a:pt x="40" y="65"/>
                    <a:pt x="40" y="65"/>
                    <a:pt x="40" y="65"/>
                  </a:cubicBezTo>
                  <a:cubicBezTo>
                    <a:pt x="44" y="61"/>
                    <a:pt x="49" y="57"/>
                    <a:pt x="54" y="54"/>
                  </a:cubicBezTo>
                  <a:cubicBezTo>
                    <a:pt x="59" y="61"/>
                    <a:pt x="59" y="61"/>
                    <a:pt x="59" y="61"/>
                  </a:cubicBezTo>
                  <a:cubicBezTo>
                    <a:pt x="54" y="64"/>
                    <a:pt x="50" y="68"/>
                    <a:pt x="45" y="71"/>
                  </a:cubicBezTo>
                  <a:close/>
                  <a:moveTo>
                    <a:pt x="388" y="65"/>
                  </a:moveTo>
                  <a:cubicBezTo>
                    <a:pt x="383" y="62"/>
                    <a:pt x="378" y="59"/>
                    <a:pt x="374" y="55"/>
                  </a:cubicBezTo>
                  <a:cubicBezTo>
                    <a:pt x="379" y="48"/>
                    <a:pt x="379" y="48"/>
                    <a:pt x="379" y="48"/>
                  </a:cubicBezTo>
                  <a:cubicBezTo>
                    <a:pt x="383" y="52"/>
                    <a:pt x="388" y="55"/>
                    <a:pt x="393" y="58"/>
                  </a:cubicBezTo>
                  <a:lnTo>
                    <a:pt x="388" y="65"/>
                  </a:lnTo>
                  <a:close/>
                  <a:moveTo>
                    <a:pt x="67" y="55"/>
                  </a:moveTo>
                  <a:cubicBezTo>
                    <a:pt x="62" y="48"/>
                    <a:pt x="62" y="48"/>
                    <a:pt x="62" y="48"/>
                  </a:cubicBezTo>
                  <a:cubicBezTo>
                    <a:pt x="67" y="45"/>
                    <a:pt x="72" y="42"/>
                    <a:pt x="77" y="39"/>
                  </a:cubicBezTo>
                  <a:cubicBezTo>
                    <a:pt x="82" y="46"/>
                    <a:pt x="82" y="46"/>
                    <a:pt x="82" y="46"/>
                  </a:cubicBezTo>
                  <a:cubicBezTo>
                    <a:pt x="77" y="49"/>
                    <a:pt x="72" y="52"/>
                    <a:pt x="67" y="55"/>
                  </a:cubicBezTo>
                  <a:close/>
                  <a:moveTo>
                    <a:pt x="365" y="50"/>
                  </a:moveTo>
                  <a:cubicBezTo>
                    <a:pt x="360" y="47"/>
                    <a:pt x="356" y="44"/>
                    <a:pt x="351" y="42"/>
                  </a:cubicBezTo>
                  <a:cubicBezTo>
                    <a:pt x="355" y="34"/>
                    <a:pt x="355" y="34"/>
                    <a:pt x="355" y="34"/>
                  </a:cubicBezTo>
                  <a:cubicBezTo>
                    <a:pt x="360" y="37"/>
                    <a:pt x="365" y="40"/>
                    <a:pt x="370" y="43"/>
                  </a:cubicBezTo>
                  <a:lnTo>
                    <a:pt x="365" y="50"/>
                  </a:lnTo>
                  <a:close/>
                  <a:moveTo>
                    <a:pt x="90" y="41"/>
                  </a:moveTo>
                  <a:cubicBezTo>
                    <a:pt x="86" y="34"/>
                    <a:pt x="86" y="34"/>
                    <a:pt x="86" y="34"/>
                  </a:cubicBezTo>
                  <a:cubicBezTo>
                    <a:pt x="91" y="31"/>
                    <a:pt x="97" y="28"/>
                    <a:pt x="102" y="26"/>
                  </a:cubicBezTo>
                  <a:cubicBezTo>
                    <a:pt x="106" y="34"/>
                    <a:pt x="106" y="34"/>
                    <a:pt x="106" y="34"/>
                  </a:cubicBezTo>
                  <a:cubicBezTo>
                    <a:pt x="100" y="36"/>
                    <a:pt x="95" y="39"/>
                    <a:pt x="90" y="41"/>
                  </a:cubicBezTo>
                  <a:close/>
                  <a:moveTo>
                    <a:pt x="342" y="37"/>
                  </a:moveTo>
                  <a:cubicBezTo>
                    <a:pt x="336" y="34"/>
                    <a:pt x="331" y="32"/>
                    <a:pt x="326" y="30"/>
                  </a:cubicBezTo>
                  <a:cubicBezTo>
                    <a:pt x="329" y="22"/>
                    <a:pt x="329" y="22"/>
                    <a:pt x="329" y="22"/>
                  </a:cubicBezTo>
                  <a:cubicBezTo>
                    <a:pt x="335" y="24"/>
                    <a:pt x="340" y="27"/>
                    <a:pt x="345" y="29"/>
                  </a:cubicBezTo>
                  <a:lnTo>
                    <a:pt x="342" y="37"/>
                  </a:lnTo>
                  <a:close/>
                  <a:moveTo>
                    <a:pt x="115" y="30"/>
                  </a:moveTo>
                  <a:cubicBezTo>
                    <a:pt x="112" y="22"/>
                    <a:pt x="112" y="22"/>
                    <a:pt x="112" y="22"/>
                  </a:cubicBezTo>
                  <a:cubicBezTo>
                    <a:pt x="117" y="20"/>
                    <a:pt x="122" y="18"/>
                    <a:pt x="128" y="16"/>
                  </a:cubicBezTo>
                  <a:cubicBezTo>
                    <a:pt x="131" y="24"/>
                    <a:pt x="131" y="24"/>
                    <a:pt x="131" y="24"/>
                  </a:cubicBezTo>
                  <a:cubicBezTo>
                    <a:pt x="125" y="26"/>
                    <a:pt x="120" y="28"/>
                    <a:pt x="115" y="30"/>
                  </a:cubicBezTo>
                  <a:close/>
                  <a:moveTo>
                    <a:pt x="317" y="26"/>
                  </a:moveTo>
                  <a:cubicBezTo>
                    <a:pt x="311" y="24"/>
                    <a:pt x="306" y="22"/>
                    <a:pt x="301" y="21"/>
                  </a:cubicBezTo>
                  <a:cubicBezTo>
                    <a:pt x="303" y="12"/>
                    <a:pt x="303" y="12"/>
                    <a:pt x="303" y="12"/>
                  </a:cubicBezTo>
                  <a:cubicBezTo>
                    <a:pt x="309" y="14"/>
                    <a:pt x="314" y="16"/>
                    <a:pt x="320" y="18"/>
                  </a:cubicBezTo>
                  <a:lnTo>
                    <a:pt x="317" y="26"/>
                  </a:lnTo>
                  <a:close/>
                  <a:moveTo>
                    <a:pt x="140" y="21"/>
                  </a:moveTo>
                  <a:cubicBezTo>
                    <a:pt x="138" y="12"/>
                    <a:pt x="138" y="12"/>
                    <a:pt x="138" y="12"/>
                  </a:cubicBezTo>
                  <a:cubicBezTo>
                    <a:pt x="143" y="11"/>
                    <a:pt x="149" y="9"/>
                    <a:pt x="155" y="8"/>
                  </a:cubicBezTo>
                  <a:cubicBezTo>
                    <a:pt x="157" y="16"/>
                    <a:pt x="157" y="16"/>
                    <a:pt x="157" y="16"/>
                  </a:cubicBezTo>
                  <a:cubicBezTo>
                    <a:pt x="151" y="18"/>
                    <a:pt x="146" y="19"/>
                    <a:pt x="140" y="21"/>
                  </a:cubicBezTo>
                  <a:close/>
                  <a:moveTo>
                    <a:pt x="291" y="18"/>
                  </a:moveTo>
                  <a:cubicBezTo>
                    <a:pt x="285" y="17"/>
                    <a:pt x="280" y="15"/>
                    <a:pt x="274" y="14"/>
                  </a:cubicBezTo>
                  <a:cubicBezTo>
                    <a:pt x="276" y="6"/>
                    <a:pt x="276" y="6"/>
                    <a:pt x="276" y="6"/>
                  </a:cubicBezTo>
                  <a:cubicBezTo>
                    <a:pt x="282" y="7"/>
                    <a:pt x="287" y="8"/>
                    <a:pt x="293" y="10"/>
                  </a:cubicBezTo>
                  <a:lnTo>
                    <a:pt x="291" y="18"/>
                  </a:lnTo>
                  <a:close/>
                  <a:moveTo>
                    <a:pt x="167" y="14"/>
                  </a:moveTo>
                  <a:cubicBezTo>
                    <a:pt x="165" y="6"/>
                    <a:pt x="165" y="6"/>
                    <a:pt x="165" y="6"/>
                  </a:cubicBezTo>
                  <a:cubicBezTo>
                    <a:pt x="171" y="5"/>
                    <a:pt x="176" y="4"/>
                    <a:pt x="182" y="3"/>
                  </a:cubicBezTo>
                  <a:cubicBezTo>
                    <a:pt x="183" y="11"/>
                    <a:pt x="183" y="11"/>
                    <a:pt x="183" y="11"/>
                  </a:cubicBezTo>
                  <a:cubicBezTo>
                    <a:pt x="178" y="12"/>
                    <a:pt x="172" y="13"/>
                    <a:pt x="167" y="14"/>
                  </a:cubicBezTo>
                  <a:close/>
                  <a:moveTo>
                    <a:pt x="264" y="12"/>
                  </a:moveTo>
                  <a:cubicBezTo>
                    <a:pt x="259" y="12"/>
                    <a:pt x="253" y="11"/>
                    <a:pt x="247" y="10"/>
                  </a:cubicBezTo>
                  <a:cubicBezTo>
                    <a:pt x="248" y="2"/>
                    <a:pt x="248" y="2"/>
                    <a:pt x="248" y="2"/>
                  </a:cubicBezTo>
                  <a:cubicBezTo>
                    <a:pt x="254" y="2"/>
                    <a:pt x="260" y="3"/>
                    <a:pt x="266" y="4"/>
                  </a:cubicBezTo>
                  <a:lnTo>
                    <a:pt x="264" y="12"/>
                  </a:lnTo>
                  <a:close/>
                  <a:moveTo>
                    <a:pt x="193" y="10"/>
                  </a:moveTo>
                  <a:cubicBezTo>
                    <a:pt x="193" y="2"/>
                    <a:pt x="193" y="2"/>
                    <a:pt x="193" y="2"/>
                  </a:cubicBezTo>
                  <a:cubicBezTo>
                    <a:pt x="198" y="1"/>
                    <a:pt x="204" y="1"/>
                    <a:pt x="210" y="0"/>
                  </a:cubicBezTo>
                  <a:cubicBezTo>
                    <a:pt x="210" y="9"/>
                    <a:pt x="210" y="9"/>
                    <a:pt x="210" y="9"/>
                  </a:cubicBezTo>
                  <a:cubicBezTo>
                    <a:pt x="205" y="9"/>
                    <a:pt x="199" y="10"/>
                    <a:pt x="193" y="10"/>
                  </a:cubicBezTo>
                  <a:close/>
                  <a:moveTo>
                    <a:pt x="237" y="9"/>
                  </a:moveTo>
                  <a:cubicBezTo>
                    <a:pt x="232" y="9"/>
                    <a:pt x="226" y="9"/>
                    <a:pt x="220" y="9"/>
                  </a:cubicBezTo>
                  <a:cubicBezTo>
                    <a:pt x="220" y="0"/>
                    <a:pt x="220" y="0"/>
                    <a:pt x="220" y="0"/>
                  </a:cubicBezTo>
                  <a:cubicBezTo>
                    <a:pt x="226" y="0"/>
                    <a:pt x="232" y="0"/>
                    <a:pt x="238" y="1"/>
                  </a:cubicBezTo>
                  <a:lnTo>
                    <a:pt x="23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89" name="Freeform 139"/>
            <p:cNvSpPr>
              <a:spLocks noEditPoints="1"/>
            </p:cNvSpPr>
            <p:nvPr userDrawn="1"/>
          </p:nvSpPr>
          <p:spPr bwMode="auto">
            <a:xfrm>
              <a:off x="9551988" y="4459288"/>
              <a:ext cx="1365250" cy="563563"/>
            </a:xfrm>
            <a:custGeom>
              <a:avLst/>
              <a:gdLst>
                <a:gd name="T0" fmla="*/ 349 w 364"/>
                <a:gd name="T1" fmla="*/ 134 h 150"/>
                <a:gd name="T2" fmla="*/ 364 w 364"/>
                <a:gd name="T3" fmla="*/ 147 h 150"/>
                <a:gd name="T4" fmla="*/ 345 w 364"/>
                <a:gd name="T5" fmla="*/ 125 h 150"/>
                <a:gd name="T6" fmla="*/ 343 w 364"/>
                <a:gd name="T7" fmla="*/ 106 h 150"/>
                <a:gd name="T8" fmla="*/ 345 w 364"/>
                <a:gd name="T9" fmla="*/ 125 h 150"/>
                <a:gd name="T10" fmla="*/ 320 w 364"/>
                <a:gd name="T11" fmla="*/ 89 h 150"/>
                <a:gd name="T12" fmla="*/ 337 w 364"/>
                <a:gd name="T13" fmla="*/ 98 h 150"/>
                <a:gd name="T14" fmla="*/ 313 w 364"/>
                <a:gd name="T15" fmla="*/ 82 h 150"/>
                <a:gd name="T16" fmla="*/ 307 w 364"/>
                <a:gd name="T17" fmla="*/ 63 h 150"/>
                <a:gd name="T18" fmla="*/ 313 w 364"/>
                <a:gd name="T19" fmla="*/ 82 h 150"/>
                <a:gd name="T20" fmla="*/ 281 w 364"/>
                <a:gd name="T21" fmla="*/ 52 h 150"/>
                <a:gd name="T22" fmla="*/ 300 w 364"/>
                <a:gd name="T23" fmla="*/ 56 h 150"/>
                <a:gd name="T24" fmla="*/ 5 w 364"/>
                <a:gd name="T25" fmla="*/ 60 h 150"/>
                <a:gd name="T26" fmla="*/ 14 w 364"/>
                <a:gd name="T27" fmla="*/ 43 h 150"/>
                <a:gd name="T28" fmla="*/ 5 w 364"/>
                <a:gd name="T29" fmla="*/ 60 h 150"/>
                <a:gd name="T30" fmla="*/ 258 w 364"/>
                <a:gd name="T31" fmla="*/ 38 h 150"/>
                <a:gd name="T32" fmla="*/ 277 w 364"/>
                <a:gd name="T33" fmla="*/ 39 h 150"/>
                <a:gd name="T34" fmla="*/ 27 w 364"/>
                <a:gd name="T35" fmla="*/ 44 h 150"/>
                <a:gd name="T36" fmla="*/ 38 w 364"/>
                <a:gd name="T37" fmla="*/ 28 h 150"/>
                <a:gd name="T38" fmla="*/ 27 w 364"/>
                <a:gd name="T39" fmla="*/ 44 h 150"/>
                <a:gd name="T40" fmla="*/ 234 w 364"/>
                <a:gd name="T41" fmla="*/ 26 h 150"/>
                <a:gd name="T42" fmla="*/ 253 w 364"/>
                <a:gd name="T43" fmla="*/ 25 h 150"/>
                <a:gd name="T44" fmla="*/ 51 w 364"/>
                <a:gd name="T45" fmla="*/ 31 h 150"/>
                <a:gd name="T46" fmla="*/ 63 w 364"/>
                <a:gd name="T47" fmla="*/ 16 h 150"/>
                <a:gd name="T48" fmla="*/ 51 w 364"/>
                <a:gd name="T49" fmla="*/ 31 h 150"/>
                <a:gd name="T50" fmla="*/ 208 w 364"/>
                <a:gd name="T51" fmla="*/ 17 h 150"/>
                <a:gd name="T52" fmla="*/ 227 w 364"/>
                <a:gd name="T53" fmla="*/ 14 h 150"/>
                <a:gd name="T54" fmla="*/ 76 w 364"/>
                <a:gd name="T55" fmla="*/ 21 h 150"/>
                <a:gd name="T56" fmla="*/ 90 w 364"/>
                <a:gd name="T57" fmla="*/ 8 h 150"/>
                <a:gd name="T58" fmla="*/ 76 w 364"/>
                <a:gd name="T59" fmla="*/ 21 h 150"/>
                <a:gd name="T60" fmla="*/ 182 w 364"/>
                <a:gd name="T61" fmla="*/ 11 h 150"/>
                <a:gd name="T62" fmla="*/ 201 w 364"/>
                <a:gd name="T63" fmla="*/ 6 h 150"/>
                <a:gd name="T64" fmla="*/ 102 w 364"/>
                <a:gd name="T65" fmla="*/ 14 h 150"/>
                <a:gd name="T66" fmla="*/ 117 w 364"/>
                <a:gd name="T67" fmla="*/ 2 h 150"/>
                <a:gd name="T68" fmla="*/ 102 w 364"/>
                <a:gd name="T69" fmla="*/ 14 h 150"/>
                <a:gd name="T70" fmla="*/ 155 w 364"/>
                <a:gd name="T71" fmla="*/ 9 h 150"/>
                <a:gd name="T72" fmla="*/ 173 w 364"/>
                <a:gd name="T73" fmla="*/ 1 h 150"/>
                <a:gd name="T74" fmla="*/ 128 w 364"/>
                <a:gd name="T75" fmla="*/ 10 h 150"/>
                <a:gd name="T76" fmla="*/ 145 w 364"/>
                <a:gd name="T77" fmla="*/ 0 h 150"/>
                <a:gd name="T78" fmla="*/ 128 w 364"/>
                <a:gd name="T79"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4" h="150">
                  <a:moveTo>
                    <a:pt x="356" y="150"/>
                  </a:moveTo>
                  <a:cubicBezTo>
                    <a:pt x="354" y="145"/>
                    <a:pt x="352" y="139"/>
                    <a:pt x="349" y="134"/>
                  </a:cubicBezTo>
                  <a:cubicBezTo>
                    <a:pt x="357" y="131"/>
                    <a:pt x="357" y="131"/>
                    <a:pt x="357" y="131"/>
                  </a:cubicBezTo>
                  <a:cubicBezTo>
                    <a:pt x="360" y="136"/>
                    <a:pt x="362" y="141"/>
                    <a:pt x="364" y="147"/>
                  </a:cubicBezTo>
                  <a:lnTo>
                    <a:pt x="356" y="150"/>
                  </a:lnTo>
                  <a:close/>
                  <a:moveTo>
                    <a:pt x="345" y="125"/>
                  </a:moveTo>
                  <a:cubicBezTo>
                    <a:pt x="342" y="121"/>
                    <a:pt x="339" y="116"/>
                    <a:pt x="336" y="111"/>
                  </a:cubicBezTo>
                  <a:cubicBezTo>
                    <a:pt x="343" y="106"/>
                    <a:pt x="343" y="106"/>
                    <a:pt x="343" y="106"/>
                  </a:cubicBezTo>
                  <a:cubicBezTo>
                    <a:pt x="346" y="111"/>
                    <a:pt x="349" y="116"/>
                    <a:pt x="352" y="121"/>
                  </a:cubicBezTo>
                  <a:lnTo>
                    <a:pt x="345" y="125"/>
                  </a:lnTo>
                  <a:close/>
                  <a:moveTo>
                    <a:pt x="330" y="103"/>
                  </a:moveTo>
                  <a:cubicBezTo>
                    <a:pt x="327" y="98"/>
                    <a:pt x="324" y="94"/>
                    <a:pt x="320" y="89"/>
                  </a:cubicBezTo>
                  <a:cubicBezTo>
                    <a:pt x="327" y="84"/>
                    <a:pt x="327" y="84"/>
                    <a:pt x="327" y="84"/>
                  </a:cubicBezTo>
                  <a:cubicBezTo>
                    <a:pt x="330" y="88"/>
                    <a:pt x="334" y="93"/>
                    <a:pt x="337" y="98"/>
                  </a:cubicBezTo>
                  <a:lnTo>
                    <a:pt x="330" y="103"/>
                  </a:lnTo>
                  <a:close/>
                  <a:moveTo>
                    <a:pt x="313" y="82"/>
                  </a:moveTo>
                  <a:cubicBezTo>
                    <a:pt x="310" y="77"/>
                    <a:pt x="306" y="73"/>
                    <a:pt x="302" y="70"/>
                  </a:cubicBezTo>
                  <a:cubicBezTo>
                    <a:pt x="307" y="63"/>
                    <a:pt x="307" y="63"/>
                    <a:pt x="307" y="63"/>
                  </a:cubicBezTo>
                  <a:cubicBezTo>
                    <a:pt x="312" y="67"/>
                    <a:pt x="316" y="71"/>
                    <a:pt x="320" y="76"/>
                  </a:cubicBezTo>
                  <a:lnTo>
                    <a:pt x="313" y="82"/>
                  </a:lnTo>
                  <a:close/>
                  <a:moveTo>
                    <a:pt x="294" y="63"/>
                  </a:moveTo>
                  <a:cubicBezTo>
                    <a:pt x="290" y="59"/>
                    <a:pt x="285" y="56"/>
                    <a:pt x="281" y="52"/>
                  </a:cubicBezTo>
                  <a:cubicBezTo>
                    <a:pt x="286" y="45"/>
                    <a:pt x="286" y="45"/>
                    <a:pt x="286" y="45"/>
                  </a:cubicBezTo>
                  <a:cubicBezTo>
                    <a:pt x="291" y="49"/>
                    <a:pt x="295" y="52"/>
                    <a:pt x="300" y="56"/>
                  </a:cubicBezTo>
                  <a:lnTo>
                    <a:pt x="294" y="63"/>
                  </a:lnTo>
                  <a:close/>
                  <a:moveTo>
                    <a:pt x="5" y="60"/>
                  </a:moveTo>
                  <a:cubicBezTo>
                    <a:pt x="0" y="54"/>
                    <a:pt x="0" y="54"/>
                    <a:pt x="0" y="54"/>
                  </a:cubicBezTo>
                  <a:cubicBezTo>
                    <a:pt x="4" y="50"/>
                    <a:pt x="9" y="46"/>
                    <a:pt x="14" y="43"/>
                  </a:cubicBezTo>
                  <a:cubicBezTo>
                    <a:pt x="19" y="50"/>
                    <a:pt x="19" y="50"/>
                    <a:pt x="19" y="50"/>
                  </a:cubicBezTo>
                  <a:cubicBezTo>
                    <a:pt x="14" y="53"/>
                    <a:pt x="10" y="57"/>
                    <a:pt x="5" y="60"/>
                  </a:cubicBezTo>
                  <a:close/>
                  <a:moveTo>
                    <a:pt x="273" y="46"/>
                  </a:moveTo>
                  <a:cubicBezTo>
                    <a:pt x="268" y="43"/>
                    <a:pt x="263" y="40"/>
                    <a:pt x="258" y="38"/>
                  </a:cubicBezTo>
                  <a:cubicBezTo>
                    <a:pt x="262" y="30"/>
                    <a:pt x="262" y="30"/>
                    <a:pt x="262" y="30"/>
                  </a:cubicBezTo>
                  <a:cubicBezTo>
                    <a:pt x="268" y="33"/>
                    <a:pt x="273" y="36"/>
                    <a:pt x="277" y="39"/>
                  </a:cubicBezTo>
                  <a:lnTo>
                    <a:pt x="273" y="46"/>
                  </a:lnTo>
                  <a:close/>
                  <a:moveTo>
                    <a:pt x="27" y="44"/>
                  </a:moveTo>
                  <a:cubicBezTo>
                    <a:pt x="22" y="37"/>
                    <a:pt x="22" y="37"/>
                    <a:pt x="22" y="37"/>
                  </a:cubicBezTo>
                  <a:cubicBezTo>
                    <a:pt x="27" y="34"/>
                    <a:pt x="32" y="31"/>
                    <a:pt x="38" y="28"/>
                  </a:cubicBezTo>
                  <a:cubicBezTo>
                    <a:pt x="42" y="36"/>
                    <a:pt x="42" y="36"/>
                    <a:pt x="42" y="36"/>
                  </a:cubicBezTo>
                  <a:cubicBezTo>
                    <a:pt x="37" y="38"/>
                    <a:pt x="32" y="41"/>
                    <a:pt x="27" y="44"/>
                  </a:cubicBezTo>
                  <a:close/>
                  <a:moveTo>
                    <a:pt x="249" y="33"/>
                  </a:moveTo>
                  <a:cubicBezTo>
                    <a:pt x="244" y="30"/>
                    <a:pt x="239" y="28"/>
                    <a:pt x="234" y="26"/>
                  </a:cubicBezTo>
                  <a:cubicBezTo>
                    <a:pt x="237" y="18"/>
                    <a:pt x="237" y="18"/>
                    <a:pt x="237" y="18"/>
                  </a:cubicBezTo>
                  <a:cubicBezTo>
                    <a:pt x="243" y="20"/>
                    <a:pt x="248" y="22"/>
                    <a:pt x="253" y="25"/>
                  </a:cubicBezTo>
                  <a:lnTo>
                    <a:pt x="249" y="33"/>
                  </a:lnTo>
                  <a:close/>
                  <a:moveTo>
                    <a:pt x="51" y="31"/>
                  </a:moveTo>
                  <a:cubicBezTo>
                    <a:pt x="47" y="23"/>
                    <a:pt x="47" y="23"/>
                    <a:pt x="47" y="23"/>
                  </a:cubicBezTo>
                  <a:cubicBezTo>
                    <a:pt x="52" y="21"/>
                    <a:pt x="57" y="18"/>
                    <a:pt x="63" y="16"/>
                  </a:cubicBezTo>
                  <a:cubicBezTo>
                    <a:pt x="66" y="24"/>
                    <a:pt x="66" y="24"/>
                    <a:pt x="66" y="24"/>
                  </a:cubicBezTo>
                  <a:cubicBezTo>
                    <a:pt x="61" y="26"/>
                    <a:pt x="56" y="29"/>
                    <a:pt x="51" y="31"/>
                  </a:cubicBezTo>
                  <a:close/>
                  <a:moveTo>
                    <a:pt x="225" y="22"/>
                  </a:moveTo>
                  <a:cubicBezTo>
                    <a:pt x="219" y="20"/>
                    <a:pt x="214" y="18"/>
                    <a:pt x="208" y="17"/>
                  </a:cubicBezTo>
                  <a:cubicBezTo>
                    <a:pt x="211" y="9"/>
                    <a:pt x="211" y="9"/>
                    <a:pt x="211" y="9"/>
                  </a:cubicBezTo>
                  <a:cubicBezTo>
                    <a:pt x="216" y="10"/>
                    <a:pt x="222" y="12"/>
                    <a:pt x="227" y="14"/>
                  </a:cubicBezTo>
                  <a:lnTo>
                    <a:pt x="225" y="22"/>
                  </a:lnTo>
                  <a:close/>
                  <a:moveTo>
                    <a:pt x="76" y="21"/>
                  </a:moveTo>
                  <a:cubicBezTo>
                    <a:pt x="73" y="13"/>
                    <a:pt x="73" y="13"/>
                    <a:pt x="73" y="13"/>
                  </a:cubicBezTo>
                  <a:cubicBezTo>
                    <a:pt x="78" y="11"/>
                    <a:pt x="84" y="9"/>
                    <a:pt x="90" y="8"/>
                  </a:cubicBezTo>
                  <a:cubicBezTo>
                    <a:pt x="92" y="16"/>
                    <a:pt x="92" y="16"/>
                    <a:pt x="92" y="16"/>
                  </a:cubicBezTo>
                  <a:cubicBezTo>
                    <a:pt x="86" y="17"/>
                    <a:pt x="81" y="19"/>
                    <a:pt x="76" y="21"/>
                  </a:cubicBezTo>
                  <a:close/>
                  <a:moveTo>
                    <a:pt x="199" y="14"/>
                  </a:moveTo>
                  <a:cubicBezTo>
                    <a:pt x="193" y="13"/>
                    <a:pt x="188" y="12"/>
                    <a:pt x="182" y="11"/>
                  </a:cubicBezTo>
                  <a:cubicBezTo>
                    <a:pt x="183" y="3"/>
                    <a:pt x="183" y="3"/>
                    <a:pt x="183" y="3"/>
                  </a:cubicBezTo>
                  <a:cubicBezTo>
                    <a:pt x="189" y="4"/>
                    <a:pt x="195" y="5"/>
                    <a:pt x="201" y="6"/>
                  </a:cubicBezTo>
                  <a:lnTo>
                    <a:pt x="199" y="14"/>
                  </a:lnTo>
                  <a:close/>
                  <a:moveTo>
                    <a:pt x="102" y="14"/>
                  </a:moveTo>
                  <a:cubicBezTo>
                    <a:pt x="100" y="5"/>
                    <a:pt x="100" y="5"/>
                    <a:pt x="100" y="5"/>
                  </a:cubicBezTo>
                  <a:cubicBezTo>
                    <a:pt x="105" y="4"/>
                    <a:pt x="111" y="3"/>
                    <a:pt x="117" y="2"/>
                  </a:cubicBezTo>
                  <a:cubicBezTo>
                    <a:pt x="118" y="11"/>
                    <a:pt x="118" y="11"/>
                    <a:pt x="118" y="11"/>
                  </a:cubicBezTo>
                  <a:cubicBezTo>
                    <a:pt x="113" y="11"/>
                    <a:pt x="107" y="12"/>
                    <a:pt x="102" y="14"/>
                  </a:cubicBezTo>
                  <a:close/>
                  <a:moveTo>
                    <a:pt x="172" y="10"/>
                  </a:moveTo>
                  <a:cubicBezTo>
                    <a:pt x="166" y="9"/>
                    <a:pt x="161" y="9"/>
                    <a:pt x="155" y="9"/>
                  </a:cubicBezTo>
                  <a:cubicBezTo>
                    <a:pt x="155" y="0"/>
                    <a:pt x="155" y="0"/>
                    <a:pt x="155" y="0"/>
                  </a:cubicBezTo>
                  <a:cubicBezTo>
                    <a:pt x="161" y="0"/>
                    <a:pt x="167" y="1"/>
                    <a:pt x="173" y="1"/>
                  </a:cubicBezTo>
                  <a:lnTo>
                    <a:pt x="172" y="10"/>
                  </a:lnTo>
                  <a:close/>
                  <a:moveTo>
                    <a:pt x="128" y="10"/>
                  </a:moveTo>
                  <a:cubicBezTo>
                    <a:pt x="127" y="1"/>
                    <a:pt x="127" y="1"/>
                    <a:pt x="127" y="1"/>
                  </a:cubicBezTo>
                  <a:cubicBezTo>
                    <a:pt x="133" y="0"/>
                    <a:pt x="139" y="0"/>
                    <a:pt x="145" y="0"/>
                  </a:cubicBezTo>
                  <a:cubicBezTo>
                    <a:pt x="145" y="9"/>
                    <a:pt x="145" y="9"/>
                    <a:pt x="145" y="9"/>
                  </a:cubicBezTo>
                  <a:cubicBezTo>
                    <a:pt x="139" y="9"/>
                    <a:pt x="134" y="9"/>
                    <a:pt x="128"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90" name="Freeform 140"/>
            <p:cNvSpPr>
              <a:spLocks noEditPoints="1"/>
            </p:cNvSpPr>
            <p:nvPr userDrawn="1"/>
          </p:nvSpPr>
          <p:spPr bwMode="auto">
            <a:xfrm>
              <a:off x="9840913" y="4670426"/>
              <a:ext cx="930275" cy="573088"/>
            </a:xfrm>
            <a:custGeom>
              <a:avLst/>
              <a:gdLst>
                <a:gd name="T0" fmla="*/ 240 w 248"/>
                <a:gd name="T1" fmla="*/ 153 h 153"/>
                <a:gd name="T2" fmla="*/ 237 w 248"/>
                <a:gd name="T3" fmla="*/ 136 h 153"/>
                <a:gd name="T4" fmla="*/ 245 w 248"/>
                <a:gd name="T5" fmla="*/ 134 h 153"/>
                <a:gd name="T6" fmla="*/ 248 w 248"/>
                <a:gd name="T7" fmla="*/ 151 h 153"/>
                <a:gd name="T8" fmla="*/ 240 w 248"/>
                <a:gd name="T9" fmla="*/ 153 h 153"/>
                <a:gd name="T10" fmla="*/ 234 w 248"/>
                <a:gd name="T11" fmla="*/ 126 h 153"/>
                <a:gd name="T12" fmla="*/ 228 w 248"/>
                <a:gd name="T13" fmla="*/ 111 h 153"/>
                <a:gd name="T14" fmla="*/ 236 w 248"/>
                <a:gd name="T15" fmla="*/ 107 h 153"/>
                <a:gd name="T16" fmla="*/ 242 w 248"/>
                <a:gd name="T17" fmla="*/ 124 h 153"/>
                <a:gd name="T18" fmla="*/ 234 w 248"/>
                <a:gd name="T19" fmla="*/ 126 h 153"/>
                <a:gd name="T20" fmla="*/ 224 w 248"/>
                <a:gd name="T21" fmla="*/ 102 h 153"/>
                <a:gd name="T22" fmla="*/ 216 w 248"/>
                <a:gd name="T23" fmla="*/ 87 h 153"/>
                <a:gd name="T24" fmla="*/ 223 w 248"/>
                <a:gd name="T25" fmla="*/ 82 h 153"/>
                <a:gd name="T26" fmla="*/ 232 w 248"/>
                <a:gd name="T27" fmla="*/ 98 h 153"/>
                <a:gd name="T28" fmla="*/ 224 w 248"/>
                <a:gd name="T29" fmla="*/ 102 h 153"/>
                <a:gd name="T30" fmla="*/ 210 w 248"/>
                <a:gd name="T31" fmla="*/ 79 h 153"/>
                <a:gd name="T32" fmla="*/ 200 w 248"/>
                <a:gd name="T33" fmla="*/ 65 h 153"/>
                <a:gd name="T34" fmla="*/ 206 w 248"/>
                <a:gd name="T35" fmla="*/ 60 h 153"/>
                <a:gd name="T36" fmla="*/ 217 w 248"/>
                <a:gd name="T37" fmla="*/ 74 h 153"/>
                <a:gd name="T38" fmla="*/ 210 w 248"/>
                <a:gd name="T39" fmla="*/ 79 h 153"/>
                <a:gd name="T40" fmla="*/ 193 w 248"/>
                <a:gd name="T41" fmla="*/ 58 h 153"/>
                <a:gd name="T42" fmla="*/ 180 w 248"/>
                <a:gd name="T43" fmla="*/ 47 h 153"/>
                <a:gd name="T44" fmla="*/ 186 w 248"/>
                <a:gd name="T45" fmla="*/ 40 h 153"/>
                <a:gd name="T46" fmla="*/ 199 w 248"/>
                <a:gd name="T47" fmla="*/ 52 h 153"/>
                <a:gd name="T48" fmla="*/ 193 w 248"/>
                <a:gd name="T49" fmla="*/ 58 h 153"/>
                <a:gd name="T50" fmla="*/ 173 w 248"/>
                <a:gd name="T51" fmla="*/ 41 h 153"/>
                <a:gd name="T52" fmla="*/ 159 w 248"/>
                <a:gd name="T53" fmla="*/ 31 h 153"/>
                <a:gd name="T54" fmla="*/ 163 w 248"/>
                <a:gd name="T55" fmla="*/ 24 h 153"/>
                <a:gd name="T56" fmla="*/ 178 w 248"/>
                <a:gd name="T57" fmla="*/ 34 h 153"/>
                <a:gd name="T58" fmla="*/ 173 w 248"/>
                <a:gd name="T59" fmla="*/ 41 h 153"/>
                <a:gd name="T60" fmla="*/ 150 w 248"/>
                <a:gd name="T61" fmla="*/ 27 h 153"/>
                <a:gd name="T62" fmla="*/ 134 w 248"/>
                <a:gd name="T63" fmla="*/ 20 h 153"/>
                <a:gd name="T64" fmla="*/ 138 w 248"/>
                <a:gd name="T65" fmla="*/ 12 h 153"/>
                <a:gd name="T66" fmla="*/ 154 w 248"/>
                <a:gd name="T67" fmla="*/ 19 h 153"/>
                <a:gd name="T68" fmla="*/ 150 w 248"/>
                <a:gd name="T69" fmla="*/ 27 h 153"/>
                <a:gd name="T70" fmla="*/ 4 w 248"/>
                <a:gd name="T71" fmla="*/ 23 h 153"/>
                <a:gd name="T72" fmla="*/ 0 w 248"/>
                <a:gd name="T73" fmla="*/ 16 h 153"/>
                <a:gd name="T74" fmla="*/ 17 w 248"/>
                <a:gd name="T75" fmla="*/ 9 h 153"/>
                <a:gd name="T76" fmla="*/ 19 w 248"/>
                <a:gd name="T77" fmla="*/ 17 h 153"/>
                <a:gd name="T78" fmla="*/ 4 w 248"/>
                <a:gd name="T79" fmla="*/ 23 h 153"/>
                <a:gd name="T80" fmla="*/ 125 w 248"/>
                <a:gd name="T81" fmla="*/ 16 h 153"/>
                <a:gd name="T82" fmla="*/ 109 w 248"/>
                <a:gd name="T83" fmla="*/ 12 h 153"/>
                <a:gd name="T84" fmla="*/ 111 w 248"/>
                <a:gd name="T85" fmla="*/ 4 h 153"/>
                <a:gd name="T86" fmla="*/ 128 w 248"/>
                <a:gd name="T87" fmla="*/ 8 h 153"/>
                <a:gd name="T88" fmla="*/ 125 w 248"/>
                <a:gd name="T89" fmla="*/ 16 h 153"/>
                <a:gd name="T90" fmla="*/ 29 w 248"/>
                <a:gd name="T91" fmla="*/ 14 h 153"/>
                <a:gd name="T92" fmla="*/ 27 w 248"/>
                <a:gd name="T93" fmla="*/ 6 h 153"/>
                <a:gd name="T94" fmla="*/ 44 w 248"/>
                <a:gd name="T95" fmla="*/ 2 h 153"/>
                <a:gd name="T96" fmla="*/ 45 w 248"/>
                <a:gd name="T97" fmla="*/ 11 h 153"/>
                <a:gd name="T98" fmla="*/ 29 w 248"/>
                <a:gd name="T99" fmla="*/ 14 h 153"/>
                <a:gd name="T100" fmla="*/ 99 w 248"/>
                <a:gd name="T101" fmla="*/ 10 h 153"/>
                <a:gd name="T102" fmla="*/ 82 w 248"/>
                <a:gd name="T103" fmla="*/ 9 h 153"/>
                <a:gd name="T104" fmla="*/ 83 w 248"/>
                <a:gd name="T105" fmla="*/ 0 h 153"/>
                <a:gd name="T106" fmla="*/ 100 w 248"/>
                <a:gd name="T107" fmla="*/ 2 h 153"/>
                <a:gd name="T108" fmla="*/ 99 w 248"/>
                <a:gd name="T109" fmla="*/ 10 h 153"/>
                <a:gd name="T110" fmla="*/ 55 w 248"/>
                <a:gd name="T111" fmla="*/ 9 h 153"/>
                <a:gd name="T112" fmla="*/ 54 w 248"/>
                <a:gd name="T113" fmla="*/ 1 h 153"/>
                <a:gd name="T114" fmla="*/ 72 w 248"/>
                <a:gd name="T115" fmla="*/ 0 h 153"/>
                <a:gd name="T116" fmla="*/ 72 w 248"/>
                <a:gd name="T117" fmla="*/ 8 h 153"/>
                <a:gd name="T118" fmla="*/ 55 w 248"/>
                <a:gd name="T119"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8" h="153">
                  <a:moveTo>
                    <a:pt x="240" y="153"/>
                  </a:moveTo>
                  <a:cubicBezTo>
                    <a:pt x="239" y="147"/>
                    <a:pt x="238" y="142"/>
                    <a:pt x="237" y="136"/>
                  </a:cubicBezTo>
                  <a:cubicBezTo>
                    <a:pt x="245" y="134"/>
                    <a:pt x="245" y="134"/>
                    <a:pt x="245" y="134"/>
                  </a:cubicBezTo>
                  <a:cubicBezTo>
                    <a:pt x="246" y="140"/>
                    <a:pt x="247" y="146"/>
                    <a:pt x="248" y="151"/>
                  </a:cubicBezTo>
                  <a:lnTo>
                    <a:pt x="240" y="153"/>
                  </a:lnTo>
                  <a:close/>
                  <a:moveTo>
                    <a:pt x="234" y="126"/>
                  </a:moveTo>
                  <a:cubicBezTo>
                    <a:pt x="232" y="121"/>
                    <a:pt x="230" y="116"/>
                    <a:pt x="228" y="111"/>
                  </a:cubicBezTo>
                  <a:cubicBezTo>
                    <a:pt x="236" y="107"/>
                    <a:pt x="236" y="107"/>
                    <a:pt x="236" y="107"/>
                  </a:cubicBezTo>
                  <a:cubicBezTo>
                    <a:pt x="238" y="113"/>
                    <a:pt x="240" y="118"/>
                    <a:pt x="242" y="124"/>
                  </a:cubicBezTo>
                  <a:lnTo>
                    <a:pt x="234" y="126"/>
                  </a:lnTo>
                  <a:close/>
                  <a:moveTo>
                    <a:pt x="224" y="102"/>
                  </a:moveTo>
                  <a:cubicBezTo>
                    <a:pt x="221" y="97"/>
                    <a:pt x="219" y="92"/>
                    <a:pt x="216" y="87"/>
                  </a:cubicBezTo>
                  <a:cubicBezTo>
                    <a:pt x="223" y="82"/>
                    <a:pt x="223" y="82"/>
                    <a:pt x="223" y="82"/>
                  </a:cubicBezTo>
                  <a:cubicBezTo>
                    <a:pt x="226" y="87"/>
                    <a:pt x="229" y="92"/>
                    <a:pt x="232" y="98"/>
                  </a:cubicBezTo>
                  <a:lnTo>
                    <a:pt x="224" y="102"/>
                  </a:lnTo>
                  <a:close/>
                  <a:moveTo>
                    <a:pt x="210" y="79"/>
                  </a:moveTo>
                  <a:cubicBezTo>
                    <a:pt x="207" y="74"/>
                    <a:pt x="203" y="70"/>
                    <a:pt x="200" y="65"/>
                  </a:cubicBezTo>
                  <a:cubicBezTo>
                    <a:pt x="206" y="60"/>
                    <a:pt x="206" y="60"/>
                    <a:pt x="206" y="60"/>
                  </a:cubicBezTo>
                  <a:cubicBezTo>
                    <a:pt x="210" y="64"/>
                    <a:pt x="214" y="69"/>
                    <a:pt x="217" y="74"/>
                  </a:cubicBezTo>
                  <a:lnTo>
                    <a:pt x="210" y="79"/>
                  </a:lnTo>
                  <a:close/>
                  <a:moveTo>
                    <a:pt x="193" y="58"/>
                  </a:moveTo>
                  <a:cubicBezTo>
                    <a:pt x="189" y="54"/>
                    <a:pt x="185" y="50"/>
                    <a:pt x="180" y="47"/>
                  </a:cubicBezTo>
                  <a:cubicBezTo>
                    <a:pt x="186" y="40"/>
                    <a:pt x="186" y="40"/>
                    <a:pt x="186" y="40"/>
                  </a:cubicBezTo>
                  <a:cubicBezTo>
                    <a:pt x="190" y="44"/>
                    <a:pt x="195" y="48"/>
                    <a:pt x="199" y="52"/>
                  </a:cubicBezTo>
                  <a:lnTo>
                    <a:pt x="193" y="58"/>
                  </a:lnTo>
                  <a:close/>
                  <a:moveTo>
                    <a:pt x="173" y="41"/>
                  </a:moveTo>
                  <a:cubicBezTo>
                    <a:pt x="168" y="37"/>
                    <a:pt x="163" y="34"/>
                    <a:pt x="159" y="31"/>
                  </a:cubicBezTo>
                  <a:cubicBezTo>
                    <a:pt x="163" y="24"/>
                    <a:pt x="163" y="24"/>
                    <a:pt x="163" y="24"/>
                  </a:cubicBezTo>
                  <a:cubicBezTo>
                    <a:pt x="168" y="27"/>
                    <a:pt x="173" y="30"/>
                    <a:pt x="178" y="34"/>
                  </a:cubicBezTo>
                  <a:lnTo>
                    <a:pt x="173" y="41"/>
                  </a:lnTo>
                  <a:close/>
                  <a:moveTo>
                    <a:pt x="150" y="27"/>
                  </a:moveTo>
                  <a:cubicBezTo>
                    <a:pt x="145" y="24"/>
                    <a:pt x="140" y="22"/>
                    <a:pt x="134" y="20"/>
                  </a:cubicBezTo>
                  <a:cubicBezTo>
                    <a:pt x="138" y="12"/>
                    <a:pt x="138" y="12"/>
                    <a:pt x="138" y="12"/>
                  </a:cubicBezTo>
                  <a:cubicBezTo>
                    <a:pt x="143" y="14"/>
                    <a:pt x="148" y="16"/>
                    <a:pt x="154" y="19"/>
                  </a:cubicBezTo>
                  <a:lnTo>
                    <a:pt x="150" y="27"/>
                  </a:lnTo>
                  <a:close/>
                  <a:moveTo>
                    <a:pt x="4" y="23"/>
                  </a:moveTo>
                  <a:cubicBezTo>
                    <a:pt x="0" y="16"/>
                    <a:pt x="0" y="16"/>
                    <a:pt x="0" y="16"/>
                  </a:cubicBezTo>
                  <a:cubicBezTo>
                    <a:pt x="6" y="13"/>
                    <a:pt x="11" y="11"/>
                    <a:pt x="17" y="9"/>
                  </a:cubicBezTo>
                  <a:cubicBezTo>
                    <a:pt x="19" y="17"/>
                    <a:pt x="19" y="17"/>
                    <a:pt x="19" y="17"/>
                  </a:cubicBezTo>
                  <a:cubicBezTo>
                    <a:pt x="14" y="19"/>
                    <a:pt x="9" y="21"/>
                    <a:pt x="4" y="23"/>
                  </a:cubicBezTo>
                  <a:close/>
                  <a:moveTo>
                    <a:pt x="125" y="16"/>
                  </a:moveTo>
                  <a:cubicBezTo>
                    <a:pt x="120" y="15"/>
                    <a:pt x="114" y="13"/>
                    <a:pt x="109" y="12"/>
                  </a:cubicBezTo>
                  <a:cubicBezTo>
                    <a:pt x="111" y="4"/>
                    <a:pt x="111" y="4"/>
                    <a:pt x="111" y="4"/>
                  </a:cubicBezTo>
                  <a:cubicBezTo>
                    <a:pt x="116" y="5"/>
                    <a:pt x="122" y="6"/>
                    <a:pt x="128" y="8"/>
                  </a:cubicBezTo>
                  <a:lnTo>
                    <a:pt x="125" y="16"/>
                  </a:lnTo>
                  <a:close/>
                  <a:moveTo>
                    <a:pt x="29" y="14"/>
                  </a:moveTo>
                  <a:cubicBezTo>
                    <a:pt x="27" y="6"/>
                    <a:pt x="27" y="6"/>
                    <a:pt x="27" y="6"/>
                  </a:cubicBezTo>
                  <a:cubicBezTo>
                    <a:pt x="32" y="4"/>
                    <a:pt x="38" y="3"/>
                    <a:pt x="44" y="2"/>
                  </a:cubicBezTo>
                  <a:cubicBezTo>
                    <a:pt x="45" y="11"/>
                    <a:pt x="45" y="11"/>
                    <a:pt x="45" y="11"/>
                  </a:cubicBezTo>
                  <a:cubicBezTo>
                    <a:pt x="40" y="12"/>
                    <a:pt x="34" y="13"/>
                    <a:pt x="29" y="14"/>
                  </a:cubicBezTo>
                  <a:close/>
                  <a:moveTo>
                    <a:pt x="99" y="10"/>
                  </a:moveTo>
                  <a:cubicBezTo>
                    <a:pt x="93" y="9"/>
                    <a:pt x="88" y="9"/>
                    <a:pt x="82" y="9"/>
                  </a:cubicBezTo>
                  <a:cubicBezTo>
                    <a:pt x="83" y="0"/>
                    <a:pt x="83" y="0"/>
                    <a:pt x="83" y="0"/>
                  </a:cubicBezTo>
                  <a:cubicBezTo>
                    <a:pt x="88" y="0"/>
                    <a:pt x="94" y="1"/>
                    <a:pt x="100" y="2"/>
                  </a:cubicBezTo>
                  <a:lnTo>
                    <a:pt x="99" y="10"/>
                  </a:lnTo>
                  <a:close/>
                  <a:moveTo>
                    <a:pt x="55" y="9"/>
                  </a:moveTo>
                  <a:cubicBezTo>
                    <a:pt x="54" y="1"/>
                    <a:pt x="54" y="1"/>
                    <a:pt x="54" y="1"/>
                  </a:cubicBezTo>
                  <a:cubicBezTo>
                    <a:pt x="60" y="0"/>
                    <a:pt x="66" y="0"/>
                    <a:pt x="72" y="0"/>
                  </a:cubicBezTo>
                  <a:cubicBezTo>
                    <a:pt x="72" y="8"/>
                    <a:pt x="72" y="8"/>
                    <a:pt x="72" y="8"/>
                  </a:cubicBezTo>
                  <a:cubicBezTo>
                    <a:pt x="67" y="8"/>
                    <a:pt x="61" y="9"/>
                    <a:pt x="5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91" name="Freeform 141"/>
            <p:cNvSpPr>
              <a:spLocks noEditPoints="1"/>
            </p:cNvSpPr>
            <p:nvPr userDrawn="1"/>
          </p:nvSpPr>
          <p:spPr bwMode="auto">
            <a:xfrm>
              <a:off x="10110788" y="4265613"/>
              <a:ext cx="1062037" cy="1233488"/>
            </a:xfrm>
            <a:custGeom>
              <a:avLst/>
              <a:gdLst>
                <a:gd name="T0" fmla="*/ 273 w 283"/>
                <a:gd name="T1" fmla="*/ 328 h 329"/>
                <a:gd name="T2" fmla="*/ 282 w 283"/>
                <a:gd name="T3" fmla="*/ 311 h 329"/>
                <a:gd name="T4" fmla="*/ 283 w 283"/>
                <a:gd name="T5" fmla="*/ 301 h 329"/>
                <a:gd name="T6" fmla="*/ 277 w 283"/>
                <a:gd name="T7" fmla="*/ 284 h 329"/>
                <a:gd name="T8" fmla="*/ 283 w 283"/>
                <a:gd name="T9" fmla="*/ 284 h 329"/>
                <a:gd name="T10" fmla="*/ 276 w 283"/>
                <a:gd name="T11" fmla="*/ 273 h 329"/>
                <a:gd name="T12" fmla="*/ 282 w 283"/>
                <a:gd name="T13" fmla="*/ 256 h 329"/>
                <a:gd name="T14" fmla="*/ 276 w 283"/>
                <a:gd name="T15" fmla="*/ 273 h 329"/>
                <a:gd name="T16" fmla="*/ 271 w 283"/>
                <a:gd name="T17" fmla="*/ 230 h 329"/>
                <a:gd name="T18" fmla="*/ 281 w 283"/>
                <a:gd name="T19" fmla="*/ 246 h 329"/>
                <a:gd name="T20" fmla="*/ 269 w 283"/>
                <a:gd name="T21" fmla="*/ 220 h 329"/>
                <a:gd name="T22" fmla="*/ 271 w 283"/>
                <a:gd name="T23" fmla="*/ 201 h 329"/>
                <a:gd name="T24" fmla="*/ 269 w 283"/>
                <a:gd name="T25" fmla="*/ 220 h 329"/>
                <a:gd name="T26" fmla="*/ 255 w 283"/>
                <a:gd name="T27" fmla="*/ 178 h 329"/>
                <a:gd name="T28" fmla="*/ 268 w 283"/>
                <a:gd name="T29" fmla="*/ 191 h 329"/>
                <a:gd name="T30" fmla="*/ 251 w 283"/>
                <a:gd name="T31" fmla="*/ 168 h 329"/>
                <a:gd name="T32" fmla="*/ 250 w 283"/>
                <a:gd name="T33" fmla="*/ 150 h 329"/>
                <a:gd name="T34" fmla="*/ 251 w 283"/>
                <a:gd name="T35" fmla="*/ 168 h 329"/>
                <a:gd name="T36" fmla="*/ 230 w 283"/>
                <a:gd name="T37" fmla="*/ 130 h 329"/>
                <a:gd name="T38" fmla="*/ 245 w 283"/>
                <a:gd name="T39" fmla="*/ 141 h 329"/>
                <a:gd name="T40" fmla="*/ 224 w 283"/>
                <a:gd name="T41" fmla="*/ 122 h 329"/>
                <a:gd name="T42" fmla="*/ 219 w 283"/>
                <a:gd name="T43" fmla="*/ 104 h 329"/>
                <a:gd name="T44" fmla="*/ 224 w 283"/>
                <a:gd name="T45" fmla="*/ 122 h 329"/>
                <a:gd name="T46" fmla="*/ 195 w 283"/>
                <a:gd name="T47" fmla="*/ 88 h 329"/>
                <a:gd name="T48" fmla="*/ 212 w 283"/>
                <a:gd name="T49" fmla="*/ 96 h 329"/>
                <a:gd name="T50" fmla="*/ 188 w 283"/>
                <a:gd name="T51" fmla="*/ 81 h 329"/>
                <a:gd name="T52" fmla="*/ 180 w 283"/>
                <a:gd name="T53" fmla="*/ 65 h 329"/>
                <a:gd name="T54" fmla="*/ 188 w 283"/>
                <a:gd name="T55" fmla="*/ 81 h 329"/>
                <a:gd name="T56" fmla="*/ 153 w 283"/>
                <a:gd name="T57" fmla="*/ 54 h 329"/>
                <a:gd name="T58" fmla="*/ 171 w 283"/>
                <a:gd name="T59" fmla="*/ 58 h 329"/>
                <a:gd name="T60" fmla="*/ 145 w 283"/>
                <a:gd name="T61" fmla="*/ 48 h 329"/>
                <a:gd name="T62" fmla="*/ 133 w 283"/>
                <a:gd name="T63" fmla="*/ 34 h 329"/>
                <a:gd name="T64" fmla="*/ 145 w 283"/>
                <a:gd name="T65" fmla="*/ 48 h 329"/>
                <a:gd name="T66" fmla="*/ 106 w 283"/>
                <a:gd name="T67" fmla="*/ 28 h 329"/>
                <a:gd name="T68" fmla="*/ 124 w 283"/>
                <a:gd name="T69" fmla="*/ 29 h 329"/>
                <a:gd name="T70" fmla="*/ 96 w 283"/>
                <a:gd name="T71" fmla="*/ 24 h 329"/>
                <a:gd name="T72" fmla="*/ 82 w 283"/>
                <a:gd name="T73" fmla="*/ 12 h 329"/>
                <a:gd name="T74" fmla="*/ 96 w 283"/>
                <a:gd name="T75" fmla="*/ 24 h 329"/>
                <a:gd name="T76" fmla="*/ 54 w 283"/>
                <a:gd name="T77" fmla="*/ 12 h 329"/>
                <a:gd name="T78" fmla="*/ 72 w 283"/>
                <a:gd name="T79" fmla="*/ 9 h 329"/>
                <a:gd name="T80" fmla="*/ 44 w 283"/>
                <a:gd name="T81" fmla="*/ 11 h 329"/>
                <a:gd name="T82" fmla="*/ 27 w 283"/>
                <a:gd name="T83" fmla="*/ 1 h 329"/>
                <a:gd name="T84" fmla="*/ 44 w 283"/>
                <a:gd name="T85" fmla="*/ 11 h 329"/>
                <a:gd name="T86" fmla="*/ 0 w 283"/>
                <a:gd name="T87" fmla="*/ 7 h 329"/>
                <a:gd name="T88" fmla="*/ 17 w 283"/>
                <a:gd name="T89" fmla="*/ 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 h="329">
                  <a:moveTo>
                    <a:pt x="280" y="329"/>
                  </a:moveTo>
                  <a:cubicBezTo>
                    <a:pt x="273" y="328"/>
                    <a:pt x="273" y="328"/>
                    <a:pt x="273" y="328"/>
                  </a:cubicBezTo>
                  <a:cubicBezTo>
                    <a:pt x="274" y="322"/>
                    <a:pt x="275" y="316"/>
                    <a:pt x="275" y="311"/>
                  </a:cubicBezTo>
                  <a:cubicBezTo>
                    <a:pt x="282" y="311"/>
                    <a:pt x="282" y="311"/>
                    <a:pt x="282" y="311"/>
                  </a:cubicBezTo>
                  <a:cubicBezTo>
                    <a:pt x="282" y="317"/>
                    <a:pt x="281" y="323"/>
                    <a:pt x="280" y="329"/>
                  </a:cubicBezTo>
                  <a:close/>
                  <a:moveTo>
                    <a:pt x="283" y="301"/>
                  </a:moveTo>
                  <a:cubicBezTo>
                    <a:pt x="276" y="301"/>
                    <a:pt x="276" y="301"/>
                    <a:pt x="276" y="301"/>
                  </a:cubicBezTo>
                  <a:cubicBezTo>
                    <a:pt x="276" y="295"/>
                    <a:pt x="277" y="290"/>
                    <a:pt x="277" y="284"/>
                  </a:cubicBezTo>
                  <a:cubicBezTo>
                    <a:pt x="283" y="284"/>
                    <a:pt x="283" y="284"/>
                    <a:pt x="283" y="284"/>
                  </a:cubicBezTo>
                  <a:cubicBezTo>
                    <a:pt x="283" y="284"/>
                    <a:pt x="283" y="284"/>
                    <a:pt x="283" y="284"/>
                  </a:cubicBezTo>
                  <a:cubicBezTo>
                    <a:pt x="283" y="290"/>
                    <a:pt x="283" y="295"/>
                    <a:pt x="283" y="301"/>
                  </a:cubicBezTo>
                  <a:close/>
                  <a:moveTo>
                    <a:pt x="276" y="273"/>
                  </a:moveTo>
                  <a:cubicBezTo>
                    <a:pt x="276" y="268"/>
                    <a:pt x="276" y="262"/>
                    <a:pt x="275" y="257"/>
                  </a:cubicBezTo>
                  <a:cubicBezTo>
                    <a:pt x="282" y="256"/>
                    <a:pt x="282" y="256"/>
                    <a:pt x="282" y="256"/>
                  </a:cubicBezTo>
                  <a:cubicBezTo>
                    <a:pt x="283" y="262"/>
                    <a:pt x="283" y="267"/>
                    <a:pt x="283" y="273"/>
                  </a:cubicBezTo>
                  <a:lnTo>
                    <a:pt x="276" y="273"/>
                  </a:lnTo>
                  <a:close/>
                  <a:moveTo>
                    <a:pt x="274" y="246"/>
                  </a:moveTo>
                  <a:cubicBezTo>
                    <a:pt x="273" y="241"/>
                    <a:pt x="272" y="235"/>
                    <a:pt x="271" y="230"/>
                  </a:cubicBezTo>
                  <a:cubicBezTo>
                    <a:pt x="278" y="228"/>
                    <a:pt x="278" y="228"/>
                    <a:pt x="278" y="228"/>
                  </a:cubicBezTo>
                  <a:cubicBezTo>
                    <a:pt x="279" y="234"/>
                    <a:pt x="280" y="240"/>
                    <a:pt x="281" y="246"/>
                  </a:cubicBezTo>
                  <a:lnTo>
                    <a:pt x="274" y="246"/>
                  </a:lnTo>
                  <a:close/>
                  <a:moveTo>
                    <a:pt x="269" y="220"/>
                  </a:moveTo>
                  <a:cubicBezTo>
                    <a:pt x="268" y="214"/>
                    <a:pt x="266" y="209"/>
                    <a:pt x="265" y="203"/>
                  </a:cubicBezTo>
                  <a:cubicBezTo>
                    <a:pt x="271" y="201"/>
                    <a:pt x="271" y="201"/>
                    <a:pt x="271" y="201"/>
                  </a:cubicBezTo>
                  <a:cubicBezTo>
                    <a:pt x="273" y="207"/>
                    <a:pt x="274" y="212"/>
                    <a:pt x="276" y="218"/>
                  </a:cubicBezTo>
                  <a:lnTo>
                    <a:pt x="269" y="220"/>
                  </a:lnTo>
                  <a:close/>
                  <a:moveTo>
                    <a:pt x="261" y="194"/>
                  </a:moveTo>
                  <a:cubicBezTo>
                    <a:pt x="260" y="188"/>
                    <a:pt x="258" y="183"/>
                    <a:pt x="255" y="178"/>
                  </a:cubicBezTo>
                  <a:cubicBezTo>
                    <a:pt x="262" y="175"/>
                    <a:pt x="262" y="175"/>
                    <a:pt x="262" y="175"/>
                  </a:cubicBezTo>
                  <a:cubicBezTo>
                    <a:pt x="264" y="180"/>
                    <a:pt x="266" y="186"/>
                    <a:pt x="268" y="191"/>
                  </a:cubicBezTo>
                  <a:lnTo>
                    <a:pt x="261" y="194"/>
                  </a:lnTo>
                  <a:close/>
                  <a:moveTo>
                    <a:pt x="251" y="168"/>
                  </a:moveTo>
                  <a:cubicBezTo>
                    <a:pt x="249" y="163"/>
                    <a:pt x="247" y="158"/>
                    <a:pt x="244" y="153"/>
                  </a:cubicBezTo>
                  <a:cubicBezTo>
                    <a:pt x="250" y="150"/>
                    <a:pt x="250" y="150"/>
                    <a:pt x="250" y="150"/>
                  </a:cubicBezTo>
                  <a:cubicBezTo>
                    <a:pt x="253" y="155"/>
                    <a:pt x="255" y="160"/>
                    <a:pt x="258" y="166"/>
                  </a:cubicBezTo>
                  <a:lnTo>
                    <a:pt x="251" y="168"/>
                  </a:lnTo>
                  <a:close/>
                  <a:moveTo>
                    <a:pt x="239" y="144"/>
                  </a:moveTo>
                  <a:cubicBezTo>
                    <a:pt x="236" y="140"/>
                    <a:pt x="233" y="135"/>
                    <a:pt x="230" y="130"/>
                  </a:cubicBezTo>
                  <a:cubicBezTo>
                    <a:pt x="236" y="126"/>
                    <a:pt x="236" y="126"/>
                    <a:pt x="236" y="126"/>
                  </a:cubicBezTo>
                  <a:cubicBezTo>
                    <a:pt x="239" y="131"/>
                    <a:pt x="242" y="136"/>
                    <a:pt x="245" y="141"/>
                  </a:cubicBezTo>
                  <a:lnTo>
                    <a:pt x="239" y="144"/>
                  </a:lnTo>
                  <a:close/>
                  <a:moveTo>
                    <a:pt x="224" y="122"/>
                  </a:moveTo>
                  <a:cubicBezTo>
                    <a:pt x="221" y="117"/>
                    <a:pt x="217" y="113"/>
                    <a:pt x="214" y="108"/>
                  </a:cubicBezTo>
                  <a:cubicBezTo>
                    <a:pt x="219" y="104"/>
                    <a:pt x="219" y="104"/>
                    <a:pt x="219" y="104"/>
                  </a:cubicBezTo>
                  <a:cubicBezTo>
                    <a:pt x="223" y="108"/>
                    <a:pt x="226" y="113"/>
                    <a:pt x="230" y="118"/>
                  </a:cubicBezTo>
                  <a:lnTo>
                    <a:pt x="224" y="122"/>
                  </a:lnTo>
                  <a:close/>
                  <a:moveTo>
                    <a:pt x="207" y="101"/>
                  </a:moveTo>
                  <a:cubicBezTo>
                    <a:pt x="203" y="96"/>
                    <a:pt x="199" y="92"/>
                    <a:pt x="195" y="88"/>
                  </a:cubicBezTo>
                  <a:cubicBezTo>
                    <a:pt x="200" y="83"/>
                    <a:pt x="200" y="83"/>
                    <a:pt x="200" y="83"/>
                  </a:cubicBezTo>
                  <a:cubicBezTo>
                    <a:pt x="204" y="87"/>
                    <a:pt x="208" y="92"/>
                    <a:pt x="212" y="96"/>
                  </a:cubicBezTo>
                  <a:lnTo>
                    <a:pt x="207" y="101"/>
                  </a:lnTo>
                  <a:close/>
                  <a:moveTo>
                    <a:pt x="188" y="81"/>
                  </a:moveTo>
                  <a:cubicBezTo>
                    <a:pt x="184" y="77"/>
                    <a:pt x="180" y="73"/>
                    <a:pt x="175" y="70"/>
                  </a:cubicBezTo>
                  <a:cubicBezTo>
                    <a:pt x="180" y="65"/>
                    <a:pt x="180" y="65"/>
                    <a:pt x="180" y="65"/>
                  </a:cubicBezTo>
                  <a:cubicBezTo>
                    <a:pt x="184" y="68"/>
                    <a:pt x="189" y="72"/>
                    <a:pt x="193" y="76"/>
                  </a:cubicBezTo>
                  <a:lnTo>
                    <a:pt x="188" y="81"/>
                  </a:lnTo>
                  <a:close/>
                  <a:moveTo>
                    <a:pt x="167" y="64"/>
                  </a:moveTo>
                  <a:cubicBezTo>
                    <a:pt x="163" y="60"/>
                    <a:pt x="158" y="57"/>
                    <a:pt x="153" y="54"/>
                  </a:cubicBezTo>
                  <a:cubicBezTo>
                    <a:pt x="157" y="48"/>
                    <a:pt x="157" y="48"/>
                    <a:pt x="157" y="48"/>
                  </a:cubicBezTo>
                  <a:cubicBezTo>
                    <a:pt x="162" y="51"/>
                    <a:pt x="167" y="55"/>
                    <a:pt x="171" y="58"/>
                  </a:cubicBezTo>
                  <a:lnTo>
                    <a:pt x="167" y="64"/>
                  </a:lnTo>
                  <a:close/>
                  <a:moveTo>
                    <a:pt x="145" y="48"/>
                  </a:moveTo>
                  <a:cubicBezTo>
                    <a:pt x="140" y="45"/>
                    <a:pt x="135" y="42"/>
                    <a:pt x="130" y="40"/>
                  </a:cubicBezTo>
                  <a:cubicBezTo>
                    <a:pt x="133" y="34"/>
                    <a:pt x="133" y="34"/>
                    <a:pt x="133" y="34"/>
                  </a:cubicBezTo>
                  <a:cubicBezTo>
                    <a:pt x="139" y="36"/>
                    <a:pt x="144" y="39"/>
                    <a:pt x="149" y="42"/>
                  </a:cubicBezTo>
                  <a:lnTo>
                    <a:pt x="145" y="48"/>
                  </a:lnTo>
                  <a:close/>
                  <a:moveTo>
                    <a:pt x="121" y="35"/>
                  </a:moveTo>
                  <a:cubicBezTo>
                    <a:pt x="116" y="33"/>
                    <a:pt x="111" y="30"/>
                    <a:pt x="106" y="28"/>
                  </a:cubicBezTo>
                  <a:cubicBezTo>
                    <a:pt x="108" y="22"/>
                    <a:pt x="108" y="22"/>
                    <a:pt x="108" y="22"/>
                  </a:cubicBezTo>
                  <a:cubicBezTo>
                    <a:pt x="114" y="24"/>
                    <a:pt x="119" y="26"/>
                    <a:pt x="124" y="29"/>
                  </a:cubicBezTo>
                  <a:lnTo>
                    <a:pt x="121" y="35"/>
                  </a:lnTo>
                  <a:close/>
                  <a:moveTo>
                    <a:pt x="96" y="24"/>
                  </a:moveTo>
                  <a:cubicBezTo>
                    <a:pt x="91" y="22"/>
                    <a:pt x="85" y="21"/>
                    <a:pt x="80" y="19"/>
                  </a:cubicBezTo>
                  <a:cubicBezTo>
                    <a:pt x="82" y="12"/>
                    <a:pt x="82" y="12"/>
                    <a:pt x="82" y="12"/>
                  </a:cubicBezTo>
                  <a:cubicBezTo>
                    <a:pt x="88" y="14"/>
                    <a:pt x="93" y="16"/>
                    <a:pt x="98" y="18"/>
                  </a:cubicBezTo>
                  <a:lnTo>
                    <a:pt x="96" y="24"/>
                  </a:lnTo>
                  <a:close/>
                  <a:moveTo>
                    <a:pt x="70" y="16"/>
                  </a:moveTo>
                  <a:cubicBezTo>
                    <a:pt x="65" y="15"/>
                    <a:pt x="59" y="13"/>
                    <a:pt x="54" y="12"/>
                  </a:cubicBezTo>
                  <a:cubicBezTo>
                    <a:pt x="55" y="6"/>
                    <a:pt x="55" y="6"/>
                    <a:pt x="55" y="6"/>
                  </a:cubicBezTo>
                  <a:cubicBezTo>
                    <a:pt x="61" y="7"/>
                    <a:pt x="66" y="8"/>
                    <a:pt x="72" y="9"/>
                  </a:cubicBezTo>
                  <a:lnTo>
                    <a:pt x="70" y="16"/>
                  </a:lnTo>
                  <a:close/>
                  <a:moveTo>
                    <a:pt x="44" y="11"/>
                  </a:moveTo>
                  <a:cubicBezTo>
                    <a:pt x="38" y="10"/>
                    <a:pt x="32" y="9"/>
                    <a:pt x="27" y="8"/>
                  </a:cubicBezTo>
                  <a:cubicBezTo>
                    <a:pt x="27" y="1"/>
                    <a:pt x="27" y="1"/>
                    <a:pt x="27" y="1"/>
                  </a:cubicBezTo>
                  <a:cubicBezTo>
                    <a:pt x="33" y="2"/>
                    <a:pt x="39" y="3"/>
                    <a:pt x="45" y="4"/>
                  </a:cubicBezTo>
                  <a:lnTo>
                    <a:pt x="44" y="11"/>
                  </a:lnTo>
                  <a:close/>
                  <a:moveTo>
                    <a:pt x="17" y="8"/>
                  </a:moveTo>
                  <a:cubicBezTo>
                    <a:pt x="11" y="7"/>
                    <a:pt x="5" y="7"/>
                    <a:pt x="0" y="7"/>
                  </a:cubicBezTo>
                  <a:cubicBezTo>
                    <a:pt x="0" y="0"/>
                    <a:pt x="0" y="0"/>
                    <a:pt x="0" y="0"/>
                  </a:cubicBezTo>
                  <a:cubicBezTo>
                    <a:pt x="5" y="0"/>
                    <a:pt x="11" y="0"/>
                    <a:pt x="17" y="1"/>
                  </a:cubicBez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92" name="Freeform 142"/>
            <p:cNvSpPr>
              <a:spLocks noEditPoints="1"/>
            </p:cNvSpPr>
            <p:nvPr userDrawn="1"/>
          </p:nvSpPr>
          <p:spPr bwMode="auto">
            <a:xfrm>
              <a:off x="9353550" y="4065588"/>
              <a:ext cx="2025650" cy="1844675"/>
            </a:xfrm>
            <a:custGeom>
              <a:avLst/>
              <a:gdLst>
                <a:gd name="T0" fmla="*/ 502 w 540"/>
                <a:gd name="T1" fmla="*/ 473 h 492"/>
                <a:gd name="T2" fmla="*/ 514 w 540"/>
                <a:gd name="T3" fmla="*/ 467 h 492"/>
                <a:gd name="T4" fmla="*/ 520 w 540"/>
                <a:gd name="T5" fmla="*/ 451 h 492"/>
                <a:gd name="T6" fmla="*/ 515 w 540"/>
                <a:gd name="T7" fmla="*/ 438 h 492"/>
                <a:gd name="T8" fmla="*/ 524 w 540"/>
                <a:gd name="T9" fmla="*/ 441 h 492"/>
                <a:gd name="T10" fmla="*/ 526 w 540"/>
                <a:gd name="T11" fmla="*/ 396 h 492"/>
                <a:gd name="T12" fmla="*/ 536 w 540"/>
                <a:gd name="T13" fmla="*/ 387 h 492"/>
                <a:gd name="T14" fmla="*/ 538 w 540"/>
                <a:gd name="T15" fmla="*/ 370 h 492"/>
                <a:gd name="T16" fmla="*/ 531 w 540"/>
                <a:gd name="T17" fmla="*/ 359 h 492"/>
                <a:gd name="T18" fmla="*/ 539 w 540"/>
                <a:gd name="T19" fmla="*/ 359 h 492"/>
                <a:gd name="T20" fmla="*/ 539 w 540"/>
                <a:gd name="T21" fmla="*/ 314 h 492"/>
                <a:gd name="T22" fmla="*/ 530 w 540"/>
                <a:gd name="T23" fmla="*/ 304 h 492"/>
                <a:gd name="T24" fmla="*/ 538 w 540"/>
                <a:gd name="T25" fmla="*/ 303 h 492"/>
                <a:gd name="T26" fmla="*/ 522 w 540"/>
                <a:gd name="T27" fmla="*/ 261 h 492"/>
                <a:gd name="T28" fmla="*/ 526 w 540"/>
                <a:gd name="T29" fmla="*/ 277 h 492"/>
                <a:gd name="T30" fmla="*/ 523 w 540"/>
                <a:gd name="T31" fmla="*/ 232 h 492"/>
                <a:gd name="T32" fmla="*/ 512 w 540"/>
                <a:gd name="T33" fmla="*/ 225 h 492"/>
                <a:gd name="T34" fmla="*/ 520 w 540"/>
                <a:gd name="T35" fmla="*/ 222 h 492"/>
                <a:gd name="T36" fmla="*/ 494 w 540"/>
                <a:gd name="T37" fmla="*/ 185 h 492"/>
                <a:gd name="T38" fmla="*/ 502 w 540"/>
                <a:gd name="T39" fmla="*/ 200 h 492"/>
                <a:gd name="T40" fmla="*/ 488 w 540"/>
                <a:gd name="T41" fmla="*/ 157 h 492"/>
                <a:gd name="T42" fmla="*/ 475 w 540"/>
                <a:gd name="T43" fmla="*/ 153 h 492"/>
                <a:gd name="T44" fmla="*/ 482 w 540"/>
                <a:gd name="T45" fmla="*/ 148 h 492"/>
                <a:gd name="T46" fmla="*/ 448 w 540"/>
                <a:gd name="T47" fmla="*/ 118 h 492"/>
                <a:gd name="T48" fmla="*/ 459 w 540"/>
                <a:gd name="T49" fmla="*/ 131 h 492"/>
                <a:gd name="T50" fmla="*/ 435 w 540"/>
                <a:gd name="T51" fmla="*/ 92 h 492"/>
                <a:gd name="T52" fmla="*/ 421 w 540"/>
                <a:gd name="T53" fmla="*/ 92 h 492"/>
                <a:gd name="T54" fmla="*/ 427 w 540"/>
                <a:gd name="T55" fmla="*/ 85 h 492"/>
                <a:gd name="T56" fmla="*/ 387 w 540"/>
                <a:gd name="T57" fmla="*/ 65 h 492"/>
                <a:gd name="T58" fmla="*/ 400 w 540"/>
                <a:gd name="T59" fmla="*/ 74 h 492"/>
                <a:gd name="T60" fmla="*/ 14 w 540"/>
                <a:gd name="T61" fmla="*/ 57 h 492"/>
                <a:gd name="T62" fmla="*/ 378 w 540"/>
                <a:gd name="T63" fmla="*/ 59 h 492"/>
                <a:gd name="T64" fmla="*/ 383 w 540"/>
                <a:gd name="T65" fmla="*/ 52 h 492"/>
                <a:gd name="T66" fmla="*/ 23 w 540"/>
                <a:gd name="T67" fmla="*/ 51 h 492"/>
                <a:gd name="T68" fmla="*/ 27 w 540"/>
                <a:gd name="T69" fmla="*/ 59 h 492"/>
                <a:gd name="T70" fmla="*/ 343 w 540"/>
                <a:gd name="T71" fmla="*/ 30 h 492"/>
                <a:gd name="T72" fmla="*/ 51 w 540"/>
                <a:gd name="T73" fmla="*/ 45 h 492"/>
                <a:gd name="T74" fmla="*/ 66 w 540"/>
                <a:gd name="T75" fmla="*/ 38 h 492"/>
                <a:gd name="T76" fmla="*/ 314 w 540"/>
                <a:gd name="T77" fmla="*/ 28 h 492"/>
                <a:gd name="T78" fmla="*/ 330 w 540"/>
                <a:gd name="T79" fmla="*/ 34 h 492"/>
                <a:gd name="T80" fmla="*/ 88 w 540"/>
                <a:gd name="T81" fmla="*/ 19 h 492"/>
                <a:gd name="T82" fmla="*/ 304 w 540"/>
                <a:gd name="T83" fmla="*/ 24 h 492"/>
                <a:gd name="T84" fmla="*/ 307 w 540"/>
                <a:gd name="T85" fmla="*/ 16 h 492"/>
                <a:gd name="T86" fmla="*/ 98 w 540"/>
                <a:gd name="T87" fmla="*/ 16 h 492"/>
                <a:gd name="T88" fmla="*/ 101 w 540"/>
                <a:gd name="T89" fmla="*/ 24 h 492"/>
                <a:gd name="T90" fmla="*/ 263 w 540"/>
                <a:gd name="T91" fmla="*/ 5 h 492"/>
                <a:gd name="T92" fmla="*/ 127 w 540"/>
                <a:gd name="T93" fmla="*/ 17 h 492"/>
                <a:gd name="T94" fmla="*/ 144 w 540"/>
                <a:gd name="T95" fmla="*/ 13 h 492"/>
                <a:gd name="T96" fmla="*/ 235 w 540"/>
                <a:gd name="T97" fmla="*/ 10 h 492"/>
                <a:gd name="T98" fmla="*/ 252 w 540"/>
                <a:gd name="T99" fmla="*/ 12 h 492"/>
                <a:gd name="T100" fmla="*/ 170 w 540"/>
                <a:gd name="T101" fmla="*/ 1 h 492"/>
                <a:gd name="T102" fmla="*/ 225 w 540"/>
                <a:gd name="T103" fmla="*/ 9 h 492"/>
                <a:gd name="T104" fmla="*/ 225 w 540"/>
                <a:gd name="T105" fmla="*/ 0 h 492"/>
                <a:gd name="T106" fmla="*/ 180 w 540"/>
                <a:gd name="T107" fmla="*/ 0 h 492"/>
                <a:gd name="T108" fmla="*/ 181 w 540"/>
                <a:gd name="T109" fmla="*/ 9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40" h="492">
                  <a:moveTo>
                    <a:pt x="502" y="492"/>
                  </a:moveTo>
                  <a:cubicBezTo>
                    <a:pt x="494" y="488"/>
                    <a:pt x="494" y="488"/>
                    <a:pt x="494" y="488"/>
                  </a:cubicBezTo>
                  <a:cubicBezTo>
                    <a:pt x="497" y="483"/>
                    <a:pt x="499" y="478"/>
                    <a:pt x="502" y="473"/>
                  </a:cubicBezTo>
                  <a:cubicBezTo>
                    <a:pt x="510" y="477"/>
                    <a:pt x="510" y="477"/>
                    <a:pt x="510" y="477"/>
                  </a:cubicBezTo>
                  <a:cubicBezTo>
                    <a:pt x="507" y="482"/>
                    <a:pt x="505" y="487"/>
                    <a:pt x="502" y="492"/>
                  </a:cubicBezTo>
                  <a:close/>
                  <a:moveTo>
                    <a:pt x="514" y="467"/>
                  </a:moveTo>
                  <a:cubicBezTo>
                    <a:pt x="506" y="464"/>
                    <a:pt x="506" y="464"/>
                    <a:pt x="506" y="464"/>
                  </a:cubicBezTo>
                  <a:cubicBezTo>
                    <a:pt x="508" y="459"/>
                    <a:pt x="510" y="453"/>
                    <a:pt x="512" y="448"/>
                  </a:cubicBezTo>
                  <a:cubicBezTo>
                    <a:pt x="520" y="451"/>
                    <a:pt x="520" y="451"/>
                    <a:pt x="520" y="451"/>
                  </a:cubicBezTo>
                  <a:cubicBezTo>
                    <a:pt x="518" y="456"/>
                    <a:pt x="516" y="462"/>
                    <a:pt x="514" y="467"/>
                  </a:cubicBezTo>
                  <a:close/>
                  <a:moveTo>
                    <a:pt x="524" y="441"/>
                  </a:moveTo>
                  <a:cubicBezTo>
                    <a:pt x="515" y="438"/>
                    <a:pt x="515" y="438"/>
                    <a:pt x="515" y="438"/>
                  </a:cubicBezTo>
                  <a:cubicBezTo>
                    <a:pt x="517" y="433"/>
                    <a:pt x="519" y="428"/>
                    <a:pt x="520" y="422"/>
                  </a:cubicBezTo>
                  <a:cubicBezTo>
                    <a:pt x="528" y="424"/>
                    <a:pt x="528" y="424"/>
                    <a:pt x="528" y="424"/>
                  </a:cubicBezTo>
                  <a:cubicBezTo>
                    <a:pt x="527" y="430"/>
                    <a:pt x="525" y="436"/>
                    <a:pt x="524" y="441"/>
                  </a:cubicBezTo>
                  <a:close/>
                  <a:moveTo>
                    <a:pt x="531" y="414"/>
                  </a:moveTo>
                  <a:cubicBezTo>
                    <a:pt x="523" y="412"/>
                    <a:pt x="523" y="412"/>
                    <a:pt x="523" y="412"/>
                  </a:cubicBezTo>
                  <a:cubicBezTo>
                    <a:pt x="524" y="407"/>
                    <a:pt x="525" y="401"/>
                    <a:pt x="526" y="396"/>
                  </a:cubicBezTo>
                  <a:cubicBezTo>
                    <a:pt x="535" y="397"/>
                    <a:pt x="535" y="397"/>
                    <a:pt x="535" y="397"/>
                  </a:cubicBezTo>
                  <a:cubicBezTo>
                    <a:pt x="534" y="403"/>
                    <a:pt x="532" y="409"/>
                    <a:pt x="531" y="414"/>
                  </a:cubicBezTo>
                  <a:close/>
                  <a:moveTo>
                    <a:pt x="536" y="387"/>
                  </a:moveTo>
                  <a:cubicBezTo>
                    <a:pt x="528" y="386"/>
                    <a:pt x="528" y="386"/>
                    <a:pt x="528" y="386"/>
                  </a:cubicBezTo>
                  <a:cubicBezTo>
                    <a:pt x="529" y="380"/>
                    <a:pt x="529" y="374"/>
                    <a:pt x="530" y="369"/>
                  </a:cubicBezTo>
                  <a:cubicBezTo>
                    <a:pt x="538" y="370"/>
                    <a:pt x="538" y="370"/>
                    <a:pt x="538" y="370"/>
                  </a:cubicBezTo>
                  <a:cubicBezTo>
                    <a:pt x="538" y="375"/>
                    <a:pt x="537" y="381"/>
                    <a:pt x="536" y="387"/>
                  </a:cubicBezTo>
                  <a:close/>
                  <a:moveTo>
                    <a:pt x="539" y="359"/>
                  </a:moveTo>
                  <a:cubicBezTo>
                    <a:pt x="531" y="359"/>
                    <a:pt x="531" y="359"/>
                    <a:pt x="531" y="359"/>
                  </a:cubicBezTo>
                  <a:cubicBezTo>
                    <a:pt x="531" y="353"/>
                    <a:pt x="531" y="347"/>
                    <a:pt x="531" y="342"/>
                  </a:cubicBezTo>
                  <a:cubicBezTo>
                    <a:pt x="540" y="342"/>
                    <a:pt x="540" y="342"/>
                    <a:pt x="540" y="342"/>
                  </a:cubicBezTo>
                  <a:cubicBezTo>
                    <a:pt x="540" y="348"/>
                    <a:pt x="540" y="353"/>
                    <a:pt x="539" y="359"/>
                  </a:cubicBezTo>
                  <a:close/>
                  <a:moveTo>
                    <a:pt x="531" y="331"/>
                  </a:moveTo>
                  <a:cubicBezTo>
                    <a:pt x="531" y="326"/>
                    <a:pt x="531" y="320"/>
                    <a:pt x="531" y="314"/>
                  </a:cubicBezTo>
                  <a:cubicBezTo>
                    <a:pt x="539" y="314"/>
                    <a:pt x="539" y="314"/>
                    <a:pt x="539" y="314"/>
                  </a:cubicBezTo>
                  <a:cubicBezTo>
                    <a:pt x="540" y="320"/>
                    <a:pt x="540" y="326"/>
                    <a:pt x="540" y="331"/>
                  </a:cubicBezTo>
                  <a:lnTo>
                    <a:pt x="531" y="331"/>
                  </a:lnTo>
                  <a:close/>
                  <a:moveTo>
                    <a:pt x="530" y="304"/>
                  </a:moveTo>
                  <a:cubicBezTo>
                    <a:pt x="529" y="299"/>
                    <a:pt x="528" y="293"/>
                    <a:pt x="528" y="287"/>
                  </a:cubicBezTo>
                  <a:cubicBezTo>
                    <a:pt x="536" y="286"/>
                    <a:pt x="536" y="286"/>
                    <a:pt x="536" y="286"/>
                  </a:cubicBezTo>
                  <a:cubicBezTo>
                    <a:pt x="537" y="292"/>
                    <a:pt x="538" y="298"/>
                    <a:pt x="538" y="303"/>
                  </a:cubicBezTo>
                  <a:lnTo>
                    <a:pt x="530" y="304"/>
                  </a:lnTo>
                  <a:close/>
                  <a:moveTo>
                    <a:pt x="526" y="277"/>
                  </a:moveTo>
                  <a:cubicBezTo>
                    <a:pt x="525" y="272"/>
                    <a:pt x="524" y="266"/>
                    <a:pt x="522" y="261"/>
                  </a:cubicBezTo>
                  <a:cubicBezTo>
                    <a:pt x="531" y="259"/>
                    <a:pt x="531" y="259"/>
                    <a:pt x="531" y="259"/>
                  </a:cubicBezTo>
                  <a:cubicBezTo>
                    <a:pt x="532" y="264"/>
                    <a:pt x="533" y="270"/>
                    <a:pt x="534" y="276"/>
                  </a:cubicBezTo>
                  <a:lnTo>
                    <a:pt x="526" y="277"/>
                  </a:lnTo>
                  <a:close/>
                  <a:moveTo>
                    <a:pt x="520" y="251"/>
                  </a:moveTo>
                  <a:cubicBezTo>
                    <a:pt x="518" y="246"/>
                    <a:pt x="517" y="240"/>
                    <a:pt x="515" y="235"/>
                  </a:cubicBezTo>
                  <a:cubicBezTo>
                    <a:pt x="523" y="232"/>
                    <a:pt x="523" y="232"/>
                    <a:pt x="523" y="232"/>
                  </a:cubicBezTo>
                  <a:cubicBezTo>
                    <a:pt x="525" y="238"/>
                    <a:pt x="527" y="243"/>
                    <a:pt x="528" y="249"/>
                  </a:cubicBezTo>
                  <a:lnTo>
                    <a:pt x="520" y="251"/>
                  </a:lnTo>
                  <a:close/>
                  <a:moveTo>
                    <a:pt x="512" y="225"/>
                  </a:moveTo>
                  <a:cubicBezTo>
                    <a:pt x="510" y="220"/>
                    <a:pt x="508" y="215"/>
                    <a:pt x="506" y="209"/>
                  </a:cubicBezTo>
                  <a:cubicBezTo>
                    <a:pt x="514" y="206"/>
                    <a:pt x="514" y="206"/>
                    <a:pt x="514" y="206"/>
                  </a:cubicBezTo>
                  <a:cubicBezTo>
                    <a:pt x="516" y="211"/>
                    <a:pt x="518" y="217"/>
                    <a:pt x="520" y="222"/>
                  </a:cubicBezTo>
                  <a:lnTo>
                    <a:pt x="512" y="225"/>
                  </a:lnTo>
                  <a:close/>
                  <a:moveTo>
                    <a:pt x="502" y="200"/>
                  </a:moveTo>
                  <a:cubicBezTo>
                    <a:pt x="499" y="195"/>
                    <a:pt x="497" y="190"/>
                    <a:pt x="494" y="185"/>
                  </a:cubicBezTo>
                  <a:cubicBezTo>
                    <a:pt x="502" y="181"/>
                    <a:pt x="502" y="181"/>
                    <a:pt x="502" y="181"/>
                  </a:cubicBezTo>
                  <a:cubicBezTo>
                    <a:pt x="504" y="186"/>
                    <a:pt x="507" y="191"/>
                    <a:pt x="509" y="196"/>
                  </a:cubicBezTo>
                  <a:lnTo>
                    <a:pt x="502" y="200"/>
                  </a:lnTo>
                  <a:close/>
                  <a:moveTo>
                    <a:pt x="489" y="176"/>
                  </a:moveTo>
                  <a:cubicBezTo>
                    <a:pt x="486" y="171"/>
                    <a:pt x="484" y="166"/>
                    <a:pt x="481" y="161"/>
                  </a:cubicBezTo>
                  <a:cubicBezTo>
                    <a:pt x="488" y="157"/>
                    <a:pt x="488" y="157"/>
                    <a:pt x="488" y="157"/>
                  </a:cubicBezTo>
                  <a:cubicBezTo>
                    <a:pt x="491" y="162"/>
                    <a:pt x="494" y="167"/>
                    <a:pt x="497" y="172"/>
                  </a:cubicBezTo>
                  <a:lnTo>
                    <a:pt x="489" y="176"/>
                  </a:lnTo>
                  <a:close/>
                  <a:moveTo>
                    <a:pt x="475" y="153"/>
                  </a:moveTo>
                  <a:cubicBezTo>
                    <a:pt x="472" y="148"/>
                    <a:pt x="468" y="144"/>
                    <a:pt x="465" y="139"/>
                  </a:cubicBezTo>
                  <a:cubicBezTo>
                    <a:pt x="472" y="134"/>
                    <a:pt x="472" y="134"/>
                    <a:pt x="472" y="134"/>
                  </a:cubicBezTo>
                  <a:cubicBezTo>
                    <a:pt x="475" y="138"/>
                    <a:pt x="479" y="143"/>
                    <a:pt x="482" y="148"/>
                  </a:cubicBezTo>
                  <a:lnTo>
                    <a:pt x="475" y="153"/>
                  </a:lnTo>
                  <a:close/>
                  <a:moveTo>
                    <a:pt x="459" y="131"/>
                  </a:moveTo>
                  <a:cubicBezTo>
                    <a:pt x="455" y="127"/>
                    <a:pt x="452" y="122"/>
                    <a:pt x="448" y="118"/>
                  </a:cubicBezTo>
                  <a:cubicBezTo>
                    <a:pt x="454" y="112"/>
                    <a:pt x="454" y="112"/>
                    <a:pt x="454" y="112"/>
                  </a:cubicBezTo>
                  <a:cubicBezTo>
                    <a:pt x="458" y="117"/>
                    <a:pt x="462" y="121"/>
                    <a:pt x="466" y="126"/>
                  </a:cubicBezTo>
                  <a:lnTo>
                    <a:pt x="459" y="131"/>
                  </a:lnTo>
                  <a:close/>
                  <a:moveTo>
                    <a:pt x="441" y="111"/>
                  </a:moveTo>
                  <a:cubicBezTo>
                    <a:pt x="437" y="107"/>
                    <a:pt x="433" y="102"/>
                    <a:pt x="429" y="99"/>
                  </a:cubicBezTo>
                  <a:cubicBezTo>
                    <a:pt x="435" y="92"/>
                    <a:pt x="435" y="92"/>
                    <a:pt x="435" y="92"/>
                  </a:cubicBezTo>
                  <a:cubicBezTo>
                    <a:pt x="439" y="96"/>
                    <a:pt x="443" y="100"/>
                    <a:pt x="447" y="105"/>
                  </a:cubicBezTo>
                  <a:lnTo>
                    <a:pt x="441" y="111"/>
                  </a:lnTo>
                  <a:close/>
                  <a:moveTo>
                    <a:pt x="421" y="92"/>
                  </a:moveTo>
                  <a:cubicBezTo>
                    <a:pt x="417" y="88"/>
                    <a:pt x="413" y="84"/>
                    <a:pt x="409" y="81"/>
                  </a:cubicBezTo>
                  <a:cubicBezTo>
                    <a:pt x="414" y="74"/>
                    <a:pt x="414" y="74"/>
                    <a:pt x="414" y="74"/>
                  </a:cubicBezTo>
                  <a:cubicBezTo>
                    <a:pt x="418" y="78"/>
                    <a:pt x="423" y="81"/>
                    <a:pt x="427" y="85"/>
                  </a:cubicBezTo>
                  <a:lnTo>
                    <a:pt x="421" y="92"/>
                  </a:lnTo>
                  <a:close/>
                  <a:moveTo>
                    <a:pt x="400" y="74"/>
                  </a:moveTo>
                  <a:cubicBezTo>
                    <a:pt x="396" y="71"/>
                    <a:pt x="391" y="68"/>
                    <a:pt x="387" y="65"/>
                  </a:cubicBezTo>
                  <a:cubicBezTo>
                    <a:pt x="392" y="57"/>
                    <a:pt x="392" y="57"/>
                    <a:pt x="392" y="57"/>
                  </a:cubicBezTo>
                  <a:cubicBezTo>
                    <a:pt x="396" y="61"/>
                    <a:pt x="401" y="64"/>
                    <a:pt x="406" y="68"/>
                  </a:cubicBezTo>
                  <a:lnTo>
                    <a:pt x="400" y="74"/>
                  </a:lnTo>
                  <a:close/>
                  <a:moveTo>
                    <a:pt x="5" y="74"/>
                  </a:moveTo>
                  <a:cubicBezTo>
                    <a:pt x="0" y="67"/>
                    <a:pt x="0" y="67"/>
                    <a:pt x="0" y="67"/>
                  </a:cubicBezTo>
                  <a:cubicBezTo>
                    <a:pt x="4" y="64"/>
                    <a:pt x="9" y="60"/>
                    <a:pt x="14" y="57"/>
                  </a:cubicBezTo>
                  <a:cubicBezTo>
                    <a:pt x="19" y="64"/>
                    <a:pt x="19" y="64"/>
                    <a:pt x="19" y="64"/>
                  </a:cubicBezTo>
                  <a:cubicBezTo>
                    <a:pt x="14" y="67"/>
                    <a:pt x="9" y="71"/>
                    <a:pt x="5" y="74"/>
                  </a:cubicBezTo>
                  <a:close/>
                  <a:moveTo>
                    <a:pt x="378" y="59"/>
                  </a:moveTo>
                  <a:cubicBezTo>
                    <a:pt x="373" y="56"/>
                    <a:pt x="368" y="53"/>
                    <a:pt x="364" y="50"/>
                  </a:cubicBezTo>
                  <a:cubicBezTo>
                    <a:pt x="368" y="43"/>
                    <a:pt x="368" y="43"/>
                    <a:pt x="368" y="43"/>
                  </a:cubicBezTo>
                  <a:cubicBezTo>
                    <a:pt x="373" y="46"/>
                    <a:pt x="378" y="49"/>
                    <a:pt x="383" y="52"/>
                  </a:cubicBezTo>
                  <a:lnTo>
                    <a:pt x="378" y="59"/>
                  </a:lnTo>
                  <a:close/>
                  <a:moveTo>
                    <a:pt x="27" y="59"/>
                  </a:moveTo>
                  <a:cubicBezTo>
                    <a:pt x="23" y="51"/>
                    <a:pt x="23" y="51"/>
                    <a:pt x="23" y="51"/>
                  </a:cubicBezTo>
                  <a:cubicBezTo>
                    <a:pt x="28" y="48"/>
                    <a:pt x="33" y="45"/>
                    <a:pt x="38" y="42"/>
                  </a:cubicBezTo>
                  <a:cubicBezTo>
                    <a:pt x="42" y="50"/>
                    <a:pt x="42" y="50"/>
                    <a:pt x="42" y="50"/>
                  </a:cubicBezTo>
                  <a:cubicBezTo>
                    <a:pt x="37" y="53"/>
                    <a:pt x="32" y="56"/>
                    <a:pt x="27" y="59"/>
                  </a:cubicBezTo>
                  <a:close/>
                  <a:moveTo>
                    <a:pt x="355" y="45"/>
                  </a:moveTo>
                  <a:cubicBezTo>
                    <a:pt x="350" y="43"/>
                    <a:pt x="344" y="40"/>
                    <a:pt x="339" y="38"/>
                  </a:cubicBezTo>
                  <a:cubicBezTo>
                    <a:pt x="343" y="30"/>
                    <a:pt x="343" y="30"/>
                    <a:pt x="343" y="30"/>
                  </a:cubicBezTo>
                  <a:cubicBezTo>
                    <a:pt x="348" y="32"/>
                    <a:pt x="353" y="35"/>
                    <a:pt x="359" y="38"/>
                  </a:cubicBezTo>
                  <a:lnTo>
                    <a:pt x="355" y="45"/>
                  </a:lnTo>
                  <a:close/>
                  <a:moveTo>
                    <a:pt x="51" y="45"/>
                  </a:moveTo>
                  <a:cubicBezTo>
                    <a:pt x="47" y="37"/>
                    <a:pt x="47" y="37"/>
                    <a:pt x="47" y="37"/>
                  </a:cubicBezTo>
                  <a:cubicBezTo>
                    <a:pt x="52" y="35"/>
                    <a:pt x="57" y="32"/>
                    <a:pt x="62" y="30"/>
                  </a:cubicBezTo>
                  <a:cubicBezTo>
                    <a:pt x="66" y="38"/>
                    <a:pt x="66" y="38"/>
                    <a:pt x="66" y="38"/>
                  </a:cubicBezTo>
                  <a:cubicBezTo>
                    <a:pt x="61" y="40"/>
                    <a:pt x="56" y="43"/>
                    <a:pt x="51" y="45"/>
                  </a:cubicBezTo>
                  <a:close/>
                  <a:moveTo>
                    <a:pt x="330" y="34"/>
                  </a:moveTo>
                  <a:cubicBezTo>
                    <a:pt x="325" y="32"/>
                    <a:pt x="319" y="30"/>
                    <a:pt x="314" y="28"/>
                  </a:cubicBezTo>
                  <a:cubicBezTo>
                    <a:pt x="317" y="19"/>
                    <a:pt x="317" y="19"/>
                    <a:pt x="317" y="19"/>
                  </a:cubicBezTo>
                  <a:cubicBezTo>
                    <a:pt x="323" y="21"/>
                    <a:pt x="328" y="24"/>
                    <a:pt x="333" y="26"/>
                  </a:cubicBezTo>
                  <a:lnTo>
                    <a:pt x="330" y="34"/>
                  </a:lnTo>
                  <a:close/>
                  <a:moveTo>
                    <a:pt x="75" y="34"/>
                  </a:moveTo>
                  <a:cubicBezTo>
                    <a:pt x="72" y="26"/>
                    <a:pt x="72" y="26"/>
                    <a:pt x="72" y="26"/>
                  </a:cubicBezTo>
                  <a:cubicBezTo>
                    <a:pt x="77" y="23"/>
                    <a:pt x="83" y="21"/>
                    <a:pt x="88" y="19"/>
                  </a:cubicBezTo>
                  <a:cubicBezTo>
                    <a:pt x="91" y="27"/>
                    <a:pt x="91" y="27"/>
                    <a:pt x="91" y="27"/>
                  </a:cubicBezTo>
                  <a:cubicBezTo>
                    <a:pt x="86" y="29"/>
                    <a:pt x="81" y="31"/>
                    <a:pt x="75" y="34"/>
                  </a:cubicBezTo>
                  <a:close/>
                  <a:moveTo>
                    <a:pt x="304" y="24"/>
                  </a:moveTo>
                  <a:cubicBezTo>
                    <a:pt x="299" y="23"/>
                    <a:pt x="294" y="21"/>
                    <a:pt x="288" y="19"/>
                  </a:cubicBezTo>
                  <a:cubicBezTo>
                    <a:pt x="290" y="11"/>
                    <a:pt x="290" y="11"/>
                    <a:pt x="290" y="11"/>
                  </a:cubicBezTo>
                  <a:cubicBezTo>
                    <a:pt x="296" y="13"/>
                    <a:pt x="302" y="14"/>
                    <a:pt x="307" y="16"/>
                  </a:cubicBezTo>
                  <a:lnTo>
                    <a:pt x="304" y="24"/>
                  </a:lnTo>
                  <a:close/>
                  <a:moveTo>
                    <a:pt x="101" y="24"/>
                  </a:moveTo>
                  <a:cubicBezTo>
                    <a:pt x="98" y="16"/>
                    <a:pt x="98" y="16"/>
                    <a:pt x="98" y="16"/>
                  </a:cubicBezTo>
                  <a:cubicBezTo>
                    <a:pt x="104" y="14"/>
                    <a:pt x="109" y="12"/>
                    <a:pt x="115" y="11"/>
                  </a:cubicBezTo>
                  <a:cubicBezTo>
                    <a:pt x="117" y="19"/>
                    <a:pt x="117" y="19"/>
                    <a:pt x="117" y="19"/>
                  </a:cubicBezTo>
                  <a:cubicBezTo>
                    <a:pt x="112" y="21"/>
                    <a:pt x="106" y="22"/>
                    <a:pt x="101" y="24"/>
                  </a:cubicBezTo>
                  <a:close/>
                  <a:moveTo>
                    <a:pt x="278" y="17"/>
                  </a:moveTo>
                  <a:cubicBezTo>
                    <a:pt x="273" y="16"/>
                    <a:pt x="267" y="15"/>
                    <a:pt x="262" y="13"/>
                  </a:cubicBezTo>
                  <a:cubicBezTo>
                    <a:pt x="263" y="5"/>
                    <a:pt x="263" y="5"/>
                    <a:pt x="263" y="5"/>
                  </a:cubicBezTo>
                  <a:cubicBezTo>
                    <a:pt x="269" y="6"/>
                    <a:pt x="275" y="7"/>
                    <a:pt x="280" y="9"/>
                  </a:cubicBezTo>
                  <a:lnTo>
                    <a:pt x="278" y="17"/>
                  </a:lnTo>
                  <a:close/>
                  <a:moveTo>
                    <a:pt x="127" y="17"/>
                  </a:moveTo>
                  <a:cubicBezTo>
                    <a:pt x="125" y="8"/>
                    <a:pt x="125" y="8"/>
                    <a:pt x="125" y="8"/>
                  </a:cubicBezTo>
                  <a:cubicBezTo>
                    <a:pt x="131" y="7"/>
                    <a:pt x="136" y="6"/>
                    <a:pt x="142" y="5"/>
                  </a:cubicBezTo>
                  <a:cubicBezTo>
                    <a:pt x="144" y="13"/>
                    <a:pt x="144" y="13"/>
                    <a:pt x="144" y="13"/>
                  </a:cubicBezTo>
                  <a:cubicBezTo>
                    <a:pt x="138" y="14"/>
                    <a:pt x="132" y="16"/>
                    <a:pt x="127" y="17"/>
                  </a:cubicBezTo>
                  <a:close/>
                  <a:moveTo>
                    <a:pt x="252" y="12"/>
                  </a:moveTo>
                  <a:cubicBezTo>
                    <a:pt x="246" y="11"/>
                    <a:pt x="240" y="10"/>
                    <a:pt x="235" y="10"/>
                  </a:cubicBezTo>
                  <a:cubicBezTo>
                    <a:pt x="236" y="1"/>
                    <a:pt x="236" y="1"/>
                    <a:pt x="236" y="1"/>
                  </a:cubicBezTo>
                  <a:cubicBezTo>
                    <a:pt x="241" y="2"/>
                    <a:pt x="247" y="2"/>
                    <a:pt x="253" y="3"/>
                  </a:cubicBezTo>
                  <a:lnTo>
                    <a:pt x="252" y="12"/>
                  </a:lnTo>
                  <a:close/>
                  <a:moveTo>
                    <a:pt x="154" y="12"/>
                  </a:moveTo>
                  <a:cubicBezTo>
                    <a:pt x="152" y="3"/>
                    <a:pt x="152" y="3"/>
                    <a:pt x="152" y="3"/>
                  </a:cubicBezTo>
                  <a:cubicBezTo>
                    <a:pt x="158" y="2"/>
                    <a:pt x="164" y="2"/>
                    <a:pt x="170" y="1"/>
                  </a:cubicBezTo>
                  <a:cubicBezTo>
                    <a:pt x="170" y="10"/>
                    <a:pt x="170" y="10"/>
                    <a:pt x="170" y="10"/>
                  </a:cubicBezTo>
                  <a:cubicBezTo>
                    <a:pt x="165" y="10"/>
                    <a:pt x="159" y="11"/>
                    <a:pt x="154" y="12"/>
                  </a:cubicBezTo>
                  <a:close/>
                  <a:moveTo>
                    <a:pt x="225" y="9"/>
                  </a:moveTo>
                  <a:cubicBezTo>
                    <a:pt x="219" y="9"/>
                    <a:pt x="213" y="8"/>
                    <a:pt x="208" y="8"/>
                  </a:cubicBezTo>
                  <a:cubicBezTo>
                    <a:pt x="208" y="0"/>
                    <a:pt x="208" y="0"/>
                    <a:pt x="208" y="0"/>
                  </a:cubicBezTo>
                  <a:cubicBezTo>
                    <a:pt x="214" y="0"/>
                    <a:pt x="220" y="0"/>
                    <a:pt x="225" y="0"/>
                  </a:cubicBezTo>
                  <a:lnTo>
                    <a:pt x="225" y="9"/>
                  </a:lnTo>
                  <a:close/>
                  <a:moveTo>
                    <a:pt x="181" y="9"/>
                  </a:moveTo>
                  <a:cubicBezTo>
                    <a:pt x="180" y="0"/>
                    <a:pt x="180" y="0"/>
                    <a:pt x="180" y="0"/>
                  </a:cubicBezTo>
                  <a:cubicBezTo>
                    <a:pt x="186" y="0"/>
                    <a:pt x="192" y="0"/>
                    <a:pt x="197" y="0"/>
                  </a:cubicBezTo>
                  <a:cubicBezTo>
                    <a:pt x="198" y="8"/>
                    <a:pt x="198" y="8"/>
                    <a:pt x="198" y="8"/>
                  </a:cubicBezTo>
                  <a:cubicBezTo>
                    <a:pt x="192" y="8"/>
                    <a:pt x="186" y="9"/>
                    <a:pt x="18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pic>
        <p:nvPicPr>
          <p:cNvPr id="3218" name="Radio Signal"/>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190413" y="730119"/>
            <a:ext cx="1219774" cy="61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 name="Picture 20"/>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343712" y="7351185"/>
            <a:ext cx="881662" cy="976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9" name="Freeform 150"/>
          <p:cNvSpPr>
            <a:spLocks noEditPoints="1"/>
          </p:cNvSpPr>
          <p:nvPr userDrawn="1"/>
        </p:nvSpPr>
        <p:spPr bwMode="auto">
          <a:xfrm>
            <a:off x="8790407" y="-303123"/>
            <a:ext cx="211193" cy="47626"/>
          </a:xfrm>
          <a:custGeom>
            <a:avLst/>
            <a:gdLst>
              <a:gd name="T0" fmla="*/ 110 w 121"/>
              <a:gd name="T1" fmla="*/ 27 h 27"/>
              <a:gd name="T2" fmla="*/ 11 w 121"/>
              <a:gd name="T3" fmla="*/ 27 h 27"/>
              <a:gd name="T4" fmla="*/ 0 w 121"/>
              <a:gd name="T5" fmla="*/ 16 h 27"/>
              <a:gd name="T6" fmla="*/ 0 w 121"/>
              <a:gd name="T7" fmla="*/ 11 h 27"/>
              <a:gd name="T8" fmla="*/ 11 w 121"/>
              <a:gd name="T9" fmla="*/ 0 h 27"/>
              <a:gd name="T10" fmla="*/ 110 w 121"/>
              <a:gd name="T11" fmla="*/ 0 h 27"/>
              <a:gd name="T12" fmla="*/ 121 w 121"/>
              <a:gd name="T13" fmla="*/ 11 h 27"/>
              <a:gd name="T14" fmla="*/ 121 w 121"/>
              <a:gd name="T15" fmla="*/ 16 h 27"/>
              <a:gd name="T16" fmla="*/ 110 w 121"/>
              <a:gd name="T17" fmla="*/ 27 h 27"/>
              <a:gd name="T18" fmla="*/ 11 w 121"/>
              <a:gd name="T19" fmla="*/ 7 h 27"/>
              <a:gd name="T20" fmla="*/ 8 w 121"/>
              <a:gd name="T21" fmla="*/ 11 h 27"/>
              <a:gd name="T22" fmla="*/ 8 w 121"/>
              <a:gd name="T23" fmla="*/ 16 h 27"/>
              <a:gd name="T24" fmla="*/ 11 w 121"/>
              <a:gd name="T25" fmla="*/ 19 h 27"/>
              <a:gd name="T26" fmla="*/ 110 w 121"/>
              <a:gd name="T27" fmla="*/ 19 h 27"/>
              <a:gd name="T28" fmla="*/ 114 w 121"/>
              <a:gd name="T29" fmla="*/ 16 h 27"/>
              <a:gd name="T30" fmla="*/ 114 w 121"/>
              <a:gd name="T31" fmla="*/ 11 h 27"/>
              <a:gd name="T32" fmla="*/ 110 w 121"/>
              <a:gd name="T33" fmla="*/ 7 h 27"/>
              <a:gd name="T34" fmla="*/ 11 w 121"/>
              <a:gd name="T3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 h="27">
                <a:moveTo>
                  <a:pt x="110" y="27"/>
                </a:moveTo>
                <a:cubicBezTo>
                  <a:pt x="11" y="27"/>
                  <a:pt x="11" y="27"/>
                  <a:pt x="11" y="27"/>
                </a:cubicBezTo>
                <a:cubicBezTo>
                  <a:pt x="5" y="27"/>
                  <a:pt x="0" y="22"/>
                  <a:pt x="0" y="16"/>
                </a:cubicBezTo>
                <a:cubicBezTo>
                  <a:pt x="0" y="11"/>
                  <a:pt x="0" y="11"/>
                  <a:pt x="0" y="11"/>
                </a:cubicBezTo>
                <a:cubicBezTo>
                  <a:pt x="0" y="5"/>
                  <a:pt x="5" y="0"/>
                  <a:pt x="11" y="0"/>
                </a:cubicBezTo>
                <a:cubicBezTo>
                  <a:pt x="110" y="0"/>
                  <a:pt x="110" y="0"/>
                  <a:pt x="110" y="0"/>
                </a:cubicBezTo>
                <a:cubicBezTo>
                  <a:pt x="116" y="0"/>
                  <a:pt x="121" y="5"/>
                  <a:pt x="121" y="11"/>
                </a:cubicBezTo>
                <a:cubicBezTo>
                  <a:pt x="121" y="16"/>
                  <a:pt x="121" y="16"/>
                  <a:pt x="121" y="16"/>
                </a:cubicBezTo>
                <a:cubicBezTo>
                  <a:pt x="121" y="22"/>
                  <a:pt x="116" y="27"/>
                  <a:pt x="110" y="27"/>
                </a:cubicBezTo>
                <a:close/>
                <a:moveTo>
                  <a:pt x="11" y="7"/>
                </a:moveTo>
                <a:cubicBezTo>
                  <a:pt x="9" y="7"/>
                  <a:pt x="8" y="9"/>
                  <a:pt x="8" y="11"/>
                </a:cubicBezTo>
                <a:cubicBezTo>
                  <a:pt x="8" y="16"/>
                  <a:pt x="8" y="16"/>
                  <a:pt x="8" y="16"/>
                </a:cubicBezTo>
                <a:cubicBezTo>
                  <a:pt x="8" y="18"/>
                  <a:pt x="9" y="19"/>
                  <a:pt x="11" y="19"/>
                </a:cubicBezTo>
                <a:cubicBezTo>
                  <a:pt x="110" y="19"/>
                  <a:pt x="110" y="19"/>
                  <a:pt x="110" y="19"/>
                </a:cubicBezTo>
                <a:cubicBezTo>
                  <a:pt x="112" y="19"/>
                  <a:pt x="114" y="18"/>
                  <a:pt x="114" y="16"/>
                </a:cubicBezTo>
                <a:cubicBezTo>
                  <a:pt x="114" y="11"/>
                  <a:pt x="114" y="11"/>
                  <a:pt x="114" y="11"/>
                </a:cubicBezTo>
                <a:cubicBezTo>
                  <a:pt x="114" y="9"/>
                  <a:pt x="112" y="7"/>
                  <a:pt x="110" y="7"/>
                </a:cubicBez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70" name="Freeform 151"/>
          <p:cNvSpPr>
            <a:spLocks noEditPoints="1"/>
          </p:cNvSpPr>
          <p:nvPr userDrawn="1"/>
        </p:nvSpPr>
        <p:spPr bwMode="auto">
          <a:xfrm>
            <a:off x="8790407" y="-228510"/>
            <a:ext cx="211193" cy="47626"/>
          </a:xfrm>
          <a:custGeom>
            <a:avLst/>
            <a:gdLst>
              <a:gd name="T0" fmla="*/ 110 w 121"/>
              <a:gd name="T1" fmla="*/ 27 h 27"/>
              <a:gd name="T2" fmla="*/ 11 w 121"/>
              <a:gd name="T3" fmla="*/ 27 h 27"/>
              <a:gd name="T4" fmla="*/ 0 w 121"/>
              <a:gd name="T5" fmla="*/ 16 h 27"/>
              <a:gd name="T6" fmla="*/ 0 w 121"/>
              <a:gd name="T7" fmla="*/ 11 h 27"/>
              <a:gd name="T8" fmla="*/ 11 w 121"/>
              <a:gd name="T9" fmla="*/ 0 h 27"/>
              <a:gd name="T10" fmla="*/ 110 w 121"/>
              <a:gd name="T11" fmla="*/ 0 h 27"/>
              <a:gd name="T12" fmla="*/ 121 w 121"/>
              <a:gd name="T13" fmla="*/ 11 h 27"/>
              <a:gd name="T14" fmla="*/ 121 w 121"/>
              <a:gd name="T15" fmla="*/ 16 h 27"/>
              <a:gd name="T16" fmla="*/ 110 w 121"/>
              <a:gd name="T17" fmla="*/ 27 h 27"/>
              <a:gd name="T18" fmla="*/ 11 w 121"/>
              <a:gd name="T19" fmla="*/ 7 h 27"/>
              <a:gd name="T20" fmla="*/ 8 w 121"/>
              <a:gd name="T21" fmla="*/ 11 h 27"/>
              <a:gd name="T22" fmla="*/ 8 w 121"/>
              <a:gd name="T23" fmla="*/ 16 h 27"/>
              <a:gd name="T24" fmla="*/ 11 w 121"/>
              <a:gd name="T25" fmla="*/ 19 h 27"/>
              <a:gd name="T26" fmla="*/ 110 w 121"/>
              <a:gd name="T27" fmla="*/ 19 h 27"/>
              <a:gd name="T28" fmla="*/ 114 w 121"/>
              <a:gd name="T29" fmla="*/ 16 h 27"/>
              <a:gd name="T30" fmla="*/ 114 w 121"/>
              <a:gd name="T31" fmla="*/ 11 h 27"/>
              <a:gd name="T32" fmla="*/ 110 w 121"/>
              <a:gd name="T33" fmla="*/ 7 h 27"/>
              <a:gd name="T34" fmla="*/ 11 w 121"/>
              <a:gd name="T3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 h="27">
                <a:moveTo>
                  <a:pt x="110" y="27"/>
                </a:moveTo>
                <a:cubicBezTo>
                  <a:pt x="11" y="27"/>
                  <a:pt x="11" y="27"/>
                  <a:pt x="11" y="27"/>
                </a:cubicBezTo>
                <a:cubicBezTo>
                  <a:pt x="5" y="27"/>
                  <a:pt x="0" y="22"/>
                  <a:pt x="0" y="16"/>
                </a:cubicBezTo>
                <a:cubicBezTo>
                  <a:pt x="0" y="11"/>
                  <a:pt x="0" y="11"/>
                  <a:pt x="0" y="11"/>
                </a:cubicBezTo>
                <a:cubicBezTo>
                  <a:pt x="0" y="5"/>
                  <a:pt x="5" y="0"/>
                  <a:pt x="11" y="0"/>
                </a:cubicBezTo>
                <a:cubicBezTo>
                  <a:pt x="110" y="0"/>
                  <a:pt x="110" y="0"/>
                  <a:pt x="110" y="0"/>
                </a:cubicBezTo>
                <a:cubicBezTo>
                  <a:pt x="116" y="0"/>
                  <a:pt x="121" y="5"/>
                  <a:pt x="121" y="11"/>
                </a:cubicBezTo>
                <a:cubicBezTo>
                  <a:pt x="121" y="16"/>
                  <a:pt x="121" y="16"/>
                  <a:pt x="121" y="16"/>
                </a:cubicBezTo>
                <a:cubicBezTo>
                  <a:pt x="121" y="22"/>
                  <a:pt x="116" y="27"/>
                  <a:pt x="110" y="27"/>
                </a:cubicBezTo>
                <a:close/>
                <a:moveTo>
                  <a:pt x="11" y="7"/>
                </a:moveTo>
                <a:cubicBezTo>
                  <a:pt x="9" y="7"/>
                  <a:pt x="8" y="9"/>
                  <a:pt x="8" y="11"/>
                </a:cubicBezTo>
                <a:cubicBezTo>
                  <a:pt x="8" y="16"/>
                  <a:pt x="8" y="16"/>
                  <a:pt x="8" y="16"/>
                </a:cubicBezTo>
                <a:cubicBezTo>
                  <a:pt x="8" y="18"/>
                  <a:pt x="9" y="19"/>
                  <a:pt x="11" y="19"/>
                </a:cubicBezTo>
                <a:cubicBezTo>
                  <a:pt x="110" y="19"/>
                  <a:pt x="110" y="19"/>
                  <a:pt x="110" y="19"/>
                </a:cubicBezTo>
                <a:cubicBezTo>
                  <a:pt x="112" y="19"/>
                  <a:pt x="114" y="18"/>
                  <a:pt x="114" y="16"/>
                </a:cubicBezTo>
                <a:cubicBezTo>
                  <a:pt x="114" y="11"/>
                  <a:pt x="114" y="11"/>
                  <a:pt x="114" y="11"/>
                </a:cubicBezTo>
                <a:cubicBezTo>
                  <a:pt x="114" y="9"/>
                  <a:pt x="112" y="7"/>
                  <a:pt x="110" y="7"/>
                </a:cubicBez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71" name="Freeform 152"/>
          <p:cNvSpPr>
            <a:spLocks noEditPoints="1"/>
          </p:cNvSpPr>
          <p:nvPr userDrawn="1"/>
        </p:nvSpPr>
        <p:spPr bwMode="auto">
          <a:xfrm>
            <a:off x="8828516" y="-152310"/>
            <a:ext cx="136560" cy="53975"/>
          </a:xfrm>
          <a:custGeom>
            <a:avLst/>
            <a:gdLst>
              <a:gd name="T0" fmla="*/ 39 w 78"/>
              <a:gd name="T1" fmla="*/ 31 h 31"/>
              <a:gd name="T2" fmla="*/ 0 w 78"/>
              <a:gd name="T3" fmla="*/ 4 h 31"/>
              <a:gd name="T4" fmla="*/ 0 w 78"/>
              <a:gd name="T5" fmla="*/ 0 h 31"/>
              <a:gd name="T6" fmla="*/ 78 w 78"/>
              <a:gd name="T7" fmla="*/ 0 h 31"/>
              <a:gd name="T8" fmla="*/ 78 w 78"/>
              <a:gd name="T9" fmla="*/ 4 h 31"/>
              <a:gd name="T10" fmla="*/ 39 w 78"/>
              <a:gd name="T11" fmla="*/ 31 h 31"/>
              <a:gd name="T12" fmla="*/ 8 w 78"/>
              <a:gd name="T13" fmla="*/ 7 h 31"/>
              <a:gd name="T14" fmla="*/ 39 w 78"/>
              <a:gd name="T15" fmla="*/ 23 h 31"/>
              <a:gd name="T16" fmla="*/ 70 w 78"/>
              <a:gd name="T17" fmla="*/ 7 h 31"/>
              <a:gd name="T18" fmla="*/ 8 w 78"/>
              <a:gd name="T1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1">
                <a:moveTo>
                  <a:pt x="39" y="31"/>
                </a:moveTo>
                <a:cubicBezTo>
                  <a:pt x="20" y="31"/>
                  <a:pt x="0" y="20"/>
                  <a:pt x="0" y="4"/>
                </a:cubicBezTo>
                <a:cubicBezTo>
                  <a:pt x="0" y="0"/>
                  <a:pt x="0" y="0"/>
                  <a:pt x="0" y="0"/>
                </a:cubicBezTo>
                <a:cubicBezTo>
                  <a:pt x="78" y="0"/>
                  <a:pt x="78" y="0"/>
                  <a:pt x="78" y="0"/>
                </a:cubicBezTo>
                <a:cubicBezTo>
                  <a:pt x="78" y="4"/>
                  <a:pt x="78" y="4"/>
                  <a:pt x="78" y="4"/>
                </a:cubicBezTo>
                <a:cubicBezTo>
                  <a:pt x="78" y="20"/>
                  <a:pt x="57" y="31"/>
                  <a:pt x="39" y="31"/>
                </a:cubicBezTo>
                <a:close/>
                <a:moveTo>
                  <a:pt x="8" y="7"/>
                </a:moveTo>
                <a:cubicBezTo>
                  <a:pt x="11" y="17"/>
                  <a:pt x="25" y="23"/>
                  <a:pt x="39" y="23"/>
                </a:cubicBezTo>
                <a:cubicBezTo>
                  <a:pt x="52" y="23"/>
                  <a:pt x="66" y="17"/>
                  <a:pt x="70" y="7"/>
                </a:cubicBezTo>
                <a:lnTo>
                  <a:pt x="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72" name="Freeform 153"/>
          <p:cNvSpPr>
            <a:spLocks noEditPoints="1"/>
          </p:cNvSpPr>
          <p:nvPr userDrawn="1"/>
        </p:nvSpPr>
        <p:spPr bwMode="auto">
          <a:xfrm>
            <a:off x="8671316" y="-849220"/>
            <a:ext cx="449380" cy="517525"/>
          </a:xfrm>
          <a:custGeom>
            <a:avLst/>
            <a:gdLst>
              <a:gd name="T0" fmla="*/ 193 w 257"/>
              <a:gd name="T1" fmla="*/ 296 h 296"/>
              <a:gd name="T2" fmla="*/ 60 w 257"/>
              <a:gd name="T3" fmla="*/ 296 h 296"/>
              <a:gd name="T4" fmla="*/ 12 w 257"/>
              <a:gd name="T5" fmla="*/ 185 h 296"/>
              <a:gd name="T6" fmla="*/ 0 w 257"/>
              <a:gd name="T7" fmla="*/ 129 h 296"/>
              <a:gd name="T8" fmla="*/ 129 w 257"/>
              <a:gd name="T9" fmla="*/ 0 h 296"/>
              <a:gd name="T10" fmla="*/ 257 w 257"/>
              <a:gd name="T11" fmla="*/ 129 h 296"/>
              <a:gd name="T12" fmla="*/ 242 w 257"/>
              <a:gd name="T13" fmla="*/ 190 h 296"/>
              <a:gd name="T14" fmla="*/ 193 w 257"/>
              <a:gd name="T15" fmla="*/ 296 h 296"/>
              <a:gd name="T16" fmla="*/ 66 w 257"/>
              <a:gd name="T17" fmla="*/ 288 h 296"/>
              <a:gd name="T18" fmla="*/ 188 w 257"/>
              <a:gd name="T19" fmla="*/ 288 h 296"/>
              <a:gd name="T20" fmla="*/ 234 w 257"/>
              <a:gd name="T21" fmla="*/ 186 h 296"/>
              <a:gd name="T22" fmla="*/ 249 w 257"/>
              <a:gd name="T23" fmla="*/ 129 h 296"/>
              <a:gd name="T24" fmla="*/ 129 w 257"/>
              <a:gd name="T25" fmla="*/ 8 h 296"/>
              <a:gd name="T26" fmla="*/ 9 w 257"/>
              <a:gd name="T27" fmla="*/ 129 h 296"/>
              <a:gd name="T28" fmla="*/ 20 w 257"/>
              <a:gd name="T29" fmla="*/ 181 h 296"/>
              <a:gd name="T30" fmla="*/ 66 w 257"/>
              <a:gd name="T31" fmla="*/ 28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296">
                <a:moveTo>
                  <a:pt x="193" y="296"/>
                </a:moveTo>
                <a:cubicBezTo>
                  <a:pt x="60" y="296"/>
                  <a:pt x="60" y="296"/>
                  <a:pt x="60" y="296"/>
                </a:cubicBezTo>
                <a:cubicBezTo>
                  <a:pt x="12" y="185"/>
                  <a:pt x="12" y="185"/>
                  <a:pt x="12" y="185"/>
                </a:cubicBezTo>
                <a:cubicBezTo>
                  <a:pt x="3" y="164"/>
                  <a:pt x="0" y="148"/>
                  <a:pt x="0" y="129"/>
                </a:cubicBezTo>
                <a:cubicBezTo>
                  <a:pt x="0" y="58"/>
                  <a:pt x="58" y="0"/>
                  <a:pt x="129" y="0"/>
                </a:cubicBezTo>
                <a:cubicBezTo>
                  <a:pt x="200" y="0"/>
                  <a:pt x="257" y="58"/>
                  <a:pt x="257" y="129"/>
                </a:cubicBezTo>
                <a:cubicBezTo>
                  <a:pt x="257" y="150"/>
                  <a:pt x="252" y="171"/>
                  <a:pt x="242" y="190"/>
                </a:cubicBezTo>
                <a:lnTo>
                  <a:pt x="193" y="296"/>
                </a:lnTo>
                <a:close/>
                <a:moveTo>
                  <a:pt x="66" y="288"/>
                </a:moveTo>
                <a:cubicBezTo>
                  <a:pt x="188" y="288"/>
                  <a:pt x="188" y="288"/>
                  <a:pt x="188" y="288"/>
                </a:cubicBezTo>
                <a:cubicBezTo>
                  <a:pt x="234" y="186"/>
                  <a:pt x="234" y="186"/>
                  <a:pt x="234" y="186"/>
                </a:cubicBezTo>
                <a:cubicBezTo>
                  <a:pt x="244" y="168"/>
                  <a:pt x="249" y="149"/>
                  <a:pt x="249" y="129"/>
                </a:cubicBezTo>
                <a:cubicBezTo>
                  <a:pt x="249" y="62"/>
                  <a:pt x="195" y="8"/>
                  <a:pt x="129" y="8"/>
                </a:cubicBezTo>
                <a:cubicBezTo>
                  <a:pt x="62" y="8"/>
                  <a:pt x="9" y="62"/>
                  <a:pt x="9" y="129"/>
                </a:cubicBezTo>
                <a:cubicBezTo>
                  <a:pt x="9" y="147"/>
                  <a:pt x="12" y="162"/>
                  <a:pt x="20" y="181"/>
                </a:cubicBezTo>
                <a:lnTo>
                  <a:pt x="66"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73" name="Freeform 154"/>
          <p:cNvSpPr>
            <a:spLocks/>
          </p:cNvSpPr>
          <p:nvPr userDrawn="1"/>
        </p:nvSpPr>
        <p:spPr bwMode="auto">
          <a:xfrm>
            <a:off x="8736416" y="-609510"/>
            <a:ext cx="319171" cy="104776"/>
          </a:xfrm>
          <a:custGeom>
            <a:avLst/>
            <a:gdLst>
              <a:gd name="T0" fmla="*/ 165 w 201"/>
              <a:gd name="T1" fmla="*/ 66 h 66"/>
              <a:gd name="T2" fmla="*/ 143 w 201"/>
              <a:gd name="T3" fmla="*/ 22 h 66"/>
              <a:gd name="T4" fmla="*/ 120 w 201"/>
              <a:gd name="T5" fmla="*/ 66 h 66"/>
              <a:gd name="T6" fmla="*/ 98 w 201"/>
              <a:gd name="T7" fmla="*/ 22 h 66"/>
              <a:gd name="T8" fmla="*/ 76 w 201"/>
              <a:gd name="T9" fmla="*/ 66 h 66"/>
              <a:gd name="T10" fmla="*/ 52 w 201"/>
              <a:gd name="T11" fmla="*/ 22 h 66"/>
              <a:gd name="T12" fmla="*/ 30 w 201"/>
              <a:gd name="T13" fmla="*/ 66 h 66"/>
              <a:gd name="T14" fmla="*/ 16 w 201"/>
              <a:gd name="T15" fmla="*/ 37 h 66"/>
              <a:gd name="T16" fmla="*/ 0 w 201"/>
              <a:gd name="T17" fmla="*/ 37 h 66"/>
              <a:gd name="T18" fmla="*/ 0 w 201"/>
              <a:gd name="T19" fmla="*/ 28 h 66"/>
              <a:gd name="T20" fmla="*/ 22 w 201"/>
              <a:gd name="T21" fmla="*/ 28 h 66"/>
              <a:gd name="T22" fmla="*/ 30 w 201"/>
              <a:gd name="T23" fmla="*/ 44 h 66"/>
              <a:gd name="T24" fmla="*/ 52 w 201"/>
              <a:gd name="T25" fmla="*/ 0 h 66"/>
              <a:gd name="T26" fmla="*/ 76 w 201"/>
              <a:gd name="T27" fmla="*/ 45 h 66"/>
              <a:gd name="T28" fmla="*/ 98 w 201"/>
              <a:gd name="T29" fmla="*/ 0 h 66"/>
              <a:gd name="T30" fmla="*/ 120 w 201"/>
              <a:gd name="T31" fmla="*/ 44 h 66"/>
              <a:gd name="T32" fmla="*/ 143 w 201"/>
              <a:gd name="T33" fmla="*/ 0 h 66"/>
              <a:gd name="T34" fmla="*/ 165 w 201"/>
              <a:gd name="T35" fmla="*/ 44 h 66"/>
              <a:gd name="T36" fmla="*/ 174 w 201"/>
              <a:gd name="T37" fmla="*/ 28 h 66"/>
              <a:gd name="T38" fmla="*/ 201 w 201"/>
              <a:gd name="T39" fmla="*/ 28 h 66"/>
              <a:gd name="T40" fmla="*/ 201 w 201"/>
              <a:gd name="T41" fmla="*/ 37 h 66"/>
              <a:gd name="T42" fmla="*/ 179 w 201"/>
              <a:gd name="T43" fmla="*/ 37 h 66"/>
              <a:gd name="T44" fmla="*/ 165 w 201"/>
              <a:gd name="T4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66">
                <a:moveTo>
                  <a:pt x="165" y="66"/>
                </a:moveTo>
                <a:lnTo>
                  <a:pt x="143" y="22"/>
                </a:lnTo>
                <a:lnTo>
                  <a:pt x="120" y="66"/>
                </a:lnTo>
                <a:lnTo>
                  <a:pt x="98" y="22"/>
                </a:lnTo>
                <a:lnTo>
                  <a:pt x="76" y="66"/>
                </a:lnTo>
                <a:lnTo>
                  <a:pt x="52" y="22"/>
                </a:lnTo>
                <a:lnTo>
                  <a:pt x="30" y="66"/>
                </a:lnTo>
                <a:lnTo>
                  <a:pt x="16" y="37"/>
                </a:lnTo>
                <a:lnTo>
                  <a:pt x="0" y="37"/>
                </a:lnTo>
                <a:lnTo>
                  <a:pt x="0" y="28"/>
                </a:lnTo>
                <a:lnTo>
                  <a:pt x="22" y="28"/>
                </a:lnTo>
                <a:lnTo>
                  <a:pt x="30" y="44"/>
                </a:lnTo>
                <a:lnTo>
                  <a:pt x="52" y="0"/>
                </a:lnTo>
                <a:lnTo>
                  <a:pt x="76" y="45"/>
                </a:lnTo>
                <a:lnTo>
                  <a:pt x="98" y="0"/>
                </a:lnTo>
                <a:lnTo>
                  <a:pt x="120" y="44"/>
                </a:lnTo>
                <a:lnTo>
                  <a:pt x="143" y="0"/>
                </a:lnTo>
                <a:lnTo>
                  <a:pt x="165" y="44"/>
                </a:lnTo>
                <a:lnTo>
                  <a:pt x="174" y="28"/>
                </a:lnTo>
                <a:lnTo>
                  <a:pt x="201" y="28"/>
                </a:lnTo>
                <a:lnTo>
                  <a:pt x="201" y="37"/>
                </a:lnTo>
                <a:lnTo>
                  <a:pt x="179" y="37"/>
                </a:lnTo>
                <a:lnTo>
                  <a:pt x="165" y="66"/>
                </a:lnTo>
                <a:close/>
              </a:path>
            </a:pathLst>
          </a:custGeom>
          <a:solidFill>
            <a:srgbClr val="FCB6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grpSp>
        <p:nvGrpSpPr>
          <p:cNvPr id="282" name="Group 281"/>
          <p:cNvGrpSpPr/>
          <p:nvPr userDrawn="1"/>
        </p:nvGrpSpPr>
        <p:grpSpPr>
          <a:xfrm>
            <a:off x="8537931" y="-1136559"/>
            <a:ext cx="714561" cy="209550"/>
            <a:chOff x="10417175" y="4022725"/>
            <a:chExt cx="714375" cy="209550"/>
          </a:xfrm>
        </p:grpSpPr>
        <p:sp>
          <p:nvSpPr>
            <p:cNvPr id="274" name="Freeform 155"/>
            <p:cNvSpPr>
              <a:spLocks noEditPoints="1"/>
            </p:cNvSpPr>
            <p:nvPr userDrawn="1"/>
          </p:nvSpPr>
          <p:spPr bwMode="auto">
            <a:xfrm>
              <a:off x="10417175" y="4022725"/>
              <a:ext cx="369888" cy="209550"/>
            </a:xfrm>
            <a:custGeom>
              <a:avLst/>
              <a:gdLst>
                <a:gd name="T0" fmla="*/ 60 w 211"/>
                <a:gd name="T1" fmla="*/ 120 h 120"/>
                <a:gd name="T2" fmla="*/ 0 w 211"/>
                <a:gd name="T3" fmla="*/ 60 h 120"/>
                <a:gd name="T4" fmla="*/ 60 w 211"/>
                <a:gd name="T5" fmla="*/ 0 h 120"/>
                <a:gd name="T6" fmla="*/ 80 w 211"/>
                <a:gd name="T7" fmla="*/ 4 h 120"/>
                <a:gd name="T8" fmla="*/ 80 w 211"/>
                <a:gd name="T9" fmla="*/ 4 h 120"/>
                <a:gd name="T10" fmla="*/ 83 w 211"/>
                <a:gd name="T11" fmla="*/ 5 h 120"/>
                <a:gd name="T12" fmla="*/ 83 w 211"/>
                <a:gd name="T13" fmla="*/ 5 h 120"/>
                <a:gd name="T14" fmla="*/ 211 w 211"/>
                <a:gd name="T15" fmla="*/ 60 h 120"/>
                <a:gd name="T16" fmla="*/ 85 w 211"/>
                <a:gd name="T17" fmla="*/ 114 h 120"/>
                <a:gd name="T18" fmla="*/ 85 w 211"/>
                <a:gd name="T19" fmla="*/ 114 h 120"/>
                <a:gd name="T20" fmla="*/ 60 w 211"/>
                <a:gd name="T21" fmla="*/ 120 h 120"/>
                <a:gd name="T22" fmla="*/ 60 w 211"/>
                <a:gd name="T23" fmla="*/ 9 h 120"/>
                <a:gd name="T24" fmla="*/ 9 w 211"/>
                <a:gd name="T25" fmla="*/ 60 h 120"/>
                <a:gd name="T26" fmla="*/ 60 w 211"/>
                <a:gd name="T27" fmla="*/ 111 h 120"/>
                <a:gd name="T28" fmla="*/ 77 w 211"/>
                <a:gd name="T29" fmla="*/ 108 h 120"/>
                <a:gd name="T30" fmla="*/ 77 w 211"/>
                <a:gd name="T31" fmla="*/ 108 h 120"/>
                <a:gd name="T32" fmla="*/ 189 w 211"/>
                <a:gd name="T33" fmla="*/ 60 h 120"/>
                <a:gd name="T34" fmla="*/ 79 w 211"/>
                <a:gd name="T35" fmla="*/ 13 h 120"/>
                <a:gd name="T36" fmla="*/ 60 w 211"/>
                <a:gd name="T37"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20">
                  <a:moveTo>
                    <a:pt x="60" y="120"/>
                  </a:moveTo>
                  <a:cubicBezTo>
                    <a:pt x="27" y="120"/>
                    <a:pt x="0" y="93"/>
                    <a:pt x="0" y="60"/>
                  </a:cubicBezTo>
                  <a:cubicBezTo>
                    <a:pt x="0" y="27"/>
                    <a:pt x="27" y="0"/>
                    <a:pt x="60" y="0"/>
                  </a:cubicBezTo>
                  <a:cubicBezTo>
                    <a:pt x="67" y="0"/>
                    <a:pt x="74" y="1"/>
                    <a:pt x="80" y="4"/>
                  </a:cubicBezTo>
                  <a:cubicBezTo>
                    <a:pt x="80" y="4"/>
                    <a:pt x="80" y="4"/>
                    <a:pt x="80" y="4"/>
                  </a:cubicBezTo>
                  <a:cubicBezTo>
                    <a:pt x="83" y="5"/>
                    <a:pt x="83" y="5"/>
                    <a:pt x="83" y="5"/>
                  </a:cubicBezTo>
                  <a:cubicBezTo>
                    <a:pt x="83" y="5"/>
                    <a:pt x="83" y="5"/>
                    <a:pt x="83" y="5"/>
                  </a:cubicBezTo>
                  <a:cubicBezTo>
                    <a:pt x="211" y="60"/>
                    <a:pt x="211" y="60"/>
                    <a:pt x="211" y="60"/>
                  </a:cubicBezTo>
                  <a:cubicBezTo>
                    <a:pt x="85" y="114"/>
                    <a:pt x="85" y="114"/>
                    <a:pt x="85" y="114"/>
                  </a:cubicBezTo>
                  <a:cubicBezTo>
                    <a:pt x="85" y="114"/>
                    <a:pt x="85" y="114"/>
                    <a:pt x="85" y="114"/>
                  </a:cubicBezTo>
                  <a:cubicBezTo>
                    <a:pt x="78" y="118"/>
                    <a:pt x="69" y="120"/>
                    <a:pt x="60" y="120"/>
                  </a:cubicBezTo>
                  <a:close/>
                  <a:moveTo>
                    <a:pt x="60" y="9"/>
                  </a:moveTo>
                  <a:cubicBezTo>
                    <a:pt x="32" y="9"/>
                    <a:pt x="9" y="32"/>
                    <a:pt x="9" y="60"/>
                  </a:cubicBezTo>
                  <a:cubicBezTo>
                    <a:pt x="9" y="88"/>
                    <a:pt x="32" y="111"/>
                    <a:pt x="60" y="111"/>
                  </a:cubicBezTo>
                  <a:cubicBezTo>
                    <a:pt x="66" y="111"/>
                    <a:pt x="71" y="110"/>
                    <a:pt x="77" y="108"/>
                  </a:cubicBezTo>
                  <a:cubicBezTo>
                    <a:pt x="77" y="108"/>
                    <a:pt x="77" y="108"/>
                    <a:pt x="77" y="108"/>
                  </a:cubicBezTo>
                  <a:cubicBezTo>
                    <a:pt x="189" y="60"/>
                    <a:pt x="189" y="60"/>
                    <a:pt x="189" y="60"/>
                  </a:cubicBezTo>
                  <a:cubicBezTo>
                    <a:pt x="79" y="13"/>
                    <a:pt x="79" y="13"/>
                    <a:pt x="79" y="13"/>
                  </a:cubicBezTo>
                  <a:cubicBezTo>
                    <a:pt x="73" y="10"/>
                    <a:pt x="67" y="9"/>
                    <a:pt x="6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75" name="Freeform 156"/>
            <p:cNvSpPr>
              <a:spLocks noEditPoints="1"/>
            </p:cNvSpPr>
            <p:nvPr userDrawn="1"/>
          </p:nvSpPr>
          <p:spPr bwMode="auto">
            <a:xfrm>
              <a:off x="10763250" y="4022725"/>
              <a:ext cx="368300" cy="209550"/>
            </a:xfrm>
            <a:custGeom>
              <a:avLst/>
              <a:gdLst>
                <a:gd name="T0" fmla="*/ 151 w 210"/>
                <a:gd name="T1" fmla="*/ 120 h 120"/>
                <a:gd name="T2" fmla="*/ 130 w 210"/>
                <a:gd name="T3" fmla="*/ 116 h 120"/>
                <a:gd name="T4" fmla="*/ 130 w 210"/>
                <a:gd name="T5" fmla="*/ 116 h 120"/>
                <a:gd name="T6" fmla="*/ 0 w 210"/>
                <a:gd name="T7" fmla="*/ 60 h 120"/>
                <a:gd name="T8" fmla="*/ 125 w 210"/>
                <a:gd name="T9" fmla="*/ 6 h 120"/>
                <a:gd name="T10" fmla="*/ 125 w 210"/>
                <a:gd name="T11" fmla="*/ 6 h 120"/>
                <a:gd name="T12" fmla="*/ 151 w 210"/>
                <a:gd name="T13" fmla="*/ 0 h 120"/>
                <a:gd name="T14" fmla="*/ 210 w 210"/>
                <a:gd name="T15" fmla="*/ 60 h 120"/>
                <a:gd name="T16" fmla="*/ 151 w 210"/>
                <a:gd name="T17" fmla="*/ 120 h 120"/>
                <a:gd name="T18" fmla="*/ 131 w 210"/>
                <a:gd name="T19" fmla="*/ 107 h 120"/>
                <a:gd name="T20" fmla="*/ 151 w 210"/>
                <a:gd name="T21" fmla="*/ 111 h 120"/>
                <a:gd name="T22" fmla="*/ 202 w 210"/>
                <a:gd name="T23" fmla="*/ 60 h 120"/>
                <a:gd name="T24" fmla="*/ 151 w 210"/>
                <a:gd name="T25" fmla="*/ 9 h 120"/>
                <a:gd name="T26" fmla="*/ 134 w 210"/>
                <a:gd name="T27" fmla="*/ 12 h 120"/>
                <a:gd name="T28" fmla="*/ 21 w 210"/>
                <a:gd name="T29" fmla="*/ 60 h 120"/>
                <a:gd name="T30" fmla="*/ 131 w 210"/>
                <a:gd name="T31" fmla="*/ 10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0" h="120">
                  <a:moveTo>
                    <a:pt x="151" y="120"/>
                  </a:moveTo>
                  <a:cubicBezTo>
                    <a:pt x="144" y="120"/>
                    <a:pt x="137" y="119"/>
                    <a:pt x="130" y="116"/>
                  </a:cubicBezTo>
                  <a:cubicBezTo>
                    <a:pt x="130" y="116"/>
                    <a:pt x="130" y="116"/>
                    <a:pt x="130" y="116"/>
                  </a:cubicBezTo>
                  <a:cubicBezTo>
                    <a:pt x="0" y="60"/>
                    <a:pt x="0" y="60"/>
                    <a:pt x="0" y="60"/>
                  </a:cubicBezTo>
                  <a:cubicBezTo>
                    <a:pt x="125" y="6"/>
                    <a:pt x="125" y="6"/>
                    <a:pt x="125" y="6"/>
                  </a:cubicBezTo>
                  <a:cubicBezTo>
                    <a:pt x="125" y="6"/>
                    <a:pt x="125" y="6"/>
                    <a:pt x="125" y="6"/>
                  </a:cubicBezTo>
                  <a:cubicBezTo>
                    <a:pt x="133" y="2"/>
                    <a:pt x="142" y="0"/>
                    <a:pt x="151" y="0"/>
                  </a:cubicBezTo>
                  <a:cubicBezTo>
                    <a:pt x="183" y="0"/>
                    <a:pt x="210" y="27"/>
                    <a:pt x="210" y="60"/>
                  </a:cubicBezTo>
                  <a:cubicBezTo>
                    <a:pt x="210" y="93"/>
                    <a:pt x="183" y="120"/>
                    <a:pt x="151" y="120"/>
                  </a:cubicBezTo>
                  <a:close/>
                  <a:moveTo>
                    <a:pt x="131" y="107"/>
                  </a:moveTo>
                  <a:cubicBezTo>
                    <a:pt x="137" y="110"/>
                    <a:pt x="144" y="111"/>
                    <a:pt x="151" y="111"/>
                  </a:cubicBezTo>
                  <a:cubicBezTo>
                    <a:pt x="179" y="111"/>
                    <a:pt x="202" y="88"/>
                    <a:pt x="202" y="60"/>
                  </a:cubicBezTo>
                  <a:cubicBezTo>
                    <a:pt x="202" y="32"/>
                    <a:pt x="179" y="9"/>
                    <a:pt x="151" y="9"/>
                  </a:cubicBezTo>
                  <a:cubicBezTo>
                    <a:pt x="145" y="9"/>
                    <a:pt x="139" y="10"/>
                    <a:pt x="134" y="12"/>
                  </a:cubicBezTo>
                  <a:cubicBezTo>
                    <a:pt x="21" y="60"/>
                    <a:pt x="21" y="60"/>
                    <a:pt x="21" y="60"/>
                  </a:cubicBezTo>
                  <a:cubicBezTo>
                    <a:pt x="131" y="107"/>
                    <a:pt x="131" y="107"/>
                    <a:pt x="131"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276" name="Rectangle 157"/>
          <p:cNvSpPr>
            <a:spLocks noChangeArrowheads="1"/>
          </p:cNvSpPr>
          <p:nvPr userDrawn="1"/>
        </p:nvSpPr>
        <p:spPr bwMode="auto">
          <a:xfrm>
            <a:off x="8890448" y="-1031785"/>
            <a:ext cx="11116" cy="1889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77" name="Freeform 158"/>
          <p:cNvSpPr>
            <a:spLocks noEditPoints="1"/>
          </p:cNvSpPr>
          <p:nvPr userDrawn="1"/>
        </p:nvSpPr>
        <p:spPr bwMode="auto">
          <a:xfrm>
            <a:off x="8844396" y="-1127035"/>
            <a:ext cx="103215" cy="103188"/>
          </a:xfrm>
          <a:custGeom>
            <a:avLst/>
            <a:gdLst>
              <a:gd name="T0" fmla="*/ 29 w 59"/>
              <a:gd name="T1" fmla="*/ 59 h 59"/>
              <a:gd name="T2" fmla="*/ 0 w 59"/>
              <a:gd name="T3" fmla="*/ 30 h 59"/>
              <a:gd name="T4" fmla="*/ 29 w 59"/>
              <a:gd name="T5" fmla="*/ 0 h 59"/>
              <a:gd name="T6" fmla="*/ 59 w 59"/>
              <a:gd name="T7" fmla="*/ 30 h 59"/>
              <a:gd name="T8" fmla="*/ 29 w 59"/>
              <a:gd name="T9" fmla="*/ 59 h 59"/>
              <a:gd name="T10" fmla="*/ 29 w 59"/>
              <a:gd name="T11" fmla="*/ 9 h 59"/>
              <a:gd name="T12" fmla="*/ 9 w 59"/>
              <a:gd name="T13" fmla="*/ 30 h 59"/>
              <a:gd name="T14" fmla="*/ 29 w 59"/>
              <a:gd name="T15" fmla="*/ 50 h 59"/>
              <a:gd name="T16" fmla="*/ 50 w 59"/>
              <a:gd name="T17" fmla="*/ 30 h 59"/>
              <a:gd name="T18" fmla="*/ 29 w 59"/>
              <a:gd name="T1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30"/>
                </a:cubicBezTo>
                <a:cubicBezTo>
                  <a:pt x="0" y="13"/>
                  <a:pt x="13" y="0"/>
                  <a:pt x="29" y="0"/>
                </a:cubicBezTo>
                <a:cubicBezTo>
                  <a:pt x="46" y="0"/>
                  <a:pt x="59" y="13"/>
                  <a:pt x="59" y="30"/>
                </a:cubicBezTo>
                <a:cubicBezTo>
                  <a:pt x="59" y="46"/>
                  <a:pt x="46" y="59"/>
                  <a:pt x="29" y="59"/>
                </a:cubicBezTo>
                <a:close/>
                <a:moveTo>
                  <a:pt x="29" y="9"/>
                </a:moveTo>
                <a:cubicBezTo>
                  <a:pt x="18" y="9"/>
                  <a:pt x="9" y="18"/>
                  <a:pt x="9" y="30"/>
                </a:cubicBezTo>
                <a:cubicBezTo>
                  <a:pt x="9" y="41"/>
                  <a:pt x="18" y="50"/>
                  <a:pt x="29" y="50"/>
                </a:cubicBezTo>
                <a:cubicBezTo>
                  <a:pt x="41" y="50"/>
                  <a:pt x="50" y="41"/>
                  <a:pt x="50" y="30"/>
                </a:cubicBezTo>
                <a:cubicBezTo>
                  <a:pt x="50" y="18"/>
                  <a:pt x="41" y="9"/>
                  <a:pt x="29"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78" name="Freeform 159"/>
          <p:cNvSpPr>
            <a:spLocks noEditPoints="1"/>
          </p:cNvSpPr>
          <p:nvPr userDrawn="1"/>
        </p:nvSpPr>
        <p:spPr bwMode="auto">
          <a:xfrm>
            <a:off x="8461708" y="-874622"/>
            <a:ext cx="76220" cy="95250"/>
          </a:xfrm>
          <a:custGeom>
            <a:avLst/>
            <a:gdLst>
              <a:gd name="T0" fmla="*/ 0 w 48"/>
              <a:gd name="T1" fmla="*/ 60 h 60"/>
              <a:gd name="T2" fmla="*/ 1 w 48"/>
              <a:gd name="T3" fmla="*/ 0 h 60"/>
              <a:gd name="T4" fmla="*/ 48 w 48"/>
              <a:gd name="T5" fmla="*/ 31 h 60"/>
              <a:gd name="T6" fmla="*/ 0 w 48"/>
              <a:gd name="T7" fmla="*/ 60 h 60"/>
              <a:gd name="T8" fmla="*/ 10 w 48"/>
              <a:gd name="T9" fmla="*/ 18 h 60"/>
              <a:gd name="T10" fmla="*/ 10 w 48"/>
              <a:gd name="T11" fmla="*/ 43 h 60"/>
              <a:gd name="T12" fmla="*/ 29 w 48"/>
              <a:gd name="T13" fmla="*/ 31 h 60"/>
              <a:gd name="T14" fmla="*/ 10 w 48"/>
              <a:gd name="T15" fmla="*/ 18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0">
                <a:moveTo>
                  <a:pt x="0" y="60"/>
                </a:moveTo>
                <a:lnTo>
                  <a:pt x="1" y="0"/>
                </a:lnTo>
                <a:lnTo>
                  <a:pt x="48" y="31"/>
                </a:lnTo>
                <a:lnTo>
                  <a:pt x="0" y="60"/>
                </a:lnTo>
                <a:close/>
                <a:moveTo>
                  <a:pt x="10" y="18"/>
                </a:moveTo>
                <a:lnTo>
                  <a:pt x="10" y="43"/>
                </a:lnTo>
                <a:lnTo>
                  <a:pt x="29" y="31"/>
                </a:lnTo>
                <a:lnTo>
                  <a:pt x="1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79" name="Freeform 160"/>
          <p:cNvSpPr>
            <a:spLocks noEditPoints="1"/>
          </p:cNvSpPr>
          <p:nvPr userDrawn="1"/>
        </p:nvSpPr>
        <p:spPr bwMode="auto">
          <a:xfrm>
            <a:off x="8277508" y="-1031785"/>
            <a:ext cx="444616" cy="211138"/>
          </a:xfrm>
          <a:custGeom>
            <a:avLst/>
            <a:gdLst>
              <a:gd name="T0" fmla="*/ 94 w 254"/>
              <a:gd name="T1" fmla="*/ 120 h 120"/>
              <a:gd name="T2" fmla="*/ 71 w 254"/>
              <a:gd name="T3" fmla="*/ 118 h 120"/>
              <a:gd name="T4" fmla="*/ 72 w 254"/>
              <a:gd name="T5" fmla="*/ 109 h 120"/>
              <a:gd name="T6" fmla="*/ 95 w 254"/>
              <a:gd name="T7" fmla="*/ 112 h 120"/>
              <a:gd name="T8" fmla="*/ 94 w 254"/>
              <a:gd name="T9" fmla="*/ 120 h 120"/>
              <a:gd name="T10" fmla="*/ 57 w 254"/>
              <a:gd name="T11" fmla="*/ 115 h 120"/>
              <a:gd name="T12" fmla="*/ 34 w 254"/>
              <a:gd name="T13" fmla="*/ 107 h 120"/>
              <a:gd name="T14" fmla="*/ 38 w 254"/>
              <a:gd name="T15" fmla="*/ 99 h 120"/>
              <a:gd name="T16" fmla="*/ 59 w 254"/>
              <a:gd name="T17" fmla="*/ 106 h 120"/>
              <a:gd name="T18" fmla="*/ 57 w 254"/>
              <a:gd name="T19" fmla="*/ 115 h 120"/>
              <a:gd name="T20" fmla="*/ 22 w 254"/>
              <a:gd name="T21" fmla="*/ 99 h 120"/>
              <a:gd name="T22" fmla="*/ 5 w 254"/>
              <a:gd name="T23" fmla="*/ 80 h 120"/>
              <a:gd name="T24" fmla="*/ 13 w 254"/>
              <a:gd name="T25" fmla="*/ 77 h 120"/>
              <a:gd name="T26" fmla="*/ 27 w 254"/>
              <a:gd name="T27" fmla="*/ 92 h 120"/>
              <a:gd name="T28" fmla="*/ 22 w 254"/>
              <a:gd name="T29" fmla="*/ 99 h 120"/>
              <a:gd name="T30" fmla="*/ 1 w 254"/>
              <a:gd name="T31" fmla="*/ 66 h 120"/>
              <a:gd name="T32" fmla="*/ 0 w 254"/>
              <a:gd name="T33" fmla="*/ 59 h 120"/>
              <a:gd name="T34" fmla="*/ 4 w 254"/>
              <a:gd name="T35" fmla="*/ 41 h 120"/>
              <a:gd name="T36" fmla="*/ 12 w 254"/>
              <a:gd name="T37" fmla="*/ 44 h 120"/>
              <a:gd name="T38" fmla="*/ 9 w 254"/>
              <a:gd name="T39" fmla="*/ 59 h 120"/>
              <a:gd name="T40" fmla="*/ 9 w 254"/>
              <a:gd name="T41" fmla="*/ 65 h 120"/>
              <a:gd name="T42" fmla="*/ 1 w 254"/>
              <a:gd name="T43" fmla="*/ 66 h 120"/>
              <a:gd name="T44" fmla="*/ 18 w 254"/>
              <a:gd name="T45" fmla="*/ 34 h 120"/>
              <a:gd name="T46" fmla="*/ 12 w 254"/>
              <a:gd name="T47" fmla="*/ 28 h 120"/>
              <a:gd name="T48" fmla="*/ 32 w 254"/>
              <a:gd name="T49" fmla="*/ 14 h 120"/>
              <a:gd name="T50" fmla="*/ 36 w 254"/>
              <a:gd name="T51" fmla="*/ 21 h 120"/>
              <a:gd name="T52" fmla="*/ 18 w 254"/>
              <a:gd name="T53" fmla="*/ 34 h 120"/>
              <a:gd name="T54" fmla="*/ 48 w 254"/>
              <a:gd name="T55" fmla="*/ 17 h 120"/>
              <a:gd name="T56" fmla="*/ 45 w 254"/>
              <a:gd name="T57" fmla="*/ 8 h 120"/>
              <a:gd name="T58" fmla="*/ 68 w 254"/>
              <a:gd name="T59" fmla="*/ 3 h 120"/>
              <a:gd name="T60" fmla="*/ 70 w 254"/>
              <a:gd name="T61" fmla="*/ 11 h 120"/>
              <a:gd name="T62" fmla="*/ 48 w 254"/>
              <a:gd name="T63" fmla="*/ 17 h 120"/>
              <a:gd name="T64" fmla="*/ 83 w 254"/>
              <a:gd name="T65" fmla="*/ 10 h 120"/>
              <a:gd name="T66" fmla="*/ 82 w 254"/>
              <a:gd name="T67" fmla="*/ 1 h 120"/>
              <a:gd name="T68" fmla="*/ 98 w 254"/>
              <a:gd name="T69" fmla="*/ 0 h 120"/>
              <a:gd name="T70" fmla="*/ 106 w 254"/>
              <a:gd name="T71" fmla="*/ 0 h 120"/>
              <a:gd name="T72" fmla="*/ 106 w 254"/>
              <a:gd name="T73" fmla="*/ 9 h 120"/>
              <a:gd name="T74" fmla="*/ 98 w 254"/>
              <a:gd name="T75" fmla="*/ 9 h 120"/>
              <a:gd name="T76" fmla="*/ 83 w 254"/>
              <a:gd name="T77" fmla="*/ 10 h 120"/>
              <a:gd name="T78" fmla="*/ 254 w 254"/>
              <a:gd name="T79" fmla="*/ 9 h 120"/>
              <a:gd name="T80" fmla="*/ 231 w 254"/>
              <a:gd name="T81" fmla="*/ 9 h 120"/>
              <a:gd name="T82" fmla="*/ 231 w 254"/>
              <a:gd name="T83" fmla="*/ 0 h 120"/>
              <a:gd name="T84" fmla="*/ 254 w 254"/>
              <a:gd name="T85" fmla="*/ 0 h 120"/>
              <a:gd name="T86" fmla="*/ 254 w 254"/>
              <a:gd name="T87" fmla="*/ 9 h 120"/>
              <a:gd name="T88" fmla="*/ 217 w 254"/>
              <a:gd name="T89" fmla="*/ 9 h 120"/>
              <a:gd name="T90" fmla="*/ 194 w 254"/>
              <a:gd name="T91" fmla="*/ 9 h 120"/>
              <a:gd name="T92" fmla="*/ 194 w 254"/>
              <a:gd name="T93" fmla="*/ 0 h 120"/>
              <a:gd name="T94" fmla="*/ 217 w 254"/>
              <a:gd name="T95" fmla="*/ 0 h 120"/>
              <a:gd name="T96" fmla="*/ 217 w 254"/>
              <a:gd name="T97" fmla="*/ 9 h 120"/>
              <a:gd name="T98" fmla="*/ 180 w 254"/>
              <a:gd name="T99" fmla="*/ 9 h 120"/>
              <a:gd name="T100" fmla="*/ 157 w 254"/>
              <a:gd name="T101" fmla="*/ 9 h 120"/>
              <a:gd name="T102" fmla="*/ 157 w 254"/>
              <a:gd name="T103" fmla="*/ 0 h 120"/>
              <a:gd name="T104" fmla="*/ 180 w 254"/>
              <a:gd name="T105" fmla="*/ 0 h 120"/>
              <a:gd name="T106" fmla="*/ 180 w 254"/>
              <a:gd name="T107" fmla="*/ 9 h 120"/>
              <a:gd name="T108" fmla="*/ 143 w 254"/>
              <a:gd name="T109" fmla="*/ 9 h 120"/>
              <a:gd name="T110" fmla="*/ 120 w 254"/>
              <a:gd name="T111" fmla="*/ 9 h 120"/>
              <a:gd name="T112" fmla="*/ 120 w 254"/>
              <a:gd name="T113" fmla="*/ 0 h 120"/>
              <a:gd name="T114" fmla="*/ 143 w 254"/>
              <a:gd name="T115" fmla="*/ 0 h 120"/>
              <a:gd name="T116" fmla="*/ 143 w 254"/>
              <a:gd name="T117"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4" h="120">
                <a:moveTo>
                  <a:pt x="94" y="120"/>
                </a:moveTo>
                <a:cubicBezTo>
                  <a:pt x="94" y="120"/>
                  <a:pt x="84" y="120"/>
                  <a:pt x="71" y="118"/>
                </a:cubicBezTo>
                <a:cubicBezTo>
                  <a:pt x="72" y="109"/>
                  <a:pt x="72" y="109"/>
                  <a:pt x="72" y="109"/>
                </a:cubicBezTo>
                <a:cubicBezTo>
                  <a:pt x="85" y="111"/>
                  <a:pt x="95" y="112"/>
                  <a:pt x="95" y="112"/>
                </a:cubicBezTo>
                <a:lnTo>
                  <a:pt x="94" y="120"/>
                </a:lnTo>
                <a:close/>
                <a:moveTo>
                  <a:pt x="57" y="115"/>
                </a:moveTo>
                <a:cubicBezTo>
                  <a:pt x="49" y="112"/>
                  <a:pt x="41" y="110"/>
                  <a:pt x="34" y="107"/>
                </a:cubicBezTo>
                <a:cubicBezTo>
                  <a:pt x="38" y="99"/>
                  <a:pt x="38" y="99"/>
                  <a:pt x="38" y="99"/>
                </a:cubicBezTo>
                <a:cubicBezTo>
                  <a:pt x="44" y="102"/>
                  <a:pt x="51" y="104"/>
                  <a:pt x="59" y="106"/>
                </a:cubicBezTo>
                <a:lnTo>
                  <a:pt x="57" y="115"/>
                </a:lnTo>
                <a:close/>
                <a:moveTo>
                  <a:pt x="22" y="99"/>
                </a:moveTo>
                <a:cubicBezTo>
                  <a:pt x="14" y="94"/>
                  <a:pt x="9" y="87"/>
                  <a:pt x="5" y="80"/>
                </a:cubicBezTo>
                <a:cubicBezTo>
                  <a:pt x="13" y="77"/>
                  <a:pt x="13" y="77"/>
                  <a:pt x="13" y="77"/>
                </a:cubicBezTo>
                <a:cubicBezTo>
                  <a:pt x="16" y="82"/>
                  <a:pt x="21" y="88"/>
                  <a:pt x="27" y="92"/>
                </a:cubicBezTo>
                <a:lnTo>
                  <a:pt x="22" y="99"/>
                </a:lnTo>
                <a:close/>
                <a:moveTo>
                  <a:pt x="1" y="66"/>
                </a:moveTo>
                <a:cubicBezTo>
                  <a:pt x="1" y="64"/>
                  <a:pt x="0" y="61"/>
                  <a:pt x="0" y="59"/>
                </a:cubicBezTo>
                <a:cubicBezTo>
                  <a:pt x="0" y="53"/>
                  <a:pt x="2" y="47"/>
                  <a:pt x="4" y="41"/>
                </a:cubicBezTo>
                <a:cubicBezTo>
                  <a:pt x="12" y="44"/>
                  <a:pt x="12" y="44"/>
                  <a:pt x="12" y="44"/>
                </a:cubicBezTo>
                <a:cubicBezTo>
                  <a:pt x="10" y="49"/>
                  <a:pt x="9" y="54"/>
                  <a:pt x="9" y="59"/>
                </a:cubicBezTo>
                <a:cubicBezTo>
                  <a:pt x="9" y="61"/>
                  <a:pt x="9" y="63"/>
                  <a:pt x="9" y="65"/>
                </a:cubicBezTo>
                <a:lnTo>
                  <a:pt x="1" y="66"/>
                </a:lnTo>
                <a:close/>
                <a:moveTo>
                  <a:pt x="18" y="34"/>
                </a:moveTo>
                <a:cubicBezTo>
                  <a:pt x="12" y="28"/>
                  <a:pt x="12" y="28"/>
                  <a:pt x="12" y="28"/>
                </a:cubicBezTo>
                <a:cubicBezTo>
                  <a:pt x="17" y="23"/>
                  <a:pt x="24" y="18"/>
                  <a:pt x="32" y="14"/>
                </a:cubicBezTo>
                <a:cubicBezTo>
                  <a:pt x="36" y="21"/>
                  <a:pt x="36" y="21"/>
                  <a:pt x="36" y="21"/>
                </a:cubicBezTo>
                <a:cubicBezTo>
                  <a:pt x="28" y="25"/>
                  <a:pt x="23" y="29"/>
                  <a:pt x="18" y="34"/>
                </a:cubicBezTo>
                <a:close/>
                <a:moveTo>
                  <a:pt x="48" y="17"/>
                </a:moveTo>
                <a:cubicBezTo>
                  <a:pt x="45" y="8"/>
                  <a:pt x="45" y="8"/>
                  <a:pt x="45" y="8"/>
                </a:cubicBezTo>
                <a:cubicBezTo>
                  <a:pt x="52" y="6"/>
                  <a:pt x="60" y="4"/>
                  <a:pt x="68" y="3"/>
                </a:cubicBezTo>
                <a:cubicBezTo>
                  <a:pt x="70" y="11"/>
                  <a:pt x="70" y="11"/>
                  <a:pt x="70" y="11"/>
                </a:cubicBezTo>
                <a:cubicBezTo>
                  <a:pt x="62" y="13"/>
                  <a:pt x="54" y="14"/>
                  <a:pt x="48" y="17"/>
                </a:cubicBezTo>
                <a:close/>
                <a:moveTo>
                  <a:pt x="83" y="10"/>
                </a:moveTo>
                <a:cubicBezTo>
                  <a:pt x="82" y="1"/>
                  <a:pt x="82" y="1"/>
                  <a:pt x="82" y="1"/>
                </a:cubicBezTo>
                <a:cubicBezTo>
                  <a:pt x="90" y="0"/>
                  <a:pt x="96" y="0"/>
                  <a:pt x="98" y="0"/>
                </a:cubicBezTo>
                <a:cubicBezTo>
                  <a:pt x="106" y="0"/>
                  <a:pt x="106" y="0"/>
                  <a:pt x="106" y="0"/>
                </a:cubicBezTo>
                <a:cubicBezTo>
                  <a:pt x="106" y="9"/>
                  <a:pt x="106" y="9"/>
                  <a:pt x="106" y="9"/>
                </a:cubicBezTo>
                <a:cubicBezTo>
                  <a:pt x="98" y="9"/>
                  <a:pt x="98" y="9"/>
                  <a:pt x="98" y="9"/>
                </a:cubicBezTo>
                <a:cubicBezTo>
                  <a:pt x="96" y="9"/>
                  <a:pt x="91" y="9"/>
                  <a:pt x="83" y="10"/>
                </a:cubicBezTo>
                <a:close/>
                <a:moveTo>
                  <a:pt x="254" y="9"/>
                </a:moveTo>
                <a:cubicBezTo>
                  <a:pt x="231" y="9"/>
                  <a:pt x="231" y="9"/>
                  <a:pt x="231" y="9"/>
                </a:cubicBezTo>
                <a:cubicBezTo>
                  <a:pt x="231" y="0"/>
                  <a:pt x="231" y="0"/>
                  <a:pt x="231" y="0"/>
                </a:cubicBezTo>
                <a:cubicBezTo>
                  <a:pt x="254" y="0"/>
                  <a:pt x="254" y="0"/>
                  <a:pt x="254" y="0"/>
                </a:cubicBezTo>
                <a:lnTo>
                  <a:pt x="254" y="9"/>
                </a:lnTo>
                <a:close/>
                <a:moveTo>
                  <a:pt x="217" y="9"/>
                </a:moveTo>
                <a:cubicBezTo>
                  <a:pt x="194" y="9"/>
                  <a:pt x="194" y="9"/>
                  <a:pt x="194" y="9"/>
                </a:cubicBezTo>
                <a:cubicBezTo>
                  <a:pt x="194" y="0"/>
                  <a:pt x="194" y="0"/>
                  <a:pt x="194" y="0"/>
                </a:cubicBezTo>
                <a:cubicBezTo>
                  <a:pt x="217" y="0"/>
                  <a:pt x="217" y="0"/>
                  <a:pt x="217" y="0"/>
                </a:cubicBezTo>
                <a:lnTo>
                  <a:pt x="217" y="9"/>
                </a:lnTo>
                <a:close/>
                <a:moveTo>
                  <a:pt x="180" y="9"/>
                </a:moveTo>
                <a:cubicBezTo>
                  <a:pt x="157" y="9"/>
                  <a:pt x="157" y="9"/>
                  <a:pt x="157" y="9"/>
                </a:cubicBezTo>
                <a:cubicBezTo>
                  <a:pt x="157" y="0"/>
                  <a:pt x="157" y="0"/>
                  <a:pt x="157" y="0"/>
                </a:cubicBezTo>
                <a:cubicBezTo>
                  <a:pt x="180" y="0"/>
                  <a:pt x="180" y="0"/>
                  <a:pt x="180" y="0"/>
                </a:cubicBezTo>
                <a:lnTo>
                  <a:pt x="180" y="9"/>
                </a:lnTo>
                <a:close/>
                <a:moveTo>
                  <a:pt x="143" y="9"/>
                </a:moveTo>
                <a:cubicBezTo>
                  <a:pt x="120" y="9"/>
                  <a:pt x="120" y="9"/>
                  <a:pt x="120" y="9"/>
                </a:cubicBezTo>
                <a:cubicBezTo>
                  <a:pt x="120" y="0"/>
                  <a:pt x="120" y="0"/>
                  <a:pt x="120" y="0"/>
                </a:cubicBezTo>
                <a:cubicBezTo>
                  <a:pt x="143" y="0"/>
                  <a:pt x="143" y="0"/>
                  <a:pt x="143" y="0"/>
                </a:cubicBezTo>
                <a:lnTo>
                  <a:pt x="14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80" name="Freeform 161"/>
          <p:cNvSpPr>
            <a:spLocks noEditPoints="1"/>
          </p:cNvSpPr>
          <p:nvPr userDrawn="1"/>
        </p:nvSpPr>
        <p:spPr bwMode="auto">
          <a:xfrm>
            <a:off x="9074645" y="-1038135"/>
            <a:ext cx="443028" cy="209550"/>
          </a:xfrm>
          <a:custGeom>
            <a:avLst/>
            <a:gdLst>
              <a:gd name="T0" fmla="*/ 156 w 253"/>
              <a:gd name="T1" fmla="*/ 120 h 120"/>
              <a:gd name="T2" fmla="*/ 155 w 253"/>
              <a:gd name="T3" fmla="*/ 120 h 120"/>
              <a:gd name="T4" fmla="*/ 148 w 253"/>
              <a:gd name="T5" fmla="*/ 120 h 120"/>
              <a:gd name="T6" fmla="*/ 148 w 253"/>
              <a:gd name="T7" fmla="*/ 112 h 120"/>
              <a:gd name="T8" fmla="*/ 155 w 253"/>
              <a:gd name="T9" fmla="*/ 112 h 120"/>
              <a:gd name="T10" fmla="*/ 170 w 253"/>
              <a:gd name="T11" fmla="*/ 111 h 120"/>
              <a:gd name="T12" fmla="*/ 171 w 253"/>
              <a:gd name="T13" fmla="*/ 119 h 120"/>
              <a:gd name="T14" fmla="*/ 156 w 253"/>
              <a:gd name="T15" fmla="*/ 120 h 120"/>
              <a:gd name="T16" fmla="*/ 134 w 253"/>
              <a:gd name="T17" fmla="*/ 120 h 120"/>
              <a:gd name="T18" fmla="*/ 111 w 253"/>
              <a:gd name="T19" fmla="*/ 120 h 120"/>
              <a:gd name="T20" fmla="*/ 111 w 253"/>
              <a:gd name="T21" fmla="*/ 112 h 120"/>
              <a:gd name="T22" fmla="*/ 134 w 253"/>
              <a:gd name="T23" fmla="*/ 112 h 120"/>
              <a:gd name="T24" fmla="*/ 134 w 253"/>
              <a:gd name="T25" fmla="*/ 120 h 120"/>
              <a:gd name="T26" fmla="*/ 97 w 253"/>
              <a:gd name="T27" fmla="*/ 120 h 120"/>
              <a:gd name="T28" fmla="*/ 74 w 253"/>
              <a:gd name="T29" fmla="*/ 120 h 120"/>
              <a:gd name="T30" fmla="*/ 74 w 253"/>
              <a:gd name="T31" fmla="*/ 112 h 120"/>
              <a:gd name="T32" fmla="*/ 97 w 253"/>
              <a:gd name="T33" fmla="*/ 112 h 120"/>
              <a:gd name="T34" fmla="*/ 97 w 253"/>
              <a:gd name="T35" fmla="*/ 120 h 120"/>
              <a:gd name="T36" fmla="*/ 60 w 253"/>
              <a:gd name="T37" fmla="*/ 120 h 120"/>
              <a:gd name="T38" fmla="*/ 37 w 253"/>
              <a:gd name="T39" fmla="*/ 120 h 120"/>
              <a:gd name="T40" fmla="*/ 37 w 253"/>
              <a:gd name="T41" fmla="*/ 112 h 120"/>
              <a:gd name="T42" fmla="*/ 60 w 253"/>
              <a:gd name="T43" fmla="*/ 112 h 120"/>
              <a:gd name="T44" fmla="*/ 60 w 253"/>
              <a:gd name="T45" fmla="*/ 120 h 120"/>
              <a:gd name="T46" fmla="*/ 23 w 253"/>
              <a:gd name="T47" fmla="*/ 120 h 120"/>
              <a:gd name="T48" fmla="*/ 0 w 253"/>
              <a:gd name="T49" fmla="*/ 120 h 120"/>
              <a:gd name="T50" fmla="*/ 0 w 253"/>
              <a:gd name="T51" fmla="*/ 112 h 120"/>
              <a:gd name="T52" fmla="*/ 23 w 253"/>
              <a:gd name="T53" fmla="*/ 112 h 120"/>
              <a:gd name="T54" fmla="*/ 23 w 253"/>
              <a:gd name="T55" fmla="*/ 120 h 120"/>
              <a:gd name="T56" fmla="*/ 185 w 253"/>
              <a:gd name="T57" fmla="*/ 118 h 120"/>
              <a:gd name="T58" fmla="*/ 184 w 253"/>
              <a:gd name="T59" fmla="*/ 109 h 120"/>
              <a:gd name="T60" fmla="*/ 206 w 253"/>
              <a:gd name="T61" fmla="*/ 104 h 120"/>
              <a:gd name="T62" fmla="*/ 208 w 253"/>
              <a:gd name="T63" fmla="*/ 112 h 120"/>
              <a:gd name="T64" fmla="*/ 185 w 253"/>
              <a:gd name="T65" fmla="*/ 118 h 120"/>
              <a:gd name="T66" fmla="*/ 222 w 253"/>
              <a:gd name="T67" fmla="*/ 107 h 120"/>
              <a:gd name="T68" fmla="*/ 218 w 253"/>
              <a:gd name="T69" fmla="*/ 99 h 120"/>
              <a:gd name="T70" fmla="*/ 235 w 253"/>
              <a:gd name="T71" fmla="*/ 86 h 120"/>
              <a:gd name="T72" fmla="*/ 242 w 253"/>
              <a:gd name="T73" fmla="*/ 92 h 120"/>
              <a:gd name="T74" fmla="*/ 222 w 253"/>
              <a:gd name="T75" fmla="*/ 107 h 120"/>
              <a:gd name="T76" fmla="*/ 250 w 253"/>
              <a:gd name="T77" fmla="*/ 79 h 120"/>
              <a:gd name="T78" fmla="*/ 242 w 253"/>
              <a:gd name="T79" fmla="*/ 76 h 120"/>
              <a:gd name="T80" fmla="*/ 244 w 253"/>
              <a:gd name="T81" fmla="*/ 61 h 120"/>
              <a:gd name="T82" fmla="*/ 244 w 253"/>
              <a:gd name="T83" fmla="*/ 56 h 120"/>
              <a:gd name="T84" fmla="*/ 253 w 253"/>
              <a:gd name="T85" fmla="*/ 55 h 120"/>
              <a:gd name="T86" fmla="*/ 253 w 253"/>
              <a:gd name="T87" fmla="*/ 61 h 120"/>
              <a:gd name="T88" fmla="*/ 250 w 253"/>
              <a:gd name="T89" fmla="*/ 79 h 120"/>
              <a:gd name="T90" fmla="*/ 240 w 253"/>
              <a:gd name="T91" fmla="*/ 44 h 120"/>
              <a:gd name="T92" fmla="*/ 227 w 253"/>
              <a:gd name="T93" fmla="*/ 28 h 120"/>
              <a:gd name="T94" fmla="*/ 232 w 253"/>
              <a:gd name="T95" fmla="*/ 21 h 120"/>
              <a:gd name="T96" fmla="*/ 248 w 253"/>
              <a:gd name="T97" fmla="*/ 40 h 120"/>
              <a:gd name="T98" fmla="*/ 240 w 253"/>
              <a:gd name="T99" fmla="*/ 44 h 120"/>
              <a:gd name="T100" fmla="*/ 215 w 253"/>
              <a:gd name="T101" fmla="*/ 22 h 120"/>
              <a:gd name="T102" fmla="*/ 194 w 253"/>
              <a:gd name="T103" fmla="*/ 14 h 120"/>
              <a:gd name="T104" fmla="*/ 197 w 253"/>
              <a:gd name="T105" fmla="*/ 6 h 120"/>
              <a:gd name="T106" fmla="*/ 219 w 253"/>
              <a:gd name="T107" fmla="*/ 14 h 120"/>
              <a:gd name="T108" fmla="*/ 215 w 253"/>
              <a:gd name="T109" fmla="*/ 22 h 120"/>
              <a:gd name="T110" fmla="*/ 181 w 253"/>
              <a:gd name="T111" fmla="*/ 11 h 120"/>
              <a:gd name="T112" fmla="*/ 159 w 253"/>
              <a:gd name="T113" fmla="*/ 9 h 120"/>
              <a:gd name="T114" fmla="*/ 159 w 253"/>
              <a:gd name="T115" fmla="*/ 0 h 120"/>
              <a:gd name="T116" fmla="*/ 183 w 253"/>
              <a:gd name="T117" fmla="*/ 3 h 120"/>
              <a:gd name="T118" fmla="*/ 181 w 253"/>
              <a:gd name="T119"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3" h="120">
                <a:moveTo>
                  <a:pt x="156" y="120"/>
                </a:moveTo>
                <a:cubicBezTo>
                  <a:pt x="155" y="120"/>
                  <a:pt x="155" y="120"/>
                  <a:pt x="155" y="120"/>
                </a:cubicBezTo>
                <a:cubicBezTo>
                  <a:pt x="148" y="120"/>
                  <a:pt x="148" y="120"/>
                  <a:pt x="148" y="120"/>
                </a:cubicBezTo>
                <a:cubicBezTo>
                  <a:pt x="148" y="112"/>
                  <a:pt x="148" y="112"/>
                  <a:pt x="148" y="112"/>
                </a:cubicBezTo>
                <a:cubicBezTo>
                  <a:pt x="155" y="112"/>
                  <a:pt x="155" y="112"/>
                  <a:pt x="155" y="112"/>
                </a:cubicBezTo>
                <a:cubicBezTo>
                  <a:pt x="158" y="112"/>
                  <a:pt x="163" y="111"/>
                  <a:pt x="170" y="111"/>
                </a:cubicBezTo>
                <a:cubicBezTo>
                  <a:pt x="171" y="119"/>
                  <a:pt x="171" y="119"/>
                  <a:pt x="171" y="119"/>
                </a:cubicBezTo>
                <a:cubicBezTo>
                  <a:pt x="163" y="120"/>
                  <a:pt x="158" y="120"/>
                  <a:pt x="156" y="120"/>
                </a:cubicBezTo>
                <a:close/>
                <a:moveTo>
                  <a:pt x="134" y="120"/>
                </a:moveTo>
                <a:cubicBezTo>
                  <a:pt x="111" y="120"/>
                  <a:pt x="111" y="120"/>
                  <a:pt x="111" y="120"/>
                </a:cubicBezTo>
                <a:cubicBezTo>
                  <a:pt x="111" y="112"/>
                  <a:pt x="111" y="112"/>
                  <a:pt x="111" y="112"/>
                </a:cubicBezTo>
                <a:cubicBezTo>
                  <a:pt x="134" y="112"/>
                  <a:pt x="134" y="112"/>
                  <a:pt x="134" y="112"/>
                </a:cubicBezTo>
                <a:lnTo>
                  <a:pt x="134" y="120"/>
                </a:lnTo>
                <a:close/>
                <a:moveTo>
                  <a:pt x="97" y="120"/>
                </a:moveTo>
                <a:cubicBezTo>
                  <a:pt x="74" y="120"/>
                  <a:pt x="74" y="120"/>
                  <a:pt x="74" y="120"/>
                </a:cubicBezTo>
                <a:cubicBezTo>
                  <a:pt x="74" y="112"/>
                  <a:pt x="74" y="112"/>
                  <a:pt x="74" y="112"/>
                </a:cubicBezTo>
                <a:cubicBezTo>
                  <a:pt x="97" y="112"/>
                  <a:pt x="97" y="112"/>
                  <a:pt x="97" y="112"/>
                </a:cubicBezTo>
                <a:lnTo>
                  <a:pt x="97" y="120"/>
                </a:lnTo>
                <a:close/>
                <a:moveTo>
                  <a:pt x="60" y="120"/>
                </a:moveTo>
                <a:cubicBezTo>
                  <a:pt x="37" y="120"/>
                  <a:pt x="37" y="120"/>
                  <a:pt x="37" y="120"/>
                </a:cubicBezTo>
                <a:cubicBezTo>
                  <a:pt x="37" y="112"/>
                  <a:pt x="37" y="112"/>
                  <a:pt x="37" y="112"/>
                </a:cubicBezTo>
                <a:cubicBezTo>
                  <a:pt x="60" y="112"/>
                  <a:pt x="60" y="112"/>
                  <a:pt x="60" y="112"/>
                </a:cubicBezTo>
                <a:lnTo>
                  <a:pt x="60" y="120"/>
                </a:lnTo>
                <a:close/>
                <a:moveTo>
                  <a:pt x="23" y="120"/>
                </a:moveTo>
                <a:cubicBezTo>
                  <a:pt x="0" y="120"/>
                  <a:pt x="0" y="120"/>
                  <a:pt x="0" y="120"/>
                </a:cubicBezTo>
                <a:cubicBezTo>
                  <a:pt x="0" y="112"/>
                  <a:pt x="0" y="112"/>
                  <a:pt x="0" y="112"/>
                </a:cubicBezTo>
                <a:cubicBezTo>
                  <a:pt x="23" y="112"/>
                  <a:pt x="23" y="112"/>
                  <a:pt x="23" y="112"/>
                </a:cubicBezTo>
                <a:lnTo>
                  <a:pt x="23" y="120"/>
                </a:lnTo>
                <a:close/>
                <a:moveTo>
                  <a:pt x="185" y="118"/>
                </a:moveTo>
                <a:cubicBezTo>
                  <a:pt x="184" y="109"/>
                  <a:pt x="184" y="109"/>
                  <a:pt x="184" y="109"/>
                </a:cubicBezTo>
                <a:cubicBezTo>
                  <a:pt x="192" y="108"/>
                  <a:pt x="199" y="106"/>
                  <a:pt x="206" y="104"/>
                </a:cubicBezTo>
                <a:cubicBezTo>
                  <a:pt x="208" y="112"/>
                  <a:pt x="208" y="112"/>
                  <a:pt x="208" y="112"/>
                </a:cubicBezTo>
                <a:cubicBezTo>
                  <a:pt x="201" y="114"/>
                  <a:pt x="194" y="116"/>
                  <a:pt x="185" y="118"/>
                </a:cubicBezTo>
                <a:close/>
                <a:moveTo>
                  <a:pt x="222" y="107"/>
                </a:moveTo>
                <a:cubicBezTo>
                  <a:pt x="218" y="99"/>
                  <a:pt x="218" y="99"/>
                  <a:pt x="218" y="99"/>
                </a:cubicBezTo>
                <a:cubicBezTo>
                  <a:pt x="225" y="95"/>
                  <a:pt x="231" y="91"/>
                  <a:pt x="235" y="86"/>
                </a:cubicBezTo>
                <a:cubicBezTo>
                  <a:pt x="242" y="92"/>
                  <a:pt x="242" y="92"/>
                  <a:pt x="242" y="92"/>
                </a:cubicBezTo>
                <a:cubicBezTo>
                  <a:pt x="237" y="98"/>
                  <a:pt x="230" y="103"/>
                  <a:pt x="222" y="107"/>
                </a:cubicBezTo>
                <a:close/>
                <a:moveTo>
                  <a:pt x="250" y="79"/>
                </a:moveTo>
                <a:cubicBezTo>
                  <a:pt x="242" y="76"/>
                  <a:pt x="242" y="76"/>
                  <a:pt x="242" y="76"/>
                </a:cubicBezTo>
                <a:cubicBezTo>
                  <a:pt x="244" y="72"/>
                  <a:pt x="244" y="67"/>
                  <a:pt x="244" y="61"/>
                </a:cubicBezTo>
                <a:cubicBezTo>
                  <a:pt x="244" y="59"/>
                  <a:pt x="244" y="57"/>
                  <a:pt x="244" y="56"/>
                </a:cubicBezTo>
                <a:cubicBezTo>
                  <a:pt x="253" y="55"/>
                  <a:pt x="253" y="55"/>
                  <a:pt x="253" y="55"/>
                </a:cubicBezTo>
                <a:cubicBezTo>
                  <a:pt x="253" y="57"/>
                  <a:pt x="253" y="59"/>
                  <a:pt x="253" y="61"/>
                </a:cubicBezTo>
                <a:cubicBezTo>
                  <a:pt x="253" y="68"/>
                  <a:pt x="252" y="74"/>
                  <a:pt x="250" y="79"/>
                </a:cubicBezTo>
                <a:close/>
                <a:moveTo>
                  <a:pt x="240" y="44"/>
                </a:moveTo>
                <a:cubicBezTo>
                  <a:pt x="238" y="38"/>
                  <a:pt x="233" y="33"/>
                  <a:pt x="227" y="28"/>
                </a:cubicBezTo>
                <a:cubicBezTo>
                  <a:pt x="232" y="21"/>
                  <a:pt x="232" y="21"/>
                  <a:pt x="232" y="21"/>
                </a:cubicBezTo>
                <a:cubicBezTo>
                  <a:pt x="239" y="27"/>
                  <a:pt x="245" y="33"/>
                  <a:pt x="248" y="40"/>
                </a:cubicBezTo>
                <a:lnTo>
                  <a:pt x="240" y="44"/>
                </a:lnTo>
                <a:close/>
                <a:moveTo>
                  <a:pt x="215" y="22"/>
                </a:moveTo>
                <a:cubicBezTo>
                  <a:pt x="209" y="19"/>
                  <a:pt x="202" y="16"/>
                  <a:pt x="194" y="14"/>
                </a:cubicBezTo>
                <a:cubicBezTo>
                  <a:pt x="197" y="6"/>
                  <a:pt x="197" y="6"/>
                  <a:pt x="197" y="6"/>
                </a:cubicBezTo>
                <a:cubicBezTo>
                  <a:pt x="205" y="8"/>
                  <a:pt x="213" y="11"/>
                  <a:pt x="219" y="14"/>
                </a:cubicBezTo>
                <a:lnTo>
                  <a:pt x="215" y="22"/>
                </a:lnTo>
                <a:close/>
                <a:moveTo>
                  <a:pt x="181" y="11"/>
                </a:moveTo>
                <a:cubicBezTo>
                  <a:pt x="169" y="9"/>
                  <a:pt x="159" y="9"/>
                  <a:pt x="159" y="9"/>
                </a:cubicBezTo>
                <a:cubicBezTo>
                  <a:pt x="159" y="0"/>
                  <a:pt x="159" y="0"/>
                  <a:pt x="159" y="0"/>
                </a:cubicBezTo>
                <a:cubicBezTo>
                  <a:pt x="159" y="0"/>
                  <a:pt x="169" y="0"/>
                  <a:pt x="183" y="3"/>
                </a:cubicBezTo>
                <a:lnTo>
                  <a:pt x="18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81" name="Freeform 162"/>
          <p:cNvSpPr>
            <a:spLocks noEditPoints="1"/>
          </p:cNvSpPr>
          <p:nvPr userDrawn="1"/>
        </p:nvSpPr>
        <p:spPr bwMode="auto">
          <a:xfrm>
            <a:off x="9258839" y="-1076235"/>
            <a:ext cx="76220" cy="95250"/>
          </a:xfrm>
          <a:custGeom>
            <a:avLst/>
            <a:gdLst>
              <a:gd name="T0" fmla="*/ 47 w 48"/>
              <a:gd name="T1" fmla="*/ 60 h 60"/>
              <a:gd name="T2" fmla="*/ 0 w 48"/>
              <a:gd name="T3" fmla="*/ 29 h 60"/>
              <a:gd name="T4" fmla="*/ 48 w 48"/>
              <a:gd name="T5" fmla="*/ 0 h 60"/>
              <a:gd name="T6" fmla="*/ 47 w 48"/>
              <a:gd name="T7" fmla="*/ 60 h 60"/>
              <a:gd name="T8" fmla="*/ 18 w 48"/>
              <a:gd name="T9" fmla="*/ 29 h 60"/>
              <a:gd name="T10" fmla="*/ 39 w 48"/>
              <a:gd name="T11" fmla="*/ 43 h 60"/>
              <a:gd name="T12" fmla="*/ 39 w 48"/>
              <a:gd name="T13" fmla="*/ 17 h 60"/>
              <a:gd name="T14" fmla="*/ 18 w 48"/>
              <a:gd name="T15" fmla="*/ 29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0">
                <a:moveTo>
                  <a:pt x="47" y="60"/>
                </a:moveTo>
                <a:lnTo>
                  <a:pt x="0" y="29"/>
                </a:lnTo>
                <a:lnTo>
                  <a:pt x="48" y="0"/>
                </a:lnTo>
                <a:lnTo>
                  <a:pt x="47" y="60"/>
                </a:lnTo>
                <a:close/>
                <a:moveTo>
                  <a:pt x="18" y="29"/>
                </a:moveTo>
                <a:lnTo>
                  <a:pt x="39" y="43"/>
                </a:lnTo>
                <a:lnTo>
                  <a:pt x="39" y="17"/>
                </a:lnTo>
                <a:lnTo>
                  <a:pt x="18"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grpSp>
        <p:nvGrpSpPr>
          <p:cNvPr id="236" name="Group 235"/>
          <p:cNvGrpSpPr>
            <a:grpSpLocks noChangeAspect="1"/>
          </p:cNvGrpSpPr>
          <p:nvPr userDrawn="1"/>
        </p:nvGrpSpPr>
        <p:grpSpPr>
          <a:xfrm>
            <a:off x="9903625" y="6189689"/>
            <a:ext cx="1803424" cy="393192"/>
            <a:chOff x="187326" y="5085556"/>
            <a:chExt cx="8393112" cy="1830388"/>
          </a:xfrm>
          <a:solidFill>
            <a:schemeClr val="bg1"/>
          </a:solidFill>
        </p:grpSpPr>
        <p:sp>
          <p:nvSpPr>
            <p:cNvPr id="23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3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39"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40"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41"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4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4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47"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Tree>
    <p:extLst>
      <p:ext uri="{BB962C8B-B14F-4D97-AF65-F5344CB8AC3E}">
        <p14:creationId xmlns:p14="http://schemas.microsoft.com/office/powerpoint/2010/main" val="158285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wipe(up)">
                                      <p:cBhvr>
                                        <p:cTn id="7" dur="500"/>
                                        <p:tgtEl>
                                          <p:spTgt spid="30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81"/>
                                        </p:tgtEl>
                                        <p:attrNameLst>
                                          <p:attrName>style.visibility</p:attrName>
                                        </p:attrNameLst>
                                      </p:cBhvr>
                                      <p:to>
                                        <p:strVal val="visible"/>
                                      </p:to>
                                    </p:set>
                                    <p:anim calcmode="lin" valueType="num">
                                      <p:cBhvr>
                                        <p:cTn id="11" dur="350" fill="hold"/>
                                        <p:tgtEl>
                                          <p:spTgt spid="81"/>
                                        </p:tgtEl>
                                        <p:attrNameLst>
                                          <p:attrName>ppt_w</p:attrName>
                                        </p:attrNameLst>
                                      </p:cBhvr>
                                      <p:tavLst>
                                        <p:tav tm="0">
                                          <p:val>
                                            <p:strVal val="#ppt_w*0.70"/>
                                          </p:val>
                                        </p:tav>
                                        <p:tav tm="100000">
                                          <p:val>
                                            <p:strVal val="#ppt_w"/>
                                          </p:val>
                                        </p:tav>
                                      </p:tavLst>
                                    </p:anim>
                                    <p:anim calcmode="lin" valueType="num">
                                      <p:cBhvr>
                                        <p:cTn id="12" dur="350" fill="hold"/>
                                        <p:tgtEl>
                                          <p:spTgt spid="81"/>
                                        </p:tgtEl>
                                        <p:attrNameLst>
                                          <p:attrName>ppt_h</p:attrName>
                                        </p:attrNameLst>
                                      </p:cBhvr>
                                      <p:tavLst>
                                        <p:tav tm="0">
                                          <p:val>
                                            <p:strVal val="#ppt_h"/>
                                          </p:val>
                                        </p:tav>
                                        <p:tav tm="100000">
                                          <p:val>
                                            <p:strVal val="#ppt_h"/>
                                          </p:val>
                                        </p:tav>
                                      </p:tavLst>
                                    </p:anim>
                                    <p:animEffect transition="in" filter="fade">
                                      <p:cBhvr>
                                        <p:cTn id="13" dur="350"/>
                                        <p:tgtEl>
                                          <p:spTgt spid="81"/>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par>
                          <p:cTn id="17" fill="hold">
                            <p:stCondLst>
                              <p:cond delay="1500"/>
                            </p:stCondLst>
                            <p:childTnLst>
                              <p:par>
                                <p:cTn id="18" presetID="35" presetClass="entr" presetSubtype="0" fill="hold" nodeType="afterEffect">
                                  <p:stCondLst>
                                    <p:cond delay="0"/>
                                  </p:stCondLst>
                                  <p:childTnLst>
                                    <p:set>
                                      <p:cBhvr>
                                        <p:cTn id="19" dur="1" fill="hold">
                                          <p:stCondLst>
                                            <p:cond delay="0"/>
                                          </p:stCondLst>
                                        </p:cTn>
                                        <p:tgtEl>
                                          <p:spTgt spid="3172"/>
                                        </p:tgtEl>
                                        <p:attrNameLst>
                                          <p:attrName>style.visibility</p:attrName>
                                        </p:attrNameLst>
                                      </p:cBhvr>
                                      <p:to>
                                        <p:strVal val="visible"/>
                                      </p:to>
                                    </p:set>
                                    <p:animEffect transition="in" filter="fade">
                                      <p:cBhvr>
                                        <p:cTn id="20" dur="1000"/>
                                        <p:tgtEl>
                                          <p:spTgt spid="3172"/>
                                        </p:tgtEl>
                                      </p:cBhvr>
                                    </p:animEffect>
                                    <p:anim calcmode="lin" valueType="num">
                                      <p:cBhvr>
                                        <p:cTn id="21" dur="1000" fill="hold"/>
                                        <p:tgtEl>
                                          <p:spTgt spid="3172"/>
                                        </p:tgtEl>
                                        <p:attrNameLst>
                                          <p:attrName>style.rotation</p:attrName>
                                        </p:attrNameLst>
                                      </p:cBhvr>
                                      <p:tavLst>
                                        <p:tav tm="0">
                                          <p:val>
                                            <p:fltVal val="720"/>
                                          </p:val>
                                        </p:tav>
                                        <p:tav tm="100000">
                                          <p:val>
                                            <p:fltVal val="0"/>
                                          </p:val>
                                        </p:tav>
                                      </p:tavLst>
                                    </p:anim>
                                    <p:anim calcmode="lin" valueType="num">
                                      <p:cBhvr>
                                        <p:cTn id="22" dur="1000" fill="hold"/>
                                        <p:tgtEl>
                                          <p:spTgt spid="3172"/>
                                        </p:tgtEl>
                                        <p:attrNameLst>
                                          <p:attrName>ppt_h</p:attrName>
                                        </p:attrNameLst>
                                      </p:cBhvr>
                                      <p:tavLst>
                                        <p:tav tm="0">
                                          <p:val>
                                            <p:fltVal val="0"/>
                                          </p:val>
                                        </p:tav>
                                        <p:tav tm="100000">
                                          <p:val>
                                            <p:strVal val="#ppt_h"/>
                                          </p:val>
                                        </p:tav>
                                      </p:tavLst>
                                    </p:anim>
                                    <p:anim calcmode="lin" valueType="num">
                                      <p:cBhvr>
                                        <p:cTn id="23" dur="1000" fill="hold"/>
                                        <p:tgtEl>
                                          <p:spTgt spid="3172"/>
                                        </p:tgtEl>
                                        <p:attrNameLst>
                                          <p:attrName>ppt_w</p:attrName>
                                        </p:attrNameLst>
                                      </p:cBhvr>
                                      <p:tavLst>
                                        <p:tav tm="0">
                                          <p:val>
                                            <p:fltVal val="0"/>
                                          </p:val>
                                        </p:tav>
                                        <p:tav tm="100000">
                                          <p:val>
                                            <p:strVal val="#ppt_w"/>
                                          </p:val>
                                        </p:tav>
                                      </p:tavLst>
                                    </p:anim>
                                  </p:childTnLst>
                                </p:cTn>
                              </p:par>
                              <p:par>
                                <p:cTn id="24" presetID="8" presetClass="entr" presetSubtype="16" fill="hold" nodeType="withEffect">
                                  <p:stCondLst>
                                    <p:cond delay="0"/>
                                  </p:stCondLst>
                                  <p:childTnLst>
                                    <p:set>
                                      <p:cBhvr>
                                        <p:cTn id="25" dur="1" fill="hold">
                                          <p:stCondLst>
                                            <p:cond delay="0"/>
                                          </p:stCondLst>
                                        </p:cTn>
                                        <p:tgtEl>
                                          <p:spTgt spid="327"/>
                                        </p:tgtEl>
                                        <p:attrNameLst>
                                          <p:attrName>style.visibility</p:attrName>
                                        </p:attrNameLst>
                                      </p:cBhvr>
                                      <p:to>
                                        <p:strVal val="visible"/>
                                      </p:to>
                                    </p:set>
                                    <p:animEffect transition="in" filter="diamond(in)">
                                      <p:cBhvr>
                                        <p:cTn id="26" dur="1000"/>
                                        <p:tgtEl>
                                          <p:spTgt spid="327"/>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3199"/>
                                        </p:tgtEl>
                                        <p:attrNameLst>
                                          <p:attrName>style.visibility</p:attrName>
                                        </p:attrNameLst>
                                      </p:cBhvr>
                                      <p:to>
                                        <p:strVal val="visible"/>
                                      </p:to>
                                    </p:set>
                                    <p:animEffect transition="in" filter="fade">
                                      <p:cBhvr>
                                        <p:cTn id="30" dur="500"/>
                                        <p:tgtEl>
                                          <p:spTgt spid="3199"/>
                                        </p:tgtEl>
                                      </p:cBhvr>
                                    </p:animEffect>
                                  </p:childTnLst>
                                </p:cTn>
                              </p:par>
                            </p:childTnLst>
                          </p:cTn>
                        </p:par>
                        <p:par>
                          <p:cTn id="31" fill="hold">
                            <p:stCondLst>
                              <p:cond delay="3000"/>
                            </p:stCondLst>
                            <p:childTnLst>
                              <p:par>
                                <p:cTn id="32" presetID="8" presetClass="emph" presetSubtype="0" fill="hold" nodeType="afterEffect">
                                  <p:stCondLst>
                                    <p:cond delay="0"/>
                                  </p:stCondLst>
                                  <p:childTnLst>
                                    <p:animRot by="21600000">
                                      <p:cBhvr>
                                        <p:cTn id="33" dur="1500" fill="hold"/>
                                        <p:tgtEl>
                                          <p:spTgt spid="3199"/>
                                        </p:tgtEl>
                                        <p:attrNameLst>
                                          <p:attrName>r</p:attrName>
                                        </p:attrNameLst>
                                      </p:cBhvr>
                                    </p:animRot>
                                  </p:childTnLst>
                                </p:cTn>
                              </p:par>
                              <p:par>
                                <p:cTn id="34" presetID="10" presetClass="entr" presetSubtype="0" fill="hold" nodeType="withEffect">
                                  <p:stCondLst>
                                    <p:cond delay="0"/>
                                  </p:stCondLst>
                                  <p:childTnLst>
                                    <p:set>
                                      <p:cBhvr>
                                        <p:cTn id="35" dur="1" fill="hold">
                                          <p:stCondLst>
                                            <p:cond delay="0"/>
                                          </p:stCondLst>
                                        </p:cTn>
                                        <p:tgtEl>
                                          <p:spTgt spid="257"/>
                                        </p:tgtEl>
                                        <p:attrNameLst>
                                          <p:attrName>style.visibility</p:attrName>
                                        </p:attrNameLst>
                                      </p:cBhvr>
                                      <p:to>
                                        <p:strVal val="visible"/>
                                      </p:to>
                                    </p:set>
                                    <p:animEffect transition="in" filter="fade">
                                      <p:cBhvr>
                                        <p:cTn id="36" dur="500"/>
                                        <p:tgtEl>
                                          <p:spTgt spid="257"/>
                                        </p:tgtEl>
                                      </p:cBhvr>
                                    </p:animEffect>
                                  </p:childTnLst>
                                </p:cTn>
                              </p:par>
                              <p:par>
                                <p:cTn id="37" presetID="10" presetClass="entr" presetSubtype="0" fill="hold" nodeType="withEffect">
                                  <p:stCondLst>
                                    <p:cond delay="0"/>
                                  </p:stCondLst>
                                  <p:childTnLst>
                                    <p:set>
                                      <p:cBhvr>
                                        <p:cTn id="38" dur="1" fill="hold">
                                          <p:stCondLst>
                                            <p:cond delay="0"/>
                                          </p:stCondLst>
                                        </p:cTn>
                                        <p:tgtEl>
                                          <p:spTgt spid="256"/>
                                        </p:tgtEl>
                                        <p:attrNameLst>
                                          <p:attrName>style.visibility</p:attrName>
                                        </p:attrNameLst>
                                      </p:cBhvr>
                                      <p:to>
                                        <p:strVal val="visible"/>
                                      </p:to>
                                    </p:set>
                                    <p:animEffect transition="in" filter="fade">
                                      <p:cBhvr>
                                        <p:cTn id="39" dur="500"/>
                                        <p:tgtEl>
                                          <p:spTgt spid="256"/>
                                        </p:tgtEl>
                                      </p:cBhvr>
                                    </p:animEffect>
                                  </p:childTnLst>
                                </p:cTn>
                              </p:par>
                              <p:par>
                                <p:cTn id="40" presetID="8" presetClass="emph" presetSubtype="0" repeatCount="indefinite" fill="hold" nodeType="withEffect">
                                  <p:stCondLst>
                                    <p:cond delay="0"/>
                                  </p:stCondLst>
                                  <p:childTnLst>
                                    <p:animRot by="21600000">
                                      <p:cBhvr>
                                        <p:cTn id="41" dur="2000" fill="hold"/>
                                        <p:tgtEl>
                                          <p:spTgt spid="256"/>
                                        </p:tgtEl>
                                        <p:attrNameLst>
                                          <p:attrName>r</p:attrName>
                                        </p:attrNameLst>
                                      </p:cBhvr>
                                    </p:animRot>
                                  </p:childTnLst>
                                </p:cTn>
                              </p:par>
                              <p:par>
                                <p:cTn id="42" presetID="8" presetClass="emph" presetSubtype="0" fill="hold" nodeType="withEffect">
                                  <p:stCondLst>
                                    <p:cond delay="0"/>
                                  </p:stCondLst>
                                  <p:childTnLst>
                                    <p:animRot by="21600000">
                                      <p:cBhvr>
                                        <p:cTn id="43" dur="2000" fill="hold"/>
                                        <p:tgtEl>
                                          <p:spTgt spid="256"/>
                                        </p:tgtEl>
                                        <p:attrNameLst>
                                          <p:attrName>r</p:attrName>
                                        </p:attrNameLst>
                                      </p:cBhvr>
                                    </p:animRot>
                                  </p:childTnLst>
                                </p:cTn>
                              </p:par>
                              <p:par>
                                <p:cTn id="44" presetID="8" presetClass="emph" presetSubtype="0" repeatCount="indefinite" fill="hold" nodeType="withEffect">
                                  <p:stCondLst>
                                    <p:cond delay="0"/>
                                  </p:stCondLst>
                                  <p:childTnLst>
                                    <p:animRot by="21600000">
                                      <p:cBhvr>
                                        <p:cTn id="45" dur="2000" fill="hold"/>
                                        <p:tgtEl>
                                          <p:spTgt spid="3199"/>
                                        </p:tgtEl>
                                        <p:attrNameLst>
                                          <p:attrName>r</p:attrName>
                                        </p:attrNameLst>
                                      </p:cBhvr>
                                    </p:animRot>
                                  </p:childTnLst>
                                </p:cTn>
                              </p:par>
                              <p:par>
                                <p:cTn id="46" presetID="10" presetClass="entr" presetSubtype="0" fill="hold" nodeType="withEffect">
                                  <p:stCondLst>
                                    <p:cond delay="0"/>
                                  </p:stCondLst>
                                  <p:childTnLst>
                                    <p:set>
                                      <p:cBhvr>
                                        <p:cTn id="47" dur="1" fill="hold">
                                          <p:stCondLst>
                                            <p:cond delay="0"/>
                                          </p:stCondLst>
                                        </p:cTn>
                                        <p:tgtEl>
                                          <p:spTgt spid="258"/>
                                        </p:tgtEl>
                                        <p:attrNameLst>
                                          <p:attrName>style.visibility</p:attrName>
                                        </p:attrNameLst>
                                      </p:cBhvr>
                                      <p:to>
                                        <p:strVal val="visible"/>
                                      </p:to>
                                    </p:set>
                                    <p:animEffect transition="in" filter="fade">
                                      <p:cBhvr>
                                        <p:cTn id="48" dur="500"/>
                                        <p:tgtEl>
                                          <p:spTgt spid="258"/>
                                        </p:tgtEl>
                                      </p:cBhvr>
                                    </p:animEffect>
                                  </p:childTnLst>
                                </p:cTn>
                              </p:par>
                              <p:par>
                                <p:cTn id="49" presetID="31" presetClass="entr" presetSubtype="0" fill="hold" nodeType="withEffect">
                                  <p:stCondLst>
                                    <p:cond delay="0"/>
                                  </p:stCondLst>
                                  <p:childTnLst>
                                    <p:set>
                                      <p:cBhvr>
                                        <p:cTn id="50" dur="1" fill="hold">
                                          <p:stCondLst>
                                            <p:cond delay="0"/>
                                          </p:stCondLst>
                                        </p:cTn>
                                        <p:tgtEl>
                                          <p:spTgt spid="258"/>
                                        </p:tgtEl>
                                        <p:attrNameLst>
                                          <p:attrName>style.visibility</p:attrName>
                                        </p:attrNameLst>
                                      </p:cBhvr>
                                      <p:to>
                                        <p:strVal val="visible"/>
                                      </p:to>
                                    </p:set>
                                    <p:anim calcmode="lin" valueType="num">
                                      <p:cBhvr>
                                        <p:cTn id="51" dur="1000" fill="hold"/>
                                        <p:tgtEl>
                                          <p:spTgt spid="258"/>
                                        </p:tgtEl>
                                        <p:attrNameLst>
                                          <p:attrName>ppt_w</p:attrName>
                                        </p:attrNameLst>
                                      </p:cBhvr>
                                      <p:tavLst>
                                        <p:tav tm="0">
                                          <p:val>
                                            <p:fltVal val="0"/>
                                          </p:val>
                                        </p:tav>
                                        <p:tav tm="100000">
                                          <p:val>
                                            <p:strVal val="#ppt_w"/>
                                          </p:val>
                                        </p:tav>
                                      </p:tavLst>
                                    </p:anim>
                                    <p:anim calcmode="lin" valueType="num">
                                      <p:cBhvr>
                                        <p:cTn id="52" dur="1000" fill="hold"/>
                                        <p:tgtEl>
                                          <p:spTgt spid="258"/>
                                        </p:tgtEl>
                                        <p:attrNameLst>
                                          <p:attrName>ppt_h</p:attrName>
                                        </p:attrNameLst>
                                      </p:cBhvr>
                                      <p:tavLst>
                                        <p:tav tm="0">
                                          <p:val>
                                            <p:fltVal val="0"/>
                                          </p:val>
                                        </p:tav>
                                        <p:tav tm="100000">
                                          <p:val>
                                            <p:strVal val="#ppt_h"/>
                                          </p:val>
                                        </p:tav>
                                      </p:tavLst>
                                    </p:anim>
                                    <p:anim calcmode="lin" valueType="num">
                                      <p:cBhvr>
                                        <p:cTn id="53" dur="1000" fill="hold"/>
                                        <p:tgtEl>
                                          <p:spTgt spid="258"/>
                                        </p:tgtEl>
                                        <p:attrNameLst>
                                          <p:attrName>style.rotation</p:attrName>
                                        </p:attrNameLst>
                                      </p:cBhvr>
                                      <p:tavLst>
                                        <p:tav tm="0">
                                          <p:val>
                                            <p:fltVal val="90"/>
                                          </p:val>
                                        </p:tav>
                                        <p:tav tm="100000">
                                          <p:val>
                                            <p:fltVal val="0"/>
                                          </p:val>
                                        </p:tav>
                                      </p:tavLst>
                                    </p:anim>
                                    <p:animEffect transition="in" filter="fade">
                                      <p:cBhvr>
                                        <p:cTn id="54" dur="1000"/>
                                        <p:tgtEl>
                                          <p:spTgt spid="258"/>
                                        </p:tgtEl>
                                      </p:cBhvr>
                                    </p:animEffect>
                                  </p:childTnLst>
                                </p:cTn>
                              </p:par>
                              <p:par>
                                <p:cTn id="55" presetID="10" presetClass="entr" presetSubtype="0" fill="hold" nodeType="withEffect">
                                  <p:stCondLst>
                                    <p:cond delay="250"/>
                                  </p:stCondLst>
                                  <p:childTnLst>
                                    <p:set>
                                      <p:cBhvr>
                                        <p:cTn id="56" dur="1" fill="hold">
                                          <p:stCondLst>
                                            <p:cond delay="0"/>
                                          </p:stCondLst>
                                        </p:cTn>
                                        <p:tgtEl>
                                          <p:spTgt spid="259"/>
                                        </p:tgtEl>
                                        <p:attrNameLst>
                                          <p:attrName>style.visibility</p:attrName>
                                        </p:attrNameLst>
                                      </p:cBhvr>
                                      <p:to>
                                        <p:strVal val="visible"/>
                                      </p:to>
                                    </p:set>
                                    <p:animEffect transition="in" filter="fade">
                                      <p:cBhvr>
                                        <p:cTn id="57" dur="500"/>
                                        <p:tgtEl>
                                          <p:spTgt spid="259"/>
                                        </p:tgtEl>
                                      </p:cBhvr>
                                    </p:animEffect>
                                  </p:childTnLst>
                                </p:cTn>
                              </p:par>
                              <p:par>
                                <p:cTn id="58" presetID="31" presetClass="entr" presetSubtype="0" fill="hold" nodeType="withEffect">
                                  <p:stCondLst>
                                    <p:cond delay="250"/>
                                  </p:stCondLst>
                                  <p:childTnLst>
                                    <p:set>
                                      <p:cBhvr>
                                        <p:cTn id="59" dur="1" fill="hold">
                                          <p:stCondLst>
                                            <p:cond delay="0"/>
                                          </p:stCondLst>
                                        </p:cTn>
                                        <p:tgtEl>
                                          <p:spTgt spid="259"/>
                                        </p:tgtEl>
                                        <p:attrNameLst>
                                          <p:attrName>style.visibility</p:attrName>
                                        </p:attrNameLst>
                                      </p:cBhvr>
                                      <p:to>
                                        <p:strVal val="visible"/>
                                      </p:to>
                                    </p:set>
                                    <p:anim calcmode="lin" valueType="num">
                                      <p:cBhvr>
                                        <p:cTn id="60" dur="1000" fill="hold"/>
                                        <p:tgtEl>
                                          <p:spTgt spid="259"/>
                                        </p:tgtEl>
                                        <p:attrNameLst>
                                          <p:attrName>ppt_w</p:attrName>
                                        </p:attrNameLst>
                                      </p:cBhvr>
                                      <p:tavLst>
                                        <p:tav tm="0">
                                          <p:val>
                                            <p:fltVal val="0"/>
                                          </p:val>
                                        </p:tav>
                                        <p:tav tm="100000">
                                          <p:val>
                                            <p:strVal val="#ppt_w"/>
                                          </p:val>
                                        </p:tav>
                                      </p:tavLst>
                                    </p:anim>
                                    <p:anim calcmode="lin" valueType="num">
                                      <p:cBhvr>
                                        <p:cTn id="61" dur="1000" fill="hold"/>
                                        <p:tgtEl>
                                          <p:spTgt spid="259"/>
                                        </p:tgtEl>
                                        <p:attrNameLst>
                                          <p:attrName>ppt_h</p:attrName>
                                        </p:attrNameLst>
                                      </p:cBhvr>
                                      <p:tavLst>
                                        <p:tav tm="0">
                                          <p:val>
                                            <p:fltVal val="0"/>
                                          </p:val>
                                        </p:tav>
                                        <p:tav tm="100000">
                                          <p:val>
                                            <p:strVal val="#ppt_h"/>
                                          </p:val>
                                        </p:tav>
                                      </p:tavLst>
                                    </p:anim>
                                    <p:anim calcmode="lin" valueType="num">
                                      <p:cBhvr>
                                        <p:cTn id="62" dur="1000" fill="hold"/>
                                        <p:tgtEl>
                                          <p:spTgt spid="259"/>
                                        </p:tgtEl>
                                        <p:attrNameLst>
                                          <p:attrName>style.rotation</p:attrName>
                                        </p:attrNameLst>
                                      </p:cBhvr>
                                      <p:tavLst>
                                        <p:tav tm="0">
                                          <p:val>
                                            <p:fltVal val="90"/>
                                          </p:val>
                                        </p:tav>
                                        <p:tav tm="100000">
                                          <p:val>
                                            <p:fltVal val="0"/>
                                          </p:val>
                                        </p:tav>
                                      </p:tavLst>
                                    </p:anim>
                                    <p:animEffect transition="in" filter="fade">
                                      <p:cBhvr>
                                        <p:cTn id="63" dur="1000"/>
                                        <p:tgtEl>
                                          <p:spTgt spid="259"/>
                                        </p:tgtEl>
                                      </p:cBhvr>
                                    </p:animEffect>
                                  </p:childTnLst>
                                </p:cTn>
                              </p:par>
                              <p:par>
                                <p:cTn id="64" presetID="31" presetClass="entr" presetSubtype="0" fill="hold" nodeType="withEffect">
                                  <p:stCondLst>
                                    <p:cond delay="250"/>
                                  </p:stCondLst>
                                  <p:childTnLst>
                                    <p:set>
                                      <p:cBhvr>
                                        <p:cTn id="65" dur="1" fill="hold">
                                          <p:stCondLst>
                                            <p:cond delay="0"/>
                                          </p:stCondLst>
                                        </p:cTn>
                                        <p:tgtEl>
                                          <p:spTgt spid="263"/>
                                        </p:tgtEl>
                                        <p:attrNameLst>
                                          <p:attrName>style.visibility</p:attrName>
                                        </p:attrNameLst>
                                      </p:cBhvr>
                                      <p:to>
                                        <p:strVal val="visible"/>
                                      </p:to>
                                    </p:set>
                                    <p:anim calcmode="lin" valueType="num">
                                      <p:cBhvr>
                                        <p:cTn id="66" dur="1000" fill="hold"/>
                                        <p:tgtEl>
                                          <p:spTgt spid="263"/>
                                        </p:tgtEl>
                                        <p:attrNameLst>
                                          <p:attrName>ppt_w</p:attrName>
                                        </p:attrNameLst>
                                      </p:cBhvr>
                                      <p:tavLst>
                                        <p:tav tm="0">
                                          <p:val>
                                            <p:fltVal val="0"/>
                                          </p:val>
                                        </p:tav>
                                        <p:tav tm="100000">
                                          <p:val>
                                            <p:strVal val="#ppt_w"/>
                                          </p:val>
                                        </p:tav>
                                      </p:tavLst>
                                    </p:anim>
                                    <p:anim calcmode="lin" valueType="num">
                                      <p:cBhvr>
                                        <p:cTn id="67" dur="1000" fill="hold"/>
                                        <p:tgtEl>
                                          <p:spTgt spid="263"/>
                                        </p:tgtEl>
                                        <p:attrNameLst>
                                          <p:attrName>ppt_h</p:attrName>
                                        </p:attrNameLst>
                                      </p:cBhvr>
                                      <p:tavLst>
                                        <p:tav tm="0">
                                          <p:val>
                                            <p:fltVal val="0"/>
                                          </p:val>
                                        </p:tav>
                                        <p:tav tm="100000">
                                          <p:val>
                                            <p:strVal val="#ppt_h"/>
                                          </p:val>
                                        </p:tav>
                                      </p:tavLst>
                                    </p:anim>
                                    <p:anim calcmode="lin" valueType="num">
                                      <p:cBhvr>
                                        <p:cTn id="68" dur="1000" fill="hold"/>
                                        <p:tgtEl>
                                          <p:spTgt spid="263"/>
                                        </p:tgtEl>
                                        <p:attrNameLst>
                                          <p:attrName>style.rotation</p:attrName>
                                        </p:attrNameLst>
                                      </p:cBhvr>
                                      <p:tavLst>
                                        <p:tav tm="0">
                                          <p:val>
                                            <p:fltVal val="90"/>
                                          </p:val>
                                        </p:tav>
                                        <p:tav tm="100000">
                                          <p:val>
                                            <p:fltVal val="0"/>
                                          </p:val>
                                        </p:tav>
                                      </p:tavLst>
                                    </p:anim>
                                    <p:animEffect transition="in" filter="fade">
                                      <p:cBhvr>
                                        <p:cTn id="69" dur="1000"/>
                                        <p:tgtEl>
                                          <p:spTgt spid="263"/>
                                        </p:tgtEl>
                                      </p:cBhvr>
                                    </p:animEffect>
                                  </p:childTnLst>
                                </p:cTn>
                              </p:par>
                              <p:par>
                                <p:cTn id="70" presetID="19" presetClass="entr" presetSubtype="10" fill="hold" grpId="0" nodeType="withEffect">
                                  <p:stCondLst>
                                    <p:cond delay="500"/>
                                  </p:stCondLst>
                                  <p:childTnLst>
                                    <p:set>
                                      <p:cBhvr>
                                        <p:cTn id="71" dur="1" fill="hold">
                                          <p:stCondLst>
                                            <p:cond delay="0"/>
                                          </p:stCondLst>
                                        </p:cTn>
                                        <p:tgtEl>
                                          <p:spTgt spid="3154"/>
                                        </p:tgtEl>
                                        <p:attrNameLst>
                                          <p:attrName>style.visibility</p:attrName>
                                        </p:attrNameLst>
                                      </p:cBhvr>
                                      <p:to>
                                        <p:strVal val="visible"/>
                                      </p:to>
                                    </p:set>
                                    <p:anim calcmode="lin" valueType="num">
                                      <p:cBhvr>
                                        <p:cTn id="72" dur="1000" fill="hold"/>
                                        <p:tgtEl>
                                          <p:spTgt spid="3154"/>
                                        </p:tgtEl>
                                        <p:attrNameLst>
                                          <p:attrName>ppt_w</p:attrName>
                                        </p:attrNameLst>
                                      </p:cBhvr>
                                      <p:tavLst>
                                        <p:tav tm="0" fmla="#ppt_w*sin(2.5*pi*$)">
                                          <p:val>
                                            <p:fltVal val="0"/>
                                          </p:val>
                                        </p:tav>
                                        <p:tav tm="100000">
                                          <p:val>
                                            <p:fltVal val="1"/>
                                          </p:val>
                                        </p:tav>
                                      </p:tavLst>
                                    </p:anim>
                                    <p:anim calcmode="lin" valueType="num">
                                      <p:cBhvr>
                                        <p:cTn id="73" dur="1000" fill="hold"/>
                                        <p:tgtEl>
                                          <p:spTgt spid="3154"/>
                                        </p:tgtEl>
                                        <p:attrNameLst>
                                          <p:attrName>ppt_h</p:attrName>
                                        </p:attrNameLst>
                                      </p:cBhvr>
                                      <p:tavLst>
                                        <p:tav tm="0">
                                          <p:val>
                                            <p:strVal val="#ppt_h"/>
                                          </p:val>
                                        </p:tav>
                                        <p:tav tm="100000">
                                          <p:val>
                                            <p:strVal val="#ppt_h"/>
                                          </p:val>
                                        </p:tav>
                                      </p:tavLst>
                                    </p:anim>
                                  </p:childTnLst>
                                </p:cTn>
                              </p:par>
                              <p:par>
                                <p:cTn id="74" presetID="21" presetClass="entr" presetSubtype="8" fill="hold" nodeType="withEffect">
                                  <p:stCondLst>
                                    <p:cond delay="500"/>
                                  </p:stCondLst>
                                  <p:childTnLst>
                                    <p:set>
                                      <p:cBhvr>
                                        <p:cTn id="75" dur="1" fill="hold">
                                          <p:stCondLst>
                                            <p:cond delay="0"/>
                                          </p:stCondLst>
                                        </p:cTn>
                                        <p:tgtEl>
                                          <p:spTgt spid="260"/>
                                        </p:tgtEl>
                                        <p:attrNameLst>
                                          <p:attrName>style.visibility</p:attrName>
                                        </p:attrNameLst>
                                      </p:cBhvr>
                                      <p:to>
                                        <p:strVal val="visible"/>
                                      </p:to>
                                    </p:set>
                                    <p:animEffect transition="in" filter="wheel(8)">
                                      <p:cBhvr>
                                        <p:cTn id="76" dur="500"/>
                                        <p:tgtEl>
                                          <p:spTgt spid="260"/>
                                        </p:tgtEl>
                                      </p:cBhvr>
                                    </p:animEffect>
                                  </p:childTnLst>
                                </p:cTn>
                              </p:par>
                              <p:par>
                                <p:cTn id="77" presetID="21" presetClass="entr" presetSubtype="8" fill="hold" nodeType="withEffect">
                                  <p:stCondLst>
                                    <p:cond delay="500"/>
                                  </p:stCondLst>
                                  <p:childTnLst>
                                    <p:set>
                                      <p:cBhvr>
                                        <p:cTn id="78" dur="1" fill="hold">
                                          <p:stCondLst>
                                            <p:cond delay="0"/>
                                          </p:stCondLst>
                                        </p:cTn>
                                        <p:tgtEl>
                                          <p:spTgt spid="261"/>
                                        </p:tgtEl>
                                        <p:attrNameLst>
                                          <p:attrName>style.visibility</p:attrName>
                                        </p:attrNameLst>
                                      </p:cBhvr>
                                      <p:to>
                                        <p:strVal val="visible"/>
                                      </p:to>
                                    </p:set>
                                    <p:animEffect transition="in" filter="wheel(8)">
                                      <p:cBhvr>
                                        <p:cTn id="79" dur="500"/>
                                        <p:tgtEl>
                                          <p:spTgt spid="261"/>
                                        </p:tgtEl>
                                      </p:cBhvr>
                                    </p:animEffect>
                                  </p:childTnLst>
                                </p:cTn>
                              </p:par>
                              <p:par>
                                <p:cTn id="80" presetID="21" presetClass="entr" presetSubtype="8" fill="hold" nodeType="withEffect">
                                  <p:stCondLst>
                                    <p:cond delay="500"/>
                                  </p:stCondLst>
                                  <p:childTnLst>
                                    <p:set>
                                      <p:cBhvr>
                                        <p:cTn id="81" dur="1" fill="hold">
                                          <p:stCondLst>
                                            <p:cond delay="0"/>
                                          </p:stCondLst>
                                        </p:cTn>
                                        <p:tgtEl>
                                          <p:spTgt spid="262"/>
                                        </p:tgtEl>
                                        <p:attrNameLst>
                                          <p:attrName>style.visibility</p:attrName>
                                        </p:attrNameLst>
                                      </p:cBhvr>
                                      <p:to>
                                        <p:strVal val="visible"/>
                                      </p:to>
                                    </p:set>
                                    <p:animEffect transition="in" filter="wheel(8)">
                                      <p:cBhvr>
                                        <p:cTn id="82" dur="500"/>
                                        <p:tgtEl>
                                          <p:spTgt spid="262"/>
                                        </p:tgtEl>
                                      </p:cBhvr>
                                    </p:animEffect>
                                  </p:childTnLst>
                                </p:cTn>
                              </p:par>
                              <p:par>
                                <p:cTn id="83" presetID="22" presetClass="entr" presetSubtype="1" fill="hold" grpId="0" nodeType="withEffect">
                                  <p:stCondLst>
                                    <p:cond delay="250"/>
                                  </p:stCondLst>
                                  <p:childTnLst>
                                    <p:set>
                                      <p:cBhvr>
                                        <p:cTn id="84" dur="1" fill="hold">
                                          <p:stCondLst>
                                            <p:cond delay="0"/>
                                          </p:stCondLst>
                                        </p:cTn>
                                        <p:tgtEl>
                                          <p:spTgt spid="84"/>
                                        </p:tgtEl>
                                        <p:attrNameLst>
                                          <p:attrName>style.visibility</p:attrName>
                                        </p:attrNameLst>
                                      </p:cBhvr>
                                      <p:to>
                                        <p:strVal val="visible"/>
                                      </p:to>
                                    </p:set>
                                    <p:animEffect transition="in" filter="wipe(up)">
                                      <p:cBhvr>
                                        <p:cTn id="85" dur="1500"/>
                                        <p:tgtEl>
                                          <p:spTgt spid="84"/>
                                        </p:tgtEl>
                                      </p:cBhvr>
                                    </p:animEffect>
                                  </p:childTnLst>
                                </p:cTn>
                              </p:par>
                              <p:par>
                                <p:cTn id="86" presetID="55" presetClass="entr" presetSubtype="0" fill="hold" grpId="0" nodeType="withEffect">
                                  <p:stCondLst>
                                    <p:cond delay="1000"/>
                                  </p:stCondLst>
                                  <p:childTnLst>
                                    <p:set>
                                      <p:cBhvr>
                                        <p:cTn id="87" dur="1" fill="hold">
                                          <p:stCondLst>
                                            <p:cond delay="0"/>
                                          </p:stCondLst>
                                        </p:cTn>
                                        <p:tgtEl>
                                          <p:spTgt spid="112"/>
                                        </p:tgtEl>
                                        <p:attrNameLst>
                                          <p:attrName>style.visibility</p:attrName>
                                        </p:attrNameLst>
                                      </p:cBhvr>
                                      <p:to>
                                        <p:strVal val="visible"/>
                                      </p:to>
                                    </p:set>
                                    <p:anim calcmode="lin" valueType="num">
                                      <p:cBhvr>
                                        <p:cTn id="88" dur="1000" fill="hold"/>
                                        <p:tgtEl>
                                          <p:spTgt spid="112"/>
                                        </p:tgtEl>
                                        <p:attrNameLst>
                                          <p:attrName>ppt_w</p:attrName>
                                        </p:attrNameLst>
                                      </p:cBhvr>
                                      <p:tavLst>
                                        <p:tav tm="0">
                                          <p:val>
                                            <p:strVal val="#ppt_w*0.70"/>
                                          </p:val>
                                        </p:tav>
                                        <p:tav tm="100000">
                                          <p:val>
                                            <p:strVal val="#ppt_w"/>
                                          </p:val>
                                        </p:tav>
                                      </p:tavLst>
                                    </p:anim>
                                    <p:anim calcmode="lin" valueType="num">
                                      <p:cBhvr>
                                        <p:cTn id="89" dur="1000" fill="hold"/>
                                        <p:tgtEl>
                                          <p:spTgt spid="112"/>
                                        </p:tgtEl>
                                        <p:attrNameLst>
                                          <p:attrName>ppt_h</p:attrName>
                                        </p:attrNameLst>
                                      </p:cBhvr>
                                      <p:tavLst>
                                        <p:tav tm="0">
                                          <p:val>
                                            <p:strVal val="#ppt_h"/>
                                          </p:val>
                                        </p:tav>
                                        <p:tav tm="100000">
                                          <p:val>
                                            <p:strVal val="#ppt_h"/>
                                          </p:val>
                                        </p:tav>
                                      </p:tavLst>
                                    </p:anim>
                                    <p:animEffect transition="in" filter="fade">
                                      <p:cBhvr>
                                        <p:cTn id="90" dur="1000"/>
                                        <p:tgtEl>
                                          <p:spTgt spid="112"/>
                                        </p:tgtEl>
                                      </p:cBhvr>
                                    </p:animEffect>
                                  </p:childTnLst>
                                </p:cTn>
                              </p:par>
                              <p:par>
                                <p:cTn id="91" presetID="64" presetClass="path" presetSubtype="0" accel="50000" decel="50000" fill="hold" nodeType="withEffect">
                                  <p:stCondLst>
                                    <p:cond delay="250"/>
                                  </p:stCondLst>
                                  <p:childTnLst>
                                    <p:animMotion origin="layout" path="M 1.02775E-6 0.59537 L 1.02775E-6 -0.82152 " pathEditMode="relative" rAng="0" ptsTypes="AA">
                                      <p:cBhvr>
                                        <p:cTn id="92" dur="2000" fill="hold"/>
                                        <p:tgtEl>
                                          <p:spTgt spid="3171"/>
                                        </p:tgtEl>
                                        <p:attrNameLst>
                                          <p:attrName>ppt_x</p:attrName>
                                          <p:attrName>ppt_y</p:attrName>
                                        </p:attrNameLst>
                                      </p:cBhvr>
                                      <p:rCtr x="0" y="-70856"/>
                                    </p:animMotion>
                                  </p:childTnLst>
                                </p:cTn>
                              </p:par>
                              <p:par>
                                <p:cTn id="93" presetID="42" presetClass="entr" presetSubtype="0" fill="hold" nodeType="withEffect">
                                  <p:stCondLst>
                                    <p:cond delay="1000"/>
                                  </p:stCondLst>
                                  <p:childTnLst>
                                    <p:set>
                                      <p:cBhvr>
                                        <p:cTn id="94" dur="1" fill="hold">
                                          <p:stCondLst>
                                            <p:cond delay="0"/>
                                          </p:stCondLst>
                                        </p:cTn>
                                        <p:tgtEl>
                                          <p:spTgt spid="334"/>
                                        </p:tgtEl>
                                        <p:attrNameLst>
                                          <p:attrName>style.visibility</p:attrName>
                                        </p:attrNameLst>
                                      </p:cBhvr>
                                      <p:to>
                                        <p:strVal val="visible"/>
                                      </p:to>
                                    </p:set>
                                    <p:animEffect transition="in" filter="fade">
                                      <p:cBhvr>
                                        <p:cTn id="95" dur="1000"/>
                                        <p:tgtEl>
                                          <p:spTgt spid="334"/>
                                        </p:tgtEl>
                                      </p:cBhvr>
                                    </p:animEffect>
                                    <p:anim calcmode="lin" valueType="num">
                                      <p:cBhvr>
                                        <p:cTn id="96" dur="1000" fill="hold"/>
                                        <p:tgtEl>
                                          <p:spTgt spid="334"/>
                                        </p:tgtEl>
                                        <p:attrNameLst>
                                          <p:attrName>ppt_x</p:attrName>
                                        </p:attrNameLst>
                                      </p:cBhvr>
                                      <p:tavLst>
                                        <p:tav tm="0">
                                          <p:val>
                                            <p:strVal val="#ppt_x"/>
                                          </p:val>
                                        </p:tav>
                                        <p:tav tm="100000">
                                          <p:val>
                                            <p:strVal val="#ppt_x"/>
                                          </p:val>
                                        </p:tav>
                                      </p:tavLst>
                                    </p:anim>
                                    <p:anim calcmode="lin" valueType="num">
                                      <p:cBhvr>
                                        <p:cTn id="97" dur="1000" fill="hold"/>
                                        <p:tgtEl>
                                          <p:spTgt spid="334"/>
                                        </p:tgtEl>
                                        <p:attrNameLst>
                                          <p:attrName>ppt_y</p:attrName>
                                        </p:attrNameLst>
                                      </p:cBhvr>
                                      <p:tavLst>
                                        <p:tav tm="0">
                                          <p:val>
                                            <p:strVal val="#ppt_y+.1"/>
                                          </p:val>
                                        </p:tav>
                                        <p:tav tm="100000">
                                          <p:val>
                                            <p:strVal val="#ppt_y"/>
                                          </p:val>
                                        </p:tav>
                                      </p:tavLst>
                                    </p:anim>
                                  </p:childTnLst>
                                </p:cTn>
                              </p:par>
                              <p:par>
                                <p:cTn id="98" presetID="22" presetClass="entr" presetSubtype="1" fill="hold" nodeType="withEffect">
                                  <p:stCondLst>
                                    <p:cond delay="1500"/>
                                  </p:stCondLst>
                                  <p:childTnLst>
                                    <p:set>
                                      <p:cBhvr>
                                        <p:cTn id="99" dur="1" fill="hold">
                                          <p:stCondLst>
                                            <p:cond delay="0"/>
                                          </p:stCondLst>
                                        </p:cTn>
                                        <p:tgtEl>
                                          <p:spTgt spid="303"/>
                                        </p:tgtEl>
                                        <p:attrNameLst>
                                          <p:attrName>style.visibility</p:attrName>
                                        </p:attrNameLst>
                                      </p:cBhvr>
                                      <p:to>
                                        <p:strVal val="visible"/>
                                      </p:to>
                                    </p:set>
                                    <p:animEffect transition="in" filter="wipe(up)">
                                      <p:cBhvr>
                                        <p:cTn id="100" dur="500"/>
                                        <p:tgtEl>
                                          <p:spTgt spid="303"/>
                                        </p:tgtEl>
                                      </p:cBhvr>
                                    </p:animEffect>
                                  </p:childTnLst>
                                </p:cTn>
                              </p:par>
                              <p:par>
                                <p:cTn id="101" presetID="22" presetClass="entr" presetSubtype="1" fill="hold" grpId="0" nodeType="withEffect">
                                  <p:stCondLst>
                                    <p:cond delay="1500"/>
                                  </p:stCondLst>
                                  <p:childTnLst>
                                    <p:set>
                                      <p:cBhvr>
                                        <p:cTn id="102" dur="1" fill="hold">
                                          <p:stCondLst>
                                            <p:cond delay="0"/>
                                          </p:stCondLst>
                                        </p:cTn>
                                        <p:tgtEl>
                                          <p:spTgt spid="293"/>
                                        </p:tgtEl>
                                        <p:attrNameLst>
                                          <p:attrName>style.visibility</p:attrName>
                                        </p:attrNameLst>
                                      </p:cBhvr>
                                      <p:to>
                                        <p:strVal val="visible"/>
                                      </p:to>
                                    </p:set>
                                    <p:animEffect transition="in" filter="wipe(up)">
                                      <p:cBhvr>
                                        <p:cTn id="103" dur="500"/>
                                        <p:tgtEl>
                                          <p:spTgt spid="293"/>
                                        </p:tgtEl>
                                      </p:cBhvr>
                                    </p:animEffect>
                                  </p:childTnLst>
                                </p:cTn>
                              </p:par>
                              <p:par>
                                <p:cTn id="104" presetID="22" presetClass="entr" presetSubtype="1" fill="hold" grpId="0" nodeType="withEffect">
                                  <p:stCondLst>
                                    <p:cond delay="1500"/>
                                  </p:stCondLst>
                                  <p:childTnLst>
                                    <p:set>
                                      <p:cBhvr>
                                        <p:cTn id="105" dur="1" fill="hold">
                                          <p:stCondLst>
                                            <p:cond delay="0"/>
                                          </p:stCondLst>
                                        </p:cTn>
                                        <p:tgtEl>
                                          <p:spTgt spid="290"/>
                                        </p:tgtEl>
                                        <p:attrNameLst>
                                          <p:attrName>style.visibility</p:attrName>
                                        </p:attrNameLst>
                                      </p:cBhvr>
                                      <p:to>
                                        <p:strVal val="visible"/>
                                      </p:to>
                                    </p:set>
                                    <p:animEffect transition="in" filter="wipe(up)">
                                      <p:cBhvr>
                                        <p:cTn id="106" dur="500"/>
                                        <p:tgtEl>
                                          <p:spTgt spid="290"/>
                                        </p:tgtEl>
                                      </p:cBhvr>
                                    </p:animEffect>
                                  </p:childTnLst>
                                </p:cTn>
                              </p:par>
                              <p:par>
                                <p:cTn id="107" presetID="22" presetClass="entr" presetSubtype="1" fill="hold" grpId="0" nodeType="withEffect">
                                  <p:stCondLst>
                                    <p:cond delay="1500"/>
                                  </p:stCondLst>
                                  <p:childTnLst>
                                    <p:set>
                                      <p:cBhvr>
                                        <p:cTn id="108" dur="1" fill="hold">
                                          <p:stCondLst>
                                            <p:cond delay="0"/>
                                          </p:stCondLst>
                                        </p:cTn>
                                        <p:tgtEl>
                                          <p:spTgt spid="291"/>
                                        </p:tgtEl>
                                        <p:attrNameLst>
                                          <p:attrName>style.visibility</p:attrName>
                                        </p:attrNameLst>
                                      </p:cBhvr>
                                      <p:to>
                                        <p:strVal val="visible"/>
                                      </p:to>
                                    </p:set>
                                    <p:animEffect transition="in" filter="wipe(up)">
                                      <p:cBhvr>
                                        <p:cTn id="109" dur="500"/>
                                        <p:tgtEl>
                                          <p:spTgt spid="291"/>
                                        </p:tgtEl>
                                      </p:cBhvr>
                                    </p:animEffect>
                                  </p:childTnLst>
                                </p:cTn>
                              </p:par>
                              <p:par>
                                <p:cTn id="110" presetID="22" presetClass="entr" presetSubtype="1" fill="hold" grpId="0" nodeType="withEffect">
                                  <p:stCondLst>
                                    <p:cond delay="1500"/>
                                  </p:stCondLst>
                                  <p:childTnLst>
                                    <p:set>
                                      <p:cBhvr>
                                        <p:cTn id="111" dur="1" fill="hold">
                                          <p:stCondLst>
                                            <p:cond delay="0"/>
                                          </p:stCondLst>
                                        </p:cTn>
                                        <p:tgtEl>
                                          <p:spTgt spid="292"/>
                                        </p:tgtEl>
                                        <p:attrNameLst>
                                          <p:attrName>style.visibility</p:attrName>
                                        </p:attrNameLst>
                                      </p:cBhvr>
                                      <p:to>
                                        <p:strVal val="visible"/>
                                      </p:to>
                                    </p:set>
                                    <p:animEffect transition="in" filter="wipe(up)">
                                      <p:cBhvr>
                                        <p:cTn id="112" dur="500"/>
                                        <p:tgtEl>
                                          <p:spTgt spid="292"/>
                                        </p:tgtEl>
                                      </p:cBhvr>
                                    </p:animEffect>
                                  </p:childTnLst>
                                </p:cTn>
                              </p:par>
                              <p:par>
                                <p:cTn id="113" presetID="53" presetClass="entr" presetSubtype="16" fill="hold" nodeType="withEffect">
                                  <p:stCondLst>
                                    <p:cond delay="2000"/>
                                  </p:stCondLst>
                                  <p:childTnLst>
                                    <p:set>
                                      <p:cBhvr>
                                        <p:cTn id="114" dur="1" fill="hold">
                                          <p:stCondLst>
                                            <p:cond delay="0"/>
                                          </p:stCondLst>
                                        </p:cTn>
                                        <p:tgtEl>
                                          <p:spTgt spid="264"/>
                                        </p:tgtEl>
                                        <p:attrNameLst>
                                          <p:attrName>style.visibility</p:attrName>
                                        </p:attrNameLst>
                                      </p:cBhvr>
                                      <p:to>
                                        <p:strVal val="visible"/>
                                      </p:to>
                                    </p:set>
                                    <p:anim calcmode="lin" valueType="num">
                                      <p:cBhvr>
                                        <p:cTn id="115" dur="500" fill="hold"/>
                                        <p:tgtEl>
                                          <p:spTgt spid="264"/>
                                        </p:tgtEl>
                                        <p:attrNameLst>
                                          <p:attrName>ppt_w</p:attrName>
                                        </p:attrNameLst>
                                      </p:cBhvr>
                                      <p:tavLst>
                                        <p:tav tm="0">
                                          <p:val>
                                            <p:fltVal val="0"/>
                                          </p:val>
                                        </p:tav>
                                        <p:tav tm="100000">
                                          <p:val>
                                            <p:strVal val="#ppt_w"/>
                                          </p:val>
                                        </p:tav>
                                      </p:tavLst>
                                    </p:anim>
                                    <p:anim calcmode="lin" valueType="num">
                                      <p:cBhvr>
                                        <p:cTn id="116" dur="500" fill="hold"/>
                                        <p:tgtEl>
                                          <p:spTgt spid="264"/>
                                        </p:tgtEl>
                                        <p:attrNameLst>
                                          <p:attrName>ppt_h</p:attrName>
                                        </p:attrNameLst>
                                      </p:cBhvr>
                                      <p:tavLst>
                                        <p:tav tm="0">
                                          <p:val>
                                            <p:fltVal val="0"/>
                                          </p:val>
                                        </p:tav>
                                        <p:tav tm="100000">
                                          <p:val>
                                            <p:strVal val="#ppt_h"/>
                                          </p:val>
                                        </p:tav>
                                      </p:tavLst>
                                    </p:anim>
                                    <p:animEffect transition="in" filter="fade">
                                      <p:cBhvr>
                                        <p:cTn id="117" dur="500"/>
                                        <p:tgtEl>
                                          <p:spTgt spid="264"/>
                                        </p:tgtEl>
                                      </p:cBhvr>
                                    </p:animEffect>
                                  </p:childTnLst>
                                </p:cTn>
                              </p:par>
                              <p:par>
                                <p:cTn id="118" presetID="22" presetClass="entr" presetSubtype="1" fill="hold" grpId="0" nodeType="withEffect">
                                  <p:stCondLst>
                                    <p:cond delay="1500"/>
                                  </p:stCondLst>
                                  <p:childTnLst>
                                    <p:set>
                                      <p:cBhvr>
                                        <p:cTn id="119" dur="1" fill="hold">
                                          <p:stCondLst>
                                            <p:cond delay="0"/>
                                          </p:stCondLst>
                                        </p:cTn>
                                        <p:tgtEl>
                                          <p:spTgt spid="289"/>
                                        </p:tgtEl>
                                        <p:attrNameLst>
                                          <p:attrName>style.visibility</p:attrName>
                                        </p:attrNameLst>
                                      </p:cBhvr>
                                      <p:to>
                                        <p:strVal val="visible"/>
                                      </p:to>
                                    </p:set>
                                    <p:animEffect transition="in" filter="wipe(up)">
                                      <p:cBhvr>
                                        <p:cTn id="120" dur="500"/>
                                        <p:tgtEl>
                                          <p:spTgt spid="289"/>
                                        </p:tgtEl>
                                      </p:cBhvr>
                                    </p:animEffect>
                                  </p:childTnLst>
                                </p:cTn>
                              </p:par>
                              <p:par>
                                <p:cTn id="121" presetID="49" presetClass="entr" presetSubtype="0" decel="100000" fill="hold" nodeType="withEffect">
                                  <p:stCondLst>
                                    <p:cond delay="2000"/>
                                  </p:stCondLst>
                                  <p:childTnLst>
                                    <p:set>
                                      <p:cBhvr>
                                        <p:cTn id="122" dur="1" fill="hold">
                                          <p:stCondLst>
                                            <p:cond delay="0"/>
                                          </p:stCondLst>
                                        </p:cTn>
                                        <p:tgtEl>
                                          <p:spTgt spid="3196"/>
                                        </p:tgtEl>
                                        <p:attrNameLst>
                                          <p:attrName>style.visibility</p:attrName>
                                        </p:attrNameLst>
                                      </p:cBhvr>
                                      <p:to>
                                        <p:strVal val="visible"/>
                                      </p:to>
                                    </p:set>
                                    <p:anim calcmode="lin" valueType="num">
                                      <p:cBhvr>
                                        <p:cTn id="123" dur="500" fill="hold"/>
                                        <p:tgtEl>
                                          <p:spTgt spid="3196"/>
                                        </p:tgtEl>
                                        <p:attrNameLst>
                                          <p:attrName>ppt_w</p:attrName>
                                        </p:attrNameLst>
                                      </p:cBhvr>
                                      <p:tavLst>
                                        <p:tav tm="0">
                                          <p:val>
                                            <p:fltVal val="0"/>
                                          </p:val>
                                        </p:tav>
                                        <p:tav tm="100000">
                                          <p:val>
                                            <p:strVal val="#ppt_w"/>
                                          </p:val>
                                        </p:tav>
                                      </p:tavLst>
                                    </p:anim>
                                    <p:anim calcmode="lin" valueType="num">
                                      <p:cBhvr>
                                        <p:cTn id="124" dur="500" fill="hold"/>
                                        <p:tgtEl>
                                          <p:spTgt spid="3196"/>
                                        </p:tgtEl>
                                        <p:attrNameLst>
                                          <p:attrName>ppt_h</p:attrName>
                                        </p:attrNameLst>
                                      </p:cBhvr>
                                      <p:tavLst>
                                        <p:tav tm="0">
                                          <p:val>
                                            <p:fltVal val="0"/>
                                          </p:val>
                                        </p:tav>
                                        <p:tav tm="100000">
                                          <p:val>
                                            <p:strVal val="#ppt_h"/>
                                          </p:val>
                                        </p:tav>
                                      </p:tavLst>
                                    </p:anim>
                                    <p:anim calcmode="lin" valueType="num">
                                      <p:cBhvr>
                                        <p:cTn id="125" dur="500" fill="hold"/>
                                        <p:tgtEl>
                                          <p:spTgt spid="3196"/>
                                        </p:tgtEl>
                                        <p:attrNameLst>
                                          <p:attrName>style.rotation</p:attrName>
                                        </p:attrNameLst>
                                      </p:cBhvr>
                                      <p:tavLst>
                                        <p:tav tm="0">
                                          <p:val>
                                            <p:fltVal val="360"/>
                                          </p:val>
                                        </p:tav>
                                        <p:tav tm="100000">
                                          <p:val>
                                            <p:fltVal val="0"/>
                                          </p:val>
                                        </p:tav>
                                      </p:tavLst>
                                    </p:anim>
                                    <p:animEffect transition="in" filter="fade">
                                      <p:cBhvr>
                                        <p:cTn id="126" dur="500"/>
                                        <p:tgtEl>
                                          <p:spTgt spid="3196"/>
                                        </p:tgtEl>
                                      </p:cBhvr>
                                    </p:animEffect>
                                  </p:childTnLst>
                                </p:cTn>
                              </p:par>
                            </p:childTnLst>
                          </p:cTn>
                        </p:par>
                        <p:par>
                          <p:cTn id="127" fill="hold">
                            <p:stCondLst>
                              <p:cond delay="5500"/>
                            </p:stCondLst>
                            <p:childTnLst>
                              <p:par>
                                <p:cTn id="128" presetID="23" presetClass="entr" presetSubtype="16" fill="hold" grpId="0" nodeType="afterEffect">
                                  <p:stCondLst>
                                    <p:cond delay="0"/>
                                  </p:stCondLst>
                                  <p:childTnLst>
                                    <p:set>
                                      <p:cBhvr>
                                        <p:cTn id="129" dur="1" fill="hold">
                                          <p:stCondLst>
                                            <p:cond delay="0"/>
                                          </p:stCondLst>
                                        </p:cTn>
                                        <p:tgtEl>
                                          <p:spTgt spid="288"/>
                                        </p:tgtEl>
                                        <p:attrNameLst>
                                          <p:attrName>style.visibility</p:attrName>
                                        </p:attrNameLst>
                                      </p:cBhvr>
                                      <p:to>
                                        <p:strVal val="visible"/>
                                      </p:to>
                                    </p:set>
                                    <p:anim calcmode="lin" valueType="num">
                                      <p:cBhvr>
                                        <p:cTn id="130" dur="500" fill="hold"/>
                                        <p:tgtEl>
                                          <p:spTgt spid="288"/>
                                        </p:tgtEl>
                                        <p:attrNameLst>
                                          <p:attrName>ppt_w</p:attrName>
                                        </p:attrNameLst>
                                      </p:cBhvr>
                                      <p:tavLst>
                                        <p:tav tm="0">
                                          <p:val>
                                            <p:fltVal val="0"/>
                                          </p:val>
                                        </p:tav>
                                        <p:tav tm="100000">
                                          <p:val>
                                            <p:strVal val="#ppt_w"/>
                                          </p:val>
                                        </p:tav>
                                      </p:tavLst>
                                    </p:anim>
                                    <p:anim calcmode="lin" valueType="num">
                                      <p:cBhvr>
                                        <p:cTn id="131" dur="500" fill="hold"/>
                                        <p:tgtEl>
                                          <p:spTgt spid="288"/>
                                        </p:tgtEl>
                                        <p:attrNameLst>
                                          <p:attrName>ppt_h</p:attrName>
                                        </p:attrNameLst>
                                      </p:cBhvr>
                                      <p:tavLst>
                                        <p:tav tm="0">
                                          <p:val>
                                            <p:fltVal val="0"/>
                                          </p:val>
                                        </p:tav>
                                        <p:tav tm="100000">
                                          <p:val>
                                            <p:strVal val="#ppt_h"/>
                                          </p:val>
                                        </p:tav>
                                      </p:tavLst>
                                    </p:anim>
                                  </p:childTnLst>
                                </p:cTn>
                              </p:par>
                            </p:childTnLst>
                          </p:cTn>
                        </p:par>
                        <p:par>
                          <p:cTn id="132" fill="hold">
                            <p:stCondLst>
                              <p:cond delay="6000"/>
                            </p:stCondLst>
                            <p:childTnLst>
                              <p:par>
                                <p:cTn id="133" presetID="21" presetClass="entr" presetSubtype="1" fill="hold" nodeType="afterEffect">
                                  <p:stCondLst>
                                    <p:cond delay="0"/>
                                  </p:stCondLst>
                                  <p:childTnLst>
                                    <p:set>
                                      <p:cBhvr>
                                        <p:cTn id="134" dur="1" fill="hold">
                                          <p:stCondLst>
                                            <p:cond delay="0"/>
                                          </p:stCondLst>
                                        </p:cTn>
                                        <p:tgtEl>
                                          <p:spTgt spid="265"/>
                                        </p:tgtEl>
                                        <p:attrNameLst>
                                          <p:attrName>style.visibility</p:attrName>
                                        </p:attrNameLst>
                                      </p:cBhvr>
                                      <p:to>
                                        <p:strVal val="visible"/>
                                      </p:to>
                                    </p:set>
                                    <p:animEffect transition="in" filter="wheel(1)">
                                      <p:cBhvr>
                                        <p:cTn id="135" dur="500"/>
                                        <p:tgtEl>
                                          <p:spTgt spid="265"/>
                                        </p:tgtEl>
                                      </p:cBhvr>
                                    </p:animEffect>
                                  </p:childTnLst>
                                </p:cTn>
                              </p:par>
                            </p:childTnLst>
                          </p:cTn>
                        </p:par>
                        <p:par>
                          <p:cTn id="136" fill="hold">
                            <p:stCondLst>
                              <p:cond delay="6500"/>
                            </p:stCondLst>
                            <p:childTnLst>
                              <p:par>
                                <p:cTn id="137" presetID="49" presetClass="entr" presetSubtype="0" decel="100000" fill="hold" nodeType="afterEffect">
                                  <p:stCondLst>
                                    <p:cond delay="0"/>
                                  </p:stCondLst>
                                  <p:childTnLst>
                                    <p:set>
                                      <p:cBhvr>
                                        <p:cTn id="138" dur="1" fill="hold">
                                          <p:stCondLst>
                                            <p:cond delay="0"/>
                                          </p:stCondLst>
                                        </p:cTn>
                                        <p:tgtEl>
                                          <p:spTgt spid="3197"/>
                                        </p:tgtEl>
                                        <p:attrNameLst>
                                          <p:attrName>style.visibility</p:attrName>
                                        </p:attrNameLst>
                                      </p:cBhvr>
                                      <p:to>
                                        <p:strVal val="visible"/>
                                      </p:to>
                                    </p:set>
                                    <p:anim calcmode="lin" valueType="num">
                                      <p:cBhvr>
                                        <p:cTn id="139" dur="500" fill="hold"/>
                                        <p:tgtEl>
                                          <p:spTgt spid="3197"/>
                                        </p:tgtEl>
                                        <p:attrNameLst>
                                          <p:attrName>ppt_w</p:attrName>
                                        </p:attrNameLst>
                                      </p:cBhvr>
                                      <p:tavLst>
                                        <p:tav tm="0">
                                          <p:val>
                                            <p:fltVal val="0"/>
                                          </p:val>
                                        </p:tav>
                                        <p:tav tm="100000">
                                          <p:val>
                                            <p:strVal val="#ppt_w"/>
                                          </p:val>
                                        </p:tav>
                                      </p:tavLst>
                                    </p:anim>
                                    <p:anim calcmode="lin" valueType="num">
                                      <p:cBhvr>
                                        <p:cTn id="140" dur="500" fill="hold"/>
                                        <p:tgtEl>
                                          <p:spTgt spid="3197"/>
                                        </p:tgtEl>
                                        <p:attrNameLst>
                                          <p:attrName>ppt_h</p:attrName>
                                        </p:attrNameLst>
                                      </p:cBhvr>
                                      <p:tavLst>
                                        <p:tav tm="0">
                                          <p:val>
                                            <p:fltVal val="0"/>
                                          </p:val>
                                        </p:tav>
                                        <p:tav tm="100000">
                                          <p:val>
                                            <p:strVal val="#ppt_h"/>
                                          </p:val>
                                        </p:tav>
                                      </p:tavLst>
                                    </p:anim>
                                    <p:anim calcmode="lin" valueType="num">
                                      <p:cBhvr>
                                        <p:cTn id="141" dur="500" fill="hold"/>
                                        <p:tgtEl>
                                          <p:spTgt spid="3197"/>
                                        </p:tgtEl>
                                        <p:attrNameLst>
                                          <p:attrName>style.rotation</p:attrName>
                                        </p:attrNameLst>
                                      </p:cBhvr>
                                      <p:tavLst>
                                        <p:tav tm="0">
                                          <p:val>
                                            <p:fltVal val="360"/>
                                          </p:val>
                                        </p:tav>
                                        <p:tav tm="100000">
                                          <p:val>
                                            <p:fltVal val="0"/>
                                          </p:val>
                                        </p:tav>
                                      </p:tavLst>
                                    </p:anim>
                                    <p:animEffect transition="in" filter="fade">
                                      <p:cBhvr>
                                        <p:cTn id="142" dur="500"/>
                                        <p:tgtEl>
                                          <p:spTgt spid="3197"/>
                                        </p:tgtEl>
                                      </p:cBhvr>
                                    </p:animEffect>
                                  </p:childTnLst>
                                </p:cTn>
                              </p:par>
                            </p:childTnLst>
                          </p:cTn>
                        </p:par>
                        <p:par>
                          <p:cTn id="143" fill="hold">
                            <p:stCondLst>
                              <p:cond delay="7000"/>
                            </p:stCondLst>
                            <p:childTnLst>
                              <p:par>
                                <p:cTn id="144" presetID="22" presetClass="entr" presetSubtype="1" fill="hold" nodeType="afterEffect">
                                  <p:stCondLst>
                                    <p:cond delay="0"/>
                                  </p:stCondLst>
                                  <p:childTnLst>
                                    <p:set>
                                      <p:cBhvr>
                                        <p:cTn id="145" dur="1" fill="hold">
                                          <p:stCondLst>
                                            <p:cond delay="0"/>
                                          </p:stCondLst>
                                        </p:cTn>
                                        <p:tgtEl>
                                          <p:spTgt spid="304"/>
                                        </p:tgtEl>
                                        <p:attrNameLst>
                                          <p:attrName>style.visibility</p:attrName>
                                        </p:attrNameLst>
                                      </p:cBhvr>
                                      <p:to>
                                        <p:strVal val="visible"/>
                                      </p:to>
                                    </p:set>
                                    <p:animEffect transition="in" filter="wipe(up)">
                                      <p:cBhvr>
                                        <p:cTn id="146" dur="800"/>
                                        <p:tgtEl>
                                          <p:spTgt spid="304"/>
                                        </p:tgtEl>
                                      </p:cBhvr>
                                    </p:animEffect>
                                  </p:childTnLst>
                                </p:cTn>
                              </p:par>
                            </p:childTnLst>
                          </p:cTn>
                        </p:par>
                        <p:par>
                          <p:cTn id="147" fill="hold">
                            <p:stCondLst>
                              <p:cond delay="7800"/>
                            </p:stCondLst>
                            <p:childTnLst>
                              <p:par>
                                <p:cTn id="148" presetID="22" presetClass="entr" presetSubtype="1" fill="hold" nodeType="afterEffect">
                                  <p:stCondLst>
                                    <p:cond delay="0"/>
                                  </p:stCondLst>
                                  <p:childTnLst>
                                    <p:set>
                                      <p:cBhvr>
                                        <p:cTn id="149" dur="1" fill="hold">
                                          <p:stCondLst>
                                            <p:cond delay="0"/>
                                          </p:stCondLst>
                                        </p:cTn>
                                        <p:tgtEl>
                                          <p:spTgt spid="384"/>
                                        </p:tgtEl>
                                        <p:attrNameLst>
                                          <p:attrName>style.visibility</p:attrName>
                                        </p:attrNameLst>
                                      </p:cBhvr>
                                      <p:to>
                                        <p:strVal val="visible"/>
                                      </p:to>
                                    </p:set>
                                    <p:animEffect transition="in" filter="wipe(up)">
                                      <p:cBhvr>
                                        <p:cTn id="150" dur="500"/>
                                        <p:tgtEl>
                                          <p:spTgt spid="384"/>
                                        </p:tgtEl>
                                      </p:cBhvr>
                                    </p:animEffect>
                                  </p:childTnLst>
                                </p:cTn>
                              </p:par>
                              <p:par>
                                <p:cTn id="151" presetID="37" presetClass="entr" presetSubtype="0" fill="hold" nodeType="withEffect">
                                  <p:stCondLst>
                                    <p:cond delay="150"/>
                                  </p:stCondLst>
                                  <p:childTnLst>
                                    <p:set>
                                      <p:cBhvr>
                                        <p:cTn id="152" dur="1" fill="hold">
                                          <p:stCondLst>
                                            <p:cond delay="0"/>
                                          </p:stCondLst>
                                        </p:cTn>
                                        <p:tgtEl>
                                          <p:spTgt spid="370"/>
                                        </p:tgtEl>
                                        <p:attrNameLst>
                                          <p:attrName>style.visibility</p:attrName>
                                        </p:attrNameLst>
                                      </p:cBhvr>
                                      <p:to>
                                        <p:strVal val="visible"/>
                                      </p:to>
                                    </p:set>
                                    <p:animEffect transition="in" filter="fade">
                                      <p:cBhvr>
                                        <p:cTn id="153" dur="1000"/>
                                        <p:tgtEl>
                                          <p:spTgt spid="370"/>
                                        </p:tgtEl>
                                      </p:cBhvr>
                                    </p:animEffect>
                                    <p:anim calcmode="lin" valueType="num">
                                      <p:cBhvr>
                                        <p:cTn id="154" dur="1000" fill="hold"/>
                                        <p:tgtEl>
                                          <p:spTgt spid="370"/>
                                        </p:tgtEl>
                                        <p:attrNameLst>
                                          <p:attrName>ppt_x</p:attrName>
                                        </p:attrNameLst>
                                      </p:cBhvr>
                                      <p:tavLst>
                                        <p:tav tm="0">
                                          <p:val>
                                            <p:strVal val="#ppt_x"/>
                                          </p:val>
                                        </p:tav>
                                        <p:tav tm="100000">
                                          <p:val>
                                            <p:strVal val="#ppt_x"/>
                                          </p:val>
                                        </p:tav>
                                      </p:tavLst>
                                    </p:anim>
                                    <p:anim calcmode="lin" valueType="num">
                                      <p:cBhvr>
                                        <p:cTn id="155" dur="900" decel="100000" fill="hold"/>
                                        <p:tgtEl>
                                          <p:spTgt spid="370"/>
                                        </p:tgtEl>
                                        <p:attrNameLst>
                                          <p:attrName>ppt_y</p:attrName>
                                        </p:attrNameLst>
                                      </p:cBhvr>
                                      <p:tavLst>
                                        <p:tav tm="0">
                                          <p:val>
                                            <p:strVal val="#ppt_y+1"/>
                                          </p:val>
                                        </p:tav>
                                        <p:tav tm="100000">
                                          <p:val>
                                            <p:strVal val="#ppt_y-.03"/>
                                          </p:val>
                                        </p:tav>
                                      </p:tavLst>
                                    </p:anim>
                                    <p:anim calcmode="lin" valueType="num">
                                      <p:cBhvr>
                                        <p:cTn id="156" dur="100" accel="100000" fill="hold">
                                          <p:stCondLst>
                                            <p:cond delay="900"/>
                                          </p:stCondLst>
                                        </p:cTn>
                                        <p:tgtEl>
                                          <p:spTgt spid="370"/>
                                        </p:tgtEl>
                                        <p:attrNameLst>
                                          <p:attrName>ppt_y</p:attrName>
                                        </p:attrNameLst>
                                      </p:cBhvr>
                                      <p:tavLst>
                                        <p:tav tm="0">
                                          <p:val>
                                            <p:strVal val="#ppt_y-.03"/>
                                          </p:val>
                                        </p:tav>
                                        <p:tav tm="100000">
                                          <p:val>
                                            <p:strVal val="#ppt_y"/>
                                          </p:val>
                                        </p:tav>
                                      </p:tavLst>
                                    </p:anim>
                                  </p:childTnLst>
                                </p:cTn>
                              </p:par>
                              <p:par>
                                <p:cTn id="157" presetID="26" presetClass="entr" presetSubtype="0" fill="hold" grpId="0" nodeType="withEffect">
                                  <p:stCondLst>
                                    <p:cond delay="1200"/>
                                  </p:stCondLst>
                                  <p:childTnLst>
                                    <p:set>
                                      <p:cBhvr>
                                        <p:cTn id="158" dur="1" fill="hold">
                                          <p:stCondLst>
                                            <p:cond delay="0"/>
                                          </p:stCondLst>
                                        </p:cTn>
                                        <p:tgtEl>
                                          <p:spTgt spid="306"/>
                                        </p:tgtEl>
                                        <p:attrNameLst>
                                          <p:attrName>style.visibility</p:attrName>
                                        </p:attrNameLst>
                                      </p:cBhvr>
                                      <p:to>
                                        <p:strVal val="visible"/>
                                      </p:to>
                                    </p:set>
                                    <p:animEffect transition="in" filter="wipe(down)">
                                      <p:cBhvr>
                                        <p:cTn id="159" dur="232">
                                          <p:stCondLst>
                                            <p:cond delay="0"/>
                                          </p:stCondLst>
                                        </p:cTn>
                                        <p:tgtEl>
                                          <p:spTgt spid="306"/>
                                        </p:tgtEl>
                                      </p:cBhvr>
                                    </p:animEffect>
                                    <p:anim calcmode="lin" valueType="num">
                                      <p:cBhvr>
                                        <p:cTn id="160" dur="729" tmFilter="0,0; 0.14,0.36; 0.43,0.73; 0.71,0.91; 1.0,1.0">
                                          <p:stCondLst>
                                            <p:cond delay="0"/>
                                          </p:stCondLst>
                                        </p:cTn>
                                        <p:tgtEl>
                                          <p:spTgt spid="306"/>
                                        </p:tgtEl>
                                        <p:attrNameLst>
                                          <p:attrName>ppt_x</p:attrName>
                                        </p:attrNameLst>
                                      </p:cBhvr>
                                      <p:tavLst>
                                        <p:tav tm="0">
                                          <p:val>
                                            <p:strVal val="#ppt_x-0.25"/>
                                          </p:val>
                                        </p:tav>
                                        <p:tav tm="100000">
                                          <p:val>
                                            <p:strVal val="#ppt_x"/>
                                          </p:val>
                                        </p:tav>
                                      </p:tavLst>
                                    </p:anim>
                                    <p:anim calcmode="lin" valueType="num">
                                      <p:cBhvr>
                                        <p:cTn id="161" dur="266" tmFilter="0.0,0.0; 0.25,0.07; 0.50,0.2; 0.75,0.467; 1.0,1.0">
                                          <p:stCondLst>
                                            <p:cond delay="0"/>
                                          </p:stCondLst>
                                        </p:cTn>
                                        <p:tgtEl>
                                          <p:spTgt spid="306"/>
                                        </p:tgtEl>
                                        <p:attrNameLst>
                                          <p:attrName>ppt_y</p:attrName>
                                        </p:attrNameLst>
                                      </p:cBhvr>
                                      <p:tavLst>
                                        <p:tav tm="0" fmla="#ppt_y-sin(pi*$)/3">
                                          <p:val>
                                            <p:fltVal val="0.5"/>
                                          </p:val>
                                        </p:tav>
                                        <p:tav tm="100000">
                                          <p:val>
                                            <p:fltVal val="1"/>
                                          </p:val>
                                        </p:tav>
                                      </p:tavLst>
                                    </p:anim>
                                    <p:anim calcmode="lin" valueType="num">
                                      <p:cBhvr>
                                        <p:cTn id="162" dur="266" tmFilter="0, 0; 0.125,0.2665; 0.25,0.4; 0.375,0.465; 0.5,0.5;  0.625,0.535; 0.75,0.6; 0.875,0.7335; 1,1">
                                          <p:stCondLst>
                                            <p:cond delay="266"/>
                                          </p:stCondLst>
                                        </p:cTn>
                                        <p:tgtEl>
                                          <p:spTgt spid="306"/>
                                        </p:tgtEl>
                                        <p:attrNameLst>
                                          <p:attrName>ppt_y</p:attrName>
                                        </p:attrNameLst>
                                      </p:cBhvr>
                                      <p:tavLst>
                                        <p:tav tm="0" fmla="#ppt_y-sin(pi*$)/9">
                                          <p:val>
                                            <p:fltVal val="0"/>
                                          </p:val>
                                        </p:tav>
                                        <p:tav tm="100000">
                                          <p:val>
                                            <p:fltVal val="1"/>
                                          </p:val>
                                        </p:tav>
                                      </p:tavLst>
                                    </p:anim>
                                    <p:anim calcmode="lin" valueType="num">
                                      <p:cBhvr>
                                        <p:cTn id="163" dur="133" tmFilter="0, 0; 0.125,0.2665; 0.25,0.4; 0.375,0.465; 0.5,0.5;  0.625,0.535; 0.75,0.6; 0.875,0.7335; 1,1">
                                          <p:stCondLst>
                                            <p:cond delay="530"/>
                                          </p:stCondLst>
                                        </p:cTn>
                                        <p:tgtEl>
                                          <p:spTgt spid="306"/>
                                        </p:tgtEl>
                                        <p:attrNameLst>
                                          <p:attrName>ppt_y</p:attrName>
                                        </p:attrNameLst>
                                      </p:cBhvr>
                                      <p:tavLst>
                                        <p:tav tm="0" fmla="#ppt_y-sin(pi*$)/27">
                                          <p:val>
                                            <p:fltVal val="0"/>
                                          </p:val>
                                        </p:tav>
                                        <p:tav tm="100000">
                                          <p:val>
                                            <p:fltVal val="1"/>
                                          </p:val>
                                        </p:tav>
                                      </p:tavLst>
                                    </p:anim>
                                    <p:anim calcmode="lin" valueType="num">
                                      <p:cBhvr>
                                        <p:cTn id="164" dur="66" tmFilter="0, 0; 0.125,0.2665; 0.25,0.4; 0.375,0.465; 0.5,0.5;  0.625,0.535; 0.75,0.6; 0.875,0.7335; 1,1">
                                          <p:stCondLst>
                                            <p:cond delay="662"/>
                                          </p:stCondLst>
                                        </p:cTn>
                                        <p:tgtEl>
                                          <p:spTgt spid="306"/>
                                        </p:tgtEl>
                                        <p:attrNameLst>
                                          <p:attrName>ppt_y</p:attrName>
                                        </p:attrNameLst>
                                      </p:cBhvr>
                                      <p:tavLst>
                                        <p:tav tm="0" fmla="#ppt_y-sin(pi*$)/81">
                                          <p:val>
                                            <p:fltVal val="0"/>
                                          </p:val>
                                        </p:tav>
                                        <p:tav tm="100000">
                                          <p:val>
                                            <p:fltVal val="1"/>
                                          </p:val>
                                        </p:tav>
                                      </p:tavLst>
                                    </p:anim>
                                    <p:animScale>
                                      <p:cBhvr>
                                        <p:cTn id="165" dur="10">
                                          <p:stCondLst>
                                            <p:cond delay="260"/>
                                          </p:stCondLst>
                                        </p:cTn>
                                        <p:tgtEl>
                                          <p:spTgt spid="306"/>
                                        </p:tgtEl>
                                      </p:cBhvr>
                                      <p:to x="100000" y="60000"/>
                                    </p:animScale>
                                    <p:animScale>
                                      <p:cBhvr>
                                        <p:cTn id="166" dur="66" decel="50000">
                                          <p:stCondLst>
                                            <p:cond delay="270"/>
                                          </p:stCondLst>
                                        </p:cTn>
                                        <p:tgtEl>
                                          <p:spTgt spid="306"/>
                                        </p:tgtEl>
                                      </p:cBhvr>
                                      <p:to x="100000" y="100000"/>
                                    </p:animScale>
                                    <p:animScale>
                                      <p:cBhvr>
                                        <p:cTn id="167" dur="10">
                                          <p:stCondLst>
                                            <p:cond delay="525"/>
                                          </p:stCondLst>
                                        </p:cTn>
                                        <p:tgtEl>
                                          <p:spTgt spid="306"/>
                                        </p:tgtEl>
                                      </p:cBhvr>
                                      <p:to x="100000" y="80000"/>
                                    </p:animScale>
                                    <p:animScale>
                                      <p:cBhvr>
                                        <p:cTn id="168" dur="66" decel="50000">
                                          <p:stCondLst>
                                            <p:cond delay="535"/>
                                          </p:stCondLst>
                                        </p:cTn>
                                        <p:tgtEl>
                                          <p:spTgt spid="306"/>
                                        </p:tgtEl>
                                      </p:cBhvr>
                                      <p:to x="100000" y="100000"/>
                                    </p:animScale>
                                    <p:animScale>
                                      <p:cBhvr>
                                        <p:cTn id="169" dur="10">
                                          <p:stCondLst>
                                            <p:cond delay="657"/>
                                          </p:stCondLst>
                                        </p:cTn>
                                        <p:tgtEl>
                                          <p:spTgt spid="306"/>
                                        </p:tgtEl>
                                      </p:cBhvr>
                                      <p:to x="100000" y="90000"/>
                                    </p:animScale>
                                    <p:animScale>
                                      <p:cBhvr>
                                        <p:cTn id="170" dur="66" decel="50000">
                                          <p:stCondLst>
                                            <p:cond delay="667"/>
                                          </p:stCondLst>
                                        </p:cTn>
                                        <p:tgtEl>
                                          <p:spTgt spid="306"/>
                                        </p:tgtEl>
                                      </p:cBhvr>
                                      <p:to x="100000" y="100000"/>
                                    </p:animScale>
                                    <p:animScale>
                                      <p:cBhvr>
                                        <p:cTn id="171" dur="10">
                                          <p:stCondLst>
                                            <p:cond delay="723"/>
                                          </p:stCondLst>
                                        </p:cTn>
                                        <p:tgtEl>
                                          <p:spTgt spid="306"/>
                                        </p:tgtEl>
                                      </p:cBhvr>
                                      <p:to x="100000" y="95000"/>
                                    </p:animScale>
                                    <p:animScale>
                                      <p:cBhvr>
                                        <p:cTn id="172" dur="66" decel="50000">
                                          <p:stCondLst>
                                            <p:cond delay="734"/>
                                          </p:stCondLst>
                                        </p:cTn>
                                        <p:tgtEl>
                                          <p:spTgt spid="306"/>
                                        </p:tgtEl>
                                      </p:cBhvr>
                                      <p:to x="100000" y="100000"/>
                                    </p:animScale>
                                  </p:childTnLst>
                                </p:cTn>
                              </p:par>
                              <p:par>
                                <p:cTn id="173" presetID="64" presetClass="path" presetSubtype="0" accel="50000" decel="50000" fill="hold" nodeType="withEffect">
                                  <p:stCondLst>
                                    <p:cond delay="0"/>
                                  </p:stCondLst>
                                  <p:childTnLst>
                                    <p:animMotion origin="layout" path="M -4.66458E-6 4.44444E-6 L 0.5368 -0.64862 " pathEditMode="relative" rAng="0" ptsTypes="AA">
                                      <p:cBhvr>
                                        <p:cTn id="174" dur="2000" fill="hold"/>
                                        <p:tgtEl>
                                          <p:spTgt spid="455"/>
                                        </p:tgtEl>
                                        <p:attrNameLst>
                                          <p:attrName>ppt_x</p:attrName>
                                          <p:attrName>ppt_y</p:attrName>
                                        </p:attrNameLst>
                                      </p:cBhvr>
                                      <p:rCtr x="26833" y="-32431"/>
                                    </p:animMotion>
                                  </p:childTnLst>
                                </p:cTn>
                              </p:par>
                              <p:par>
                                <p:cTn id="175" presetID="35" presetClass="entr" presetSubtype="0" fill="hold" nodeType="withEffect">
                                  <p:stCondLst>
                                    <p:cond delay="500"/>
                                  </p:stCondLst>
                                  <p:childTnLst>
                                    <p:set>
                                      <p:cBhvr>
                                        <p:cTn id="176" dur="1" fill="hold">
                                          <p:stCondLst>
                                            <p:cond delay="0"/>
                                          </p:stCondLst>
                                        </p:cTn>
                                        <p:tgtEl>
                                          <p:spTgt spid="266"/>
                                        </p:tgtEl>
                                        <p:attrNameLst>
                                          <p:attrName>style.visibility</p:attrName>
                                        </p:attrNameLst>
                                      </p:cBhvr>
                                      <p:to>
                                        <p:strVal val="visible"/>
                                      </p:to>
                                    </p:set>
                                    <p:animEffect transition="in" filter="fade">
                                      <p:cBhvr>
                                        <p:cTn id="177" dur="2000"/>
                                        <p:tgtEl>
                                          <p:spTgt spid="266"/>
                                        </p:tgtEl>
                                      </p:cBhvr>
                                    </p:animEffect>
                                    <p:anim calcmode="lin" valueType="num">
                                      <p:cBhvr>
                                        <p:cTn id="178" dur="2000" fill="hold"/>
                                        <p:tgtEl>
                                          <p:spTgt spid="266"/>
                                        </p:tgtEl>
                                        <p:attrNameLst>
                                          <p:attrName>style.rotation</p:attrName>
                                        </p:attrNameLst>
                                      </p:cBhvr>
                                      <p:tavLst>
                                        <p:tav tm="0">
                                          <p:val>
                                            <p:fltVal val="720"/>
                                          </p:val>
                                        </p:tav>
                                        <p:tav tm="100000">
                                          <p:val>
                                            <p:fltVal val="0"/>
                                          </p:val>
                                        </p:tav>
                                      </p:tavLst>
                                    </p:anim>
                                    <p:anim calcmode="lin" valueType="num">
                                      <p:cBhvr>
                                        <p:cTn id="179" dur="2000" fill="hold"/>
                                        <p:tgtEl>
                                          <p:spTgt spid="266"/>
                                        </p:tgtEl>
                                        <p:attrNameLst>
                                          <p:attrName>ppt_h</p:attrName>
                                        </p:attrNameLst>
                                      </p:cBhvr>
                                      <p:tavLst>
                                        <p:tav tm="0">
                                          <p:val>
                                            <p:fltVal val="0"/>
                                          </p:val>
                                        </p:tav>
                                        <p:tav tm="100000">
                                          <p:val>
                                            <p:strVal val="#ppt_h"/>
                                          </p:val>
                                        </p:tav>
                                      </p:tavLst>
                                    </p:anim>
                                    <p:anim calcmode="lin" valueType="num">
                                      <p:cBhvr>
                                        <p:cTn id="180" dur="2000" fill="hold"/>
                                        <p:tgtEl>
                                          <p:spTgt spid="266"/>
                                        </p:tgtEl>
                                        <p:attrNameLst>
                                          <p:attrName>ppt_w</p:attrName>
                                        </p:attrNameLst>
                                      </p:cBhvr>
                                      <p:tavLst>
                                        <p:tav tm="0">
                                          <p:val>
                                            <p:fltVal val="0"/>
                                          </p:val>
                                        </p:tav>
                                        <p:tav tm="100000">
                                          <p:val>
                                            <p:strVal val="#ppt_w"/>
                                          </p:val>
                                        </p:tav>
                                      </p:tavLst>
                                    </p:anim>
                                  </p:childTnLst>
                                </p:cTn>
                              </p:par>
                              <p:par>
                                <p:cTn id="181" presetID="15" presetClass="entr" presetSubtype="0" fill="hold" nodeType="withEffect">
                                  <p:stCondLst>
                                    <p:cond delay="0"/>
                                  </p:stCondLst>
                                  <p:childTnLst>
                                    <p:set>
                                      <p:cBhvr>
                                        <p:cTn id="182" dur="1" fill="hold">
                                          <p:stCondLst>
                                            <p:cond delay="0"/>
                                          </p:stCondLst>
                                        </p:cTn>
                                        <p:tgtEl>
                                          <p:spTgt spid="283"/>
                                        </p:tgtEl>
                                        <p:attrNameLst>
                                          <p:attrName>style.visibility</p:attrName>
                                        </p:attrNameLst>
                                      </p:cBhvr>
                                      <p:to>
                                        <p:strVal val="visible"/>
                                      </p:to>
                                    </p:set>
                                    <p:anim calcmode="lin" valueType="num">
                                      <p:cBhvr>
                                        <p:cTn id="183" dur="1000" fill="hold"/>
                                        <p:tgtEl>
                                          <p:spTgt spid="283"/>
                                        </p:tgtEl>
                                        <p:attrNameLst>
                                          <p:attrName>ppt_w</p:attrName>
                                        </p:attrNameLst>
                                      </p:cBhvr>
                                      <p:tavLst>
                                        <p:tav tm="0">
                                          <p:val>
                                            <p:fltVal val="0"/>
                                          </p:val>
                                        </p:tav>
                                        <p:tav tm="100000">
                                          <p:val>
                                            <p:strVal val="#ppt_w"/>
                                          </p:val>
                                        </p:tav>
                                      </p:tavLst>
                                    </p:anim>
                                    <p:anim calcmode="lin" valueType="num">
                                      <p:cBhvr>
                                        <p:cTn id="184" dur="1000" fill="hold"/>
                                        <p:tgtEl>
                                          <p:spTgt spid="283"/>
                                        </p:tgtEl>
                                        <p:attrNameLst>
                                          <p:attrName>ppt_h</p:attrName>
                                        </p:attrNameLst>
                                      </p:cBhvr>
                                      <p:tavLst>
                                        <p:tav tm="0">
                                          <p:val>
                                            <p:fltVal val="0"/>
                                          </p:val>
                                        </p:tav>
                                        <p:tav tm="100000">
                                          <p:val>
                                            <p:strVal val="#ppt_h"/>
                                          </p:val>
                                        </p:tav>
                                      </p:tavLst>
                                    </p:anim>
                                    <p:anim calcmode="lin" valueType="num">
                                      <p:cBhvr>
                                        <p:cTn id="185" dur="1000" fill="hold"/>
                                        <p:tgtEl>
                                          <p:spTgt spid="283"/>
                                        </p:tgtEl>
                                        <p:attrNameLst>
                                          <p:attrName>ppt_x</p:attrName>
                                        </p:attrNameLst>
                                      </p:cBhvr>
                                      <p:tavLst>
                                        <p:tav tm="0" fmla="#ppt_x+(cos(-2*pi*(1-$))*-#ppt_x-sin(-2*pi*(1-$))*(1-#ppt_y))*(1-$)">
                                          <p:val>
                                            <p:fltVal val="0"/>
                                          </p:val>
                                        </p:tav>
                                        <p:tav tm="100000">
                                          <p:val>
                                            <p:fltVal val="1"/>
                                          </p:val>
                                        </p:tav>
                                      </p:tavLst>
                                    </p:anim>
                                    <p:anim calcmode="lin" valueType="num">
                                      <p:cBhvr>
                                        <p:cTn id="186" dur="1000" fill="hold"/>
                                        <p:tgtEl>
                                          <p:spTgt spid="283"/>
                                        </p:tgtEl>
                                        <p:attrNameLst>
                                          <p:attrName>ppt_y</p:attrName>
                                        </p:attrNameLst>
                                      </p:cBhvr>
                                      <p:tavLst>
                                        <p:tav tm="0" fmla="#ppt_y+(sin(-2*pi*(1-$))*-#ppt_x+cos(-2*pi*(1-$))*(1-#ppt_y))*(1-$)">
                                          <p:val>
                                            <p:fltVal val="0"/>
                                          </p:val>
                                        </p:tav>
                                        <p:tav tm="100000">
                                          <p:val>
                                            <p:fltVal val="1"/>
                                          </p:val>
                                        </p:tav>
                                      </p:tavLst>
                                    </p:anim>
                                  </p:childTnLst>
                                </p:cTn>
                              </p:par>
                              <p:par>
                                <p:cTn id="187" presetID="8" presetClass="emph" presetSubtype="0" fill="hold" nodeType="withEffect">
                                  <p:stCondLst>
                                    <p:cond delay="500"/>
                                  </p:stCondLst>
                                  <p:childTnLst>
                                    <p:animRot by="21600000">
                                      <p:cBhvr>
                                        <p:cTn id="188" dur="2000" fill="hold"/>
                                        <p:tgtEl>
                                          <p:spTgt spid="283"/>
                                        </p:tgtEl>
                                        <p:attrNameLst>
                                          <p:attrName>r</p:attrName>
                                        </p:attrNameLst>
                                      </p:cBhvr>
                                    </p:animRot>
                                  </p:childTnLst>
                                </p:cTn>
                              </p:par>
                            </p:childTnLst>
                          </p:cTn>
                        </p:par>
                        <p:par>
                          <p:cTn id="189" fill="hold">
                            <p:stCondLst>
                              <p:cond delay="10300"/>
                            </p:stCondLst>
                            <p:childTnLst>
                              <p:par>
                                <p:cTn id="190" presetID="26" presetClass="emph" presetSubtype="0" repeatCount="2000" fill="hold" nodeType="afterEffect">
                                  <p:stCondLst>
                                    <p:cond delay="1500"/>
                                  </p:stCondLst>
                                  <p:childTnLst>
                                    <p:animEffect transition="out" filter="fade">
                                      <p:cBhvr>
                                        <p:cTn id="191" dur="500" tmFilter="0, 0; .2, .5; .8, .5; 1, 0"/>
                                        <p:tgtEl>
                                          <p:spTgt spid="334"/>
                                        </p:tgtEl>
                                      </p:cBhvr>
                                    </p:animEffect>
                                    <p:animScale>
                                      <p:cBhvr>
                                        <p:cTn id="192" dur="250" autoRev="1" fill="hold"/>
                                        <p:tgtEl>
                                          <p:spTgt spid="334"/>
                                        </p:tgtEl>
                                      </p:cBhvr>
                                      <p:by x="105000" y="105000"/>
                                    </p:animScale>
                                  </p:childTnLst>
                                </p:cTn>
                              </p:par>
                              <p:par>
                                <p:cTn id="193" presetID="10" presetClass="entr" presetSubtype="0" fill="hold" nodeType="withEffect">
                                  <p:stCondLst>
                                    <p:cond delay="0"/>
                                  </p:stCondLst>
                                  <p:childTnLst>
                                    <p:set>
                                      <p:cBhvr>
                                        <p:cTn id="194" dur="1" fill="hold">
                                          <p:stCondLst>
                                            <p:cond delay="0"/>
                                          </p:stCondLst>
                                        </p:cTn>
                                        <p:tgtEl>
                                          <p:spTgt spid="3194"/>
                                        </p:tgtEl>
                                        <p:attrNameLst>
                                          <p:attrName>style.visibility</p:attrName>
                                        </p:attrNameLst>
                                      </p:cBhvr>
                                      <p:to>
                                        <p:strVal val="visible"/>
                                      </p:to>
                                    </p:set>
                                    <p:animEffect transition="in" filter="fade">
                                      <p:cBhvr>
                                        <p:cTn id="195" dur="1450"/>
                                        <p:tgtEl>
                                          <p:spTgt spid="3194"/>
                                        </p:tgtEl>
                                      </p:cBhvr>
                                    </p:animEffect>
                                  </p:childTnLst>
                                </p:cTn>
                              </p:par>
                              <p:par>
                                <p:cTn id="196" presetID="42" presetClass="path" presetSubtype="0" accel="50000" decel="50000" fill="hold" nodeType="withEffect">
                                  <p:stCondLst>
                                    <p:cond delay="0"/>
                                  </p:stCondLst>
                                  <p:childTnLst>
                                    <p:animMotion origin="layout" path="M -2.53712E-6 1.48148E-6 L -2.53712E-6 0.69074 " pathEditMode="relative" rAng="0" ptsTypes="AA">
                                      <p:cBhvr>
                                        <p:cTn id="197" dur="2000" fill="hold"/>
                                        <p:tgtEl>
                                          <p:spTgt spid="3194"/>
                                        </p:tgtEl>
                                        <p:attrNameLst>
                                          <p:attrName>ppt_x</p:attrName>
                                          <p:attrName>ppt_y</p:attrName>
                                        </p:attrNameLst>
                                      </p:cBhvr>
                                      <p:rCtr x="0" y="34537"/>
                                    </p:animMotion>
                                  </p:childTnLst>
                                </p:cTn>
                              </p:par>
                              <p:par>
                                <p:cTn id="198" presetID="42" presetClass="entr" presetSubtype="0" fill="hold" nodeType="withEffect">
                                  <p:stCondLst>
                                    <p:cond delay="0"/>
                                  </p:stCondLst>
                                  <p:childTnLst>
                                    <p:set>
                                      <p:cBhvr>
                                        <p:cTn id="199" dur="1" fill="hold">
                                          <p:stCondLst>
                                            <p:cond delay="0"/>
                                          </p:stCondLst>
                                        </p:cTn>
                                        <p:tgtEl>
                                          <p:spTgt spid="352"/>
                                        </p:tgtEl>
                                        <p:attrNameLst>
                                          <p:attrName>style.visibility</p:attrName>
                                        </p:attrNameLst>
                                      </p:cBhvr>
                                      <p:to>
                                        <p:strVal val="visible"/>
                                      </p:to>
                                    </p:set>
                                    <p:animEffect transition="in" filter="fade">
                                      <p:cBhvr>
                                        <p:cTn id="200" dur="500"/>
                                        <p:tgtEl>
                                          <p:spTgt spid="352"/>
                                        </p:tgtEl>
                                      </p:cBhvr>
                                    </p:animEffect>
                                    <p:anim calcmode="lin" valueType="num">
                                      <p:cBhvr>
                                        <p:cTn id="201" dur="500" fill="hold"/>
                                        <p:tgtEl>
                                          <p:spTgt spid="352"/>
                                        </p:tgtEl>
                                        <p:attrNameLst>
                                          <p:attrName>ppt_x</p:attrName>
                                        </p:attrNameLst>
                                      </p:cBhvr>
                                      <p:tavLst>
                                        <p:tav tm="0">
                                          <p:val>
                                            <p:strVal val="#ppt_x"/>
                                          </p:val>
                                        </p:tav>
                                        <p:tav tm="100000">
                                          <p:val>
                                            <p:strVal val="#ppt_x"/>
                                          </p:val>
                                        </p:tav>
                                      </p:tavLst>
                                    </p:anim>
                                    <p:anim calcmode="lin" valueType="num">
                                      <p:cBhvr>
                                        <p:cTn id="202" dur="500" fill="hold"/>
                                        <p:tgtEl>
                                          <p:spTgt spid="352"/>
                                        </p:tgtEl>
                                        <p:attrNameLst>
                                          <p:attrName>ppt_y</p:attrName>
                                        </p:attrNameLst>
                                      </p:cBhvr>
                                      <p:tavLst>
                                        <p:tav tm="0">
                                          <p:val>
                                            <p:strVal val="#ppt_y+.1"/>
                                          </p:val>
                                        </p:tav>
                                        <p:tav tm="100000">
                                          <p:val>
                                            <p:strVal val="#ppt_y"/>
                                          </p:val>
                                        </p:tav>
                                      </p:tavLst>
                                    </p:anim>
                                  </p:childTnLst>
                                </p:cTn>
                              </p:par>
                              <p:par>
                                <p:cTn id="203" presetID="26" presetClass="emph" presetSubtype="0" repeatCount="3000" fill="hold" nodeType="withEffect">
                                  <p:stCondLst>
                                    <p:cond delay="3500"/>
                                  </p:stCondLst>
                                  <p:childTnLst>
                                    <p:animEffect transition="out" filter="fade">
                                      <p:cBhvr>
                                        <p:cTn id="204" dur="500" tmFilter="0, 0; .2, .5; .8, .5; 1, 0"/>
                                        <p:tgtEl>
                                          <p:spTgt spid="352"/>
                                        </p:tgtEl>
                                      </p:cBhvr>
                                    </p:animEffect>
                                    <p:animScale>
                                      <p:cBhvr>
                                        <p:cTn id="205" dur="250" autoRev="1" fill="hold"/>
                                        <p:tgtEl>
                                          <p:spTgt spid="352"/>
                                        </p:tgtEl>
                                      </p:cBhvr>
                                      <p:by x="105000" y="105000"/>
                                    </p:animScale>
                                  </p:childTnLst>
                                </p:cTn>
                              </p:par>
                              <p:par>
                                <p:cTn id="206" presetID="8" presetClass="emph" presetSubtype="0" repeatCount="indefinite" fill="hold" nodeType="withEffect">
                                  <p:stCondLst>
                                    <p:cond delay="3500"/>
                                  </p:stCondLst>
                                  <p:childTnLst>
                                    <p:animRot by="21600000">
                                      <p:cBhvr>
                                        <p:cTn id="207" dur="2000" fill="hold"/>
                                        <p:tgtEl>
                                          <p:spTgt spid="282"/>
                                        </p:tgtEl>
                                        <p:attrNameLst>
                                          <p:attrName>r</p:attrName>
                                        </p:attrNameLst>
                                      </p:cBhvr>
                                    </p:animRot>
                                  </p:childTnLst>
                                </p:cTn>
                              </p:par>
                              <p:par>
                                <p:cTn id="208" presetID="42" presetClass="path" presetSubtype="0" accel="50000" decel="50000" fill="hold" nodeType="withEffect">
                                  <p:stCondLst>
                                    <p:cond delay="3500"/>
                                  </p:stCondLst>
                                  <p:childTnLst>
                                    <p:animMotion origin="layout" path="M 0 0 L 0 0.25 E" pathEditMode="relative" ptsTypes="">
                                      <p:cBhvr>
                                        <p:cTn id="209" dur="2000" fill="hold"/>
                                        <p:tgtEl>
                                          <p:spTgt spid="282"/>
                                        </p:tgtEl>
                                        <p:attrNameLst>
                                          <p:attrName>ppt_x</p:attrName>
                                          <p:attrName>ppt_y</p:attrName>
                                        </p:attrNameLst>
                                      </p:cBhvr>
                                    </p:animMotion>
                                  </p:childTnLst>
                                </p:cTn>
                              </p:par>
                              <p:par>
                                <p:cTn id="210" presetID="42" presetClass="path" presetSubtype="0" accel="50000" decel="50000" fill="hold" grpId="0" nodeType="withEffect">
                                  <p:stCondLst>
                                    <p:cond delay="3500"/>
                                  </p:stCondLst>
                                  <p:childTnLst>
                                    <p:animMotion origin="layout" path="M 0 0 L 0 0.25 E" pathEditMode="relative" ptsTypes="">
                                      <p:cBhvr>
                                        <p:cTn id="211" dur="2000" fill="hold"/>
                                        <p:tgtEl>
                                          <p:spTgt spid="269"/>
                                        </p:tgtEl>
                                        <p:attrNameLst>
                                          <p:attrName>ppt_x</p:attrName>
                                          <p:attrName>ppt_y</p:attrName>
                                        </p:attrNameLst>
                                      </p:cBhvr>
                                    </p:animMotion>
                                  </p:childTnLst>
                                </p:cTn>
                              </p:par>
                              <p:par>
                                <p:cTn id="212" presetID="42" presetClass="path" presetSubtype="0" accel="50000" decel="50000" fill="hold" grpId="0" nodeType="withEffect">
                                  <p:stCondLst>
                                    <p:cond delay="3500"/>
                                  </p:stCondLst>
                                  <p:childTnLst>
                                    <p:animMotion origin="layout" path="M 0 0 L 0 0.25 E" pathEditMode="relative" ptsTypes="">
                                      <p:cBhvr>
                                        <p:cTn id="213" dur="2000" fill="hold"/>
                                        <p:tgtEl>
                                          <p:spTgt spid="270"/>
                                        </p:tgtEl>
                                        <p:attrNameLst>
                                          <p:attrName>ppt_x</p:attrName>
                                          <p:attrName>ppt_y</p:attrName>
                                        </p:attrNameLst>
                                      </p:cBhvr>
                                    </p:animMotion>
                                  </p:childTnLst>
                                </p:cTn>
                              </p:par>
                              <p:par>
                                <p:cTn id="214" presetID="42" presetClass="path" presetSubtype="0" accel="50000" decel="50000" fill="hold" grpId="0" nodeType="withEffect">
                                  <p:stCondLst>
                                    <p:cond delay="3500"/>
                                  </p:stCondLst>
                                  <p:childTnLst>
                                    <p:animMotion origin="layout" path="M 0 0 L 0 0.25 E" pathEditMode="relative" ptsTypes="">
                                      <p:cBhvr>
                                        <p:cTn id="215" dur="2000" fill="hold"/>
                                        <p:tgtEl>
                                          <p:spTgt spid="271"/>
                                        </p:tgtEl>
                                        <p:attrNameLst>
                                          <p:attrName>ppt_x</p:attrName>
                                          <p:attrName>ppt_y</p:attrName>
                                        </p:attrNameLst>
                                      </p:cBhvr>
                                    </p:animMotion>
                                  </p:childTnLst>
                                </p:cTn>
                              </p:par>
                              <p:par>
                                <p:cTn id="216" presetID="42" presetClass="path" presetSubtype="0" accel="50000" decel="50000" fill="hold" grpId="0" nodeType="withEffect">
                                  <p:stCondLst>
                                    <p:cond delay="3500"/>
                                  </p:stCondLst>
                                  <p:childTnLst>
                                    <p:animMotion origin="layout" path="M 0 0 L 0 0.25 E" pathEditMode="relative" ptsTypes="">
                                      <p:cBhvr>
                                        <p:cTn id="217" dur="2000" fill="hold"/>
                                        <p:tgtEl>
                                          <p:spTgt spid="272"/>
                                        </p:tgtEl>
                                        <p:attrNameLst>
                                          <p:attrName>ppt_x</p:attrName>
                                          <p:attrName>ppt_y</p:attrName>
                                        </p:attrNameLst>
                                      </p:cBhvr>
                                    </p:animMotion>
                                  </p:childTnLst>
                                </p:cTn>
                              </p:par>
                              <p:par>
                                <p:cTn id="218" presetID="42" presetClass="path" presetSubtype="0" accel="50000" decel="50000" fill="hold" grpId="0" nodeType="withEffect">
                                  <p:stCondLst>
                                    <p:cond delay="3500"/>
                                  </p:stCondLst>
                                  <p:childTnLst>
                                    <p:animMotion origin="layout" path="M 0 0 L 0 0.25 E" pathEditMode="relative" ptsTypes="">
                                      <p:cBhvr>
                                        <p:cTn id="219" dur="2000" fill="hold"/>
                                        <p:tgtEl>
                                          <p:spTgt spid="273"/>
                                        </p:tgtEl>
                                        <p:attrNameLst>
                                          <p:attrName>ppt_x</p:attrName>
                                          <p:attrName>ppt_y</p:attrName>
                                        </p:attrNameLst>
                                      </p:cBhvr>
                                    </p:animMotion>
                                  </p:childTnLst>
                                </p:cTn>
                              </p:par>
                              <p:par>
                                <p:cTn id="220" presetID="42" presetClass="path" presetSubtype="0" accel="50000" decel="50000" fill="hold" grpId="0" nodeType="withEffect">
                                  <p:stCondLst>
                                    <p:cond delay="3500"/>
                                  </p:stCondLst>
                                  <p:childTnLst>
                                    <p:animMotion origin="layout" path="M 0 0 L 0 0.25 E" pathEditMode="relative" ptsTypes="">
                                      <p:cBhvr>
                                        <p:cTn id="221" dur="2000" fill="hold"/>
                                        <p:tgtEl>
                                          <p:spTgt spid="276"/>
                                        </p:tgtEl>
                                        <p:attrNameLst>
                                          <p:attrName>ppt_x</p:attrName>
                                          <p:attrName>ppt_y</p:attrName>
                                        </p:attrNameLst>
                                      </p:cBhvr>
                                    </p:animMotion>
                                  </p:childTnLst>
                                </p:cTn>
                              </p:par>
                              <p:par>
                                <p:cTn id="222" presetID="42" presetClass="path" presetSubtype="0" accel="50000" decel="50000" fill="hold" grpId="0" nodeType="withEffect">
                                  <p:stCondLst>
                                    <p:cond delay="3500"/>
                                  </p:stCondLst>
                                  <p:childTnLst>
                                    <p:animMotion origin="layout" path="M 0 0 L 0 0.25 E" pathEditMode="relative" ptsTypes="">
                                      <p:cBhvr>
                                        <p:cTn id="223" dur="2000" fill="hold"/>
                                        <p:tgtEl>
                                          <p:spTgt spid="277"/>
                                        </p:tgtEl>
                                        <p:attrNameLst>
                                          <p:attrName>ppt_x</p:attrName>
                                          <p:attrName>ppt_y</p:attrName>
                                        </p:attrNameLst>
                                      </p:cBhvr>
                                    </p:animMotion>
                                  </p:childTnLst>
                                </p:cTn>
                              </p:par>
                              <p:par>
                                <p:cTn id="224" presetID="42" presetClass="path" presetSubtype="0" accel="50000" decel="50000" fill="hold" grpId="0" nodeType="withEffect">
                                  <p:stCondLst>
                                    <p:cond delay="3500"/>
                                  </p:stCondLst>
                                  <p:childTnLst>
                                    <p:animMotion origin="layout" path="M 0 0 L 0 0.25 E" pathEditMode="relative" ptsTypes="">
                                      <p:cBhvr>
                                        <p:cTn id="225" dur="2000" fill="hold"/>
                                        <p:tgtEl>
                                          <p:spTgt spid="278"/>
                                        </p:tgtEl>
                                        <p:attrNameLst>
                                          <p:attrName>ppt_x</p:attrName>
                                          <p:attrName>ppt_y</p:attrName>
                                        </p:attrNameLst>
                                      </p:cBhvr>
                                    </p:animMotion>
                                  </p:childTnLst>
                                </p:cTn>
                              </p:par>
                              <p:par>
                                <p:cTn id="226" presetID="42" presetClass="path" presetSubtype="0" accel="50000" decel="50000" fill="hold" grpId="0" nodeType="withEffect">
                                  <p:stCondLst>
                                    <p:cond delay="3500"/>
                                  </p:stCondLst>
                                  <p:childTnLst>
                                    <p:animMotion origin="layout" path="M 0 0 L 0 0.25 E" pathEditMode="relative" ptsTypes="">
                                      <p:cBhvr>
                                        <p:cTn id="227" dur="2000" fill="hold"/>
                                        <p:tgtEl>
                                          <p:spTgt spid="279"/>
                                        </p:tgtEl>
                                        <p:attrNameLst>
                                          <p:attrName>ppt_x</p:attrName>
                                          <p:attrName>ppt_y</p:attrName>
                                        </p:attrNameLst>
                                      </p:cBhvr>
                                    </p:animMotion>
                                  </p:childTnLst>
                                </p:cTn>
                              </p:par>
                              <p:par>
                                <p:cTn id="228" presetID="42" presetClass="path" presetSubtype="0" accel="50000" decel="50000" fill="hold" grpId="0" nodeType="withEffect">
                                  <p:stCondLst>
                                    <p:cond delay="3500"/>
                                  </p:stCondLst>
                                  <p:childTnLst>
                                    <p:animMotion origin="layout" path="M 0 0 L 0 0.25 E" pathEditMode="relative" ptsTypes="">
                                      <p:cBhvr>
                                        <p:cTn id="229" dur="2000" fill="hold"/>
                                        <p:tgtEl>
                                          <p:spTgt spid="280"/>
                                        </p:tgtEl>
                                        <p:attrNameLst>
                                          <p:attrName>ppt_x</p:attrName>
                                          <p:attrName>ppt_y</p:attrName>
                                        </p:attrNameLst>
                                      </p:cBhvr>
                                    </p:animMotion>
                                  </p:childTnLst>
                                </p:cTn>
                              </p:par>
                              <p:par>
                                <p:cTn id="230" presetID="42" presetClass="path" presetSubtype="0" accel="50000" decel="50000" fill="hold" grpId="0" nodeType="withEffect">
                                  <p:stCondLst>
                                    <p:cond delay="3500"/>
                                  </p:stCondLst>
                                  <p:childTnLst>
                                    <p:animMotion origin="layout" path="M 0 0 L 0 0.25 E" pathEditMode="relative" ptsTypes="">
                                      <p:cBhvr>
                                        <p:cTn id="231" dur="2000" fill="hold"/>
                                        <p:tgtEl>
                                          <p:spTgt spid="281"/>
                                        </p:tgtEl>
                                        <p:attrNameLst>
                                          <p:attrName>ppt_x</p:attrName>
                                          <p:attrName>ppt_y</p:attrName>
                                        </p:attrNameLst>
                                      </p:cBhvr>
                                    </p:animMotion>
                                  </p:childTnLst>
                                </p:cTn>
                              </p:par>
                              <p:par>
                                <p:cTn id="232" presetID="27" presetClass="emph" presetSubtype="0" fill="remove" grpId="1" nodeType="withEffect">
                                  <p:stCondLst>
                                    <p:cond delay="1000"/>
                                  </p:stCondLst>
                                  <p:childTnLst>
                                    <p:animClr clrSpc="rgb" dir="cw">
                                      <p:cBhvr override="childStyle">
                                        <p:cTn id="233" dur="250" autoRev="1" fill="remove"/>
                                        <p:tgtEl>
                                          <p:spTgt spid="112"/>
                                        </p:tgtEl>
                                        <p:attrNameLst>
                                          <p:attrName>style.color</p:attrName>
                                        </p:attrNameLst>
                                      </p:cBhvr>
                                      <p:to>
                                        <a:schemeClr val="bg1"/>
                                      </p:to>
                                    </p:animClr>
                                    <p:animClr clrSpc="rgb" dir="cw">
                                      <p:cBhvr>
                                        <p:cTn id="234" dur="250" autoRev="1" fill="remove"/>
                                        <p:tgtEl>
                                          <p:spTgt spid="112"/>
                                        </p:tgtEl>
                                        <p:attrNameLst>
                                          <p:attrName>fillcolor</p:attrName>
                                        </p:attrNameLst>
                                      </p:cBhvr>
                                      <p:to>
                                        <a:schemeClr val="bg1"/>
                                      </p:to>
                                    </p:animClr>
                                    <p:set>
                                      <p:cBhvr>
                                        <p:cTn id="235" dur="250" autoRev="1" fill="remove"/>
                                        <p:tgtEl>
                                          <p:spTgt spid="112"/>
                                        </p:tgtEl>
                                        <p:attrNameLst>
                                          <p:attrName>fill.type</p:attrName>
                                        </p:attrNameLst>
                                      </p:cBhvr>
                                      <p:to>
                                        <p:strVal val="solid"/>
                                      </p:to>
                                    </p:set>
                                    <p:set>
                                      <p:cBhvr>
                                        <p:cTn id="236" dur="250" autoRev="1" fill="remove"/>
                                        <p:tgtEl>
                                          <p:spTgt spid="112"/>
                                        </p:tgtEl>
                                        <p:attrNameLst>
                                          <p:attrName>fill.on</p:attrName>
                                        </p:attrNameLst>
                                      </p:cBhvr>
                                      <p:to>
                                        <p:strVal val="true"/>
                                      </p:to>
                                    </p:set>
                                  </p:childTnLst>
                                </p:cTn>
                              </p:par>
                            </p:childTnLst>
                          </p:cTn>
                        </p:par>
                        <p:par>
                          <p:cTn id="237" fill="hold">
                            <p:stCondLst>
                              <p:cond delay="15800"/>
                            </p:stCondLst>
                            <p:childTnLst>
                              <p:par>
                                <p:cTn id="238" presetID="8" presetClass="emph" presetSubtype="0" fill="hold" nodeType="afterEffect">
                                  <p:stCondLst>
                                    <p:cond delay="0"/>
                                  </p:stCondLst>
                                  <p:childTnLst>
                                    <p:animRot by="21600000">
                                      <p:cBhvr>
                                        <p:cTn id="239" dur="2000" fill="hold"/>
                                        <p:tgtEl>
                                          <p:spTgt spid="3197"/>
                                        </p:tgtEl>
                                        <p:attrNameLst>
                                          <p:attrName>r</p:attrName>
                                        </p:attrNameLst>
                                      </p:cBhvr>
                                    </p:animRot>
                                  </p:childTnLst>
                                </p:cTn>
                              </p:par>
                              <p:par>
                                <p:cTn id="240" presetID="32" presetClass="emph" presetSubtype="0" fill="hold" grpId="1" nodeType="withEffect">
                                  <p:stCondLst>
                                    <p:cond delay="10500"/>
                                  </p:stCondLst>
                                  <p:childTnLst>
                                    <p:animRot by="120000">
                                      <p:cBhvr>
                                        <p:cTn id="241" dur="100" fill="hold">
                                          <p:stCondLst>
                                            <p:cond delay="0"/>
                                          </p:stCondLst>
                                        </p:cTn>
                                        <p:tgtEl>
                                          <p:spTgt spid="306"/>
                                        </p:tgtEl>
                                        <p:attrNameLst>
                                          <p:attrName>r</p:attrName>
                                        </p:attrNameLst>
                                      </p:cBhvr>
                                    </p:animRot>
                                    <p:animRot by="-240000">
                                      <p:cBhvr>
                                        <p:cTn id="242" dur="200" fill="hold">
                                          <p:stCondLst>
                                            <p:cond delay="200"/>
                                          </p:stCondLst>
                                        </p:cTn>
                                        <p:tgtEl>
                                          <p:spTgt spid="306"/>
                                        </p:tgtEl>
                                        <p:attrNameLst>
                                          <p:attrName>r</p:attrName>
                                        </p:attrNameLst>
                                      </p:cBhvr>
                                    </p:animRot>
                                    <p:animRot by="240000">
                                      <p:cBhvr>
                                        <p:cTn id="243" dur="200" fill="hold">
                                          <p:stCondLst>
                                            <p:cond delay="400"/>
                                          </p:stCondLst>
                                        </p:cTn>
                                        <p:tgtEl>
                                          <p:spTgt spid="306"/>
                                        </p:tgtEl>
                                        <p:attrNameLst>
                                          <p:attrName>r</p:attrName>
                                        </p:attrNameLst>
                                      </p:cBhvr>
                                    </p:animRot>
                                    <p:animRot by="-240000">
                                      <p:cBhvr>
                                        <p:cTn id="244" dur="200" fill="hold">
                                          <p:stCondLst>
                                            <p:cond delay="600"/>
                                          </p:stCondLst>
                                        </p:cTn>
                                        <p:tgtEl>
                                          <p:spTgt spid="306"/>
                                        </p:tgtEl>
                                        <p:attrNameLst>
                                          <p:attrName>r</p:attrName>
                                        </p:attrNameLst>
                                      </p:cBhvr>
                                    </p:animRot>
                                    <p:animRot by="120000">
                                      <p:cBhvr>
                                        <p:cTn id="245" dur="200" fill="hold">
                                          <p:stCondLst>
                                            <p:cond delay="800"/>
                                          </p:stCondLst>
                                        </p:cTn>
                                        <p:tgtEl>
                                          <p:spTgt spid="306"/>
                                        </p:tgtEl>
                                        <p:attrNameLst>
                                          <p:attrName>r</p:attrName>
                                        </p:attrNameLst>
                                      </p:cBhvr>
                                    </p:animRot>
                                  </p:childTnLst>
                                </p:cTn>
                              </p:par>
                              <p:par>
                                <p:cTn id="246" presetID="35" presetClass="path" presetSubtype="0" decel="76000" fill="hold" nodeType="withEffect">
                                  <p:stCondLst>
                                    <p:cond delay="1000"/>
                                  </p:stCondLst>
                                  <p:childTnLst>
                                    <p:animMotion origin="layout" path="M -2.78197E-6 4.07407E-6 L -0.14457 4.07407E-6 " pathEditMode="relative" rAng="0" ptsTypes="AA">
                                      <p:cBhvr>
                                        <p:cTn id="247" dur="2000" fill="hold"/>
                                        <p:tgtEl>
                                          <p:spTgt spid="3218"/>
                                        </p:tgtEl>
                                        <p:attrNameLst>
                                          <p:attrName>ppt_x</p:attrName>
                                          <p:attrName>ppt_y</p:attrName>
                                        </p:attrNameLst>
                                      </p:cBhvr>
                                      <p:rCtr x="-722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1" grpId="0" animBg="1"/>
      <p:bldP spid="84" grpId="0" animBg="1"/>
      <p:bldP spid="112" grpId="0" animBg="1"/>
      <p:bldP spid="112" grpId="1" animBg="1"/>
      <p:bldP spid="288" grpId="0" animBg="1"/>
      <p:bldP spid="289" grpId="0" animBg="1"/>
      <p:bldP spid="290" grpId="0" animBg="1"/>
      <p:bldP spid="291" grpId="0" animBg="1"/>
      <p:bldP spid="292" grpId="0" animBg="1"/>
      <p:bldP spid="293" grpId="0" animBg="1"/>
      <p:bldP spid="306" grpId="0" animBg="1"/>
      <p:bldP spid="306" grpId="1" animBg="1"/>
      <p:bldP spid="3154" grpId="0" animBg="1"/>
      <p:bldP spid="269" grpId="0" animBg="1"/>
      <p:bldP spid="270" grpId="0" animBg="1"/>
      <p:bldP spid="271" grpId="0" animBg="1"/>
      <p:bldP spid="272" grpId="0" animBg="1"/>
      <p:bldP spid="273" grpId="0" animBg="1"/>
      <p:bldP spid="276" grpId="0" animBg="1"/>
      <p:bldP spid="277" grpId="0" animBg="1"/>
      <p:bldP spid="278" grpId="0" animBg="1"/>
      <p:bldP spid="279" grpId="0" animBg="1"/>
      <p:bldP spid="280" grpId="0" animBg="1"/>
      <p:bldP spid="281"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6_Gradient Title Slide">
    <p:bg bwMode="auto">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7007828" y="4564078"/>
            <a:ext cx="1102288" cy="1605174"/>
            <a:chOff x="4921606" y="4143170"/>
            <a:chExt cx="1102001" cy="1605174"/>
          </a:xfrm>
        </p:grpSpPr>
        <p:sp>
          <p:nvSpPr>
            <p:cNvPr id="16"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7"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18" name="bIg Eye"/>
          <p:cNvGrpSpPr/>
          <p:nvPr userDrawn="1"/>
        </p:nvGrpSpPr>
        <p:grpSpPr>
          <a:xfrm>
            <a:off x="7281760" y="4670214"/>
            <a:ext cx="794277" cy="469104"/>
            <a:chOff x="2665413" y="2318584"/>
            <a:chExt cx="962025" cy="568325"/>
          </a:xfrm>
          <a:solidFill>
            <a:schemeClr val="tx2"/>
          </a:solidFill>
        </p:grpSpPr>
        <p:sp>
          <p:nvSpPr>
            <p:cNvPr id="19"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0"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21" name="Line to bugle"/>
          <p:cNvSpPr>
            <a:spLocks noChangeArrowheads="1"/>
          </p:cNvSpPr>
          <p:nvPr userDrawn="1"/>
        </p:nvSpPr>
        <p:spPr bwMode="auto">
          <a:xfrm>
            <a:off x="6879381" y="5806288"/>
            <a:ext cx="19661"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22" name="Bugle"/>
          <p:cNvSpPr>
            <a:spLocks/>
          </p:cNvSpPr>
          <p:nvPr userDrawn="1"/>
        </p:nvSpPr>
        <p:spPr bwMode="auto">
          <a:xfrm>
            <a:off x="6614624" y="6260975"/>
            <a:ext cx="490196" cy="252898"/>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grpSp>
        <p:nvGrpSpPr>
          <p:cNvPr id="23" name="Arrow round wheel 2"/>
          <p:cNvGrpSpPr/>
          <p:nvPr userDrawn="1"/>
        </p:nvGrpSpPr>
        <p:grpSpPr>
          <a:xfrm>
            <a:off x="6078554" y="5405320"/>
            <a:ext cx="811316" cy="564760"/>
            <a:chOff x="1208088" y="3209171"/>
            <a:chExt cx="982663" cy="684213"/>
          </a:xfrm>
        </p:grpSpPr>
        <p:sp>
          <p:nvSpPr>
            <p:cNvPr id="24"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5"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26" name="Wheel connector"/>
          <p:cNvGrpSpPr/>
          <p:nvPr userDrawn="1"/>
        </p:nvGrpSpPr>
        <p:grpSpPr>
          <a:xfrm>
            <a:off x="6517634" y="5246770"/>
            <a:ext cx="926654" cy="807173"/>
            <a:chOff x="1739901" y="3017084"/>
            <a:chExt cx="1122362" cy="977900"/>
          </a:xfrm>
        </p:grpSpPr>
        <p:sp>
          <p:nvSpPr>
            <p:cNvPr id="27"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8"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29" name="Arrow around wheel 1"/>
          <p:cNvGrpSpPr/>
          <p:nvPr userDrawn="1"/>
        </p:nvGrpSpPr>
        <p:grpSpPr>
          <a:xfrm>
            <a:off x="6297438" y="5077733"/>
            <a:ext cx="517722" cy="638140"/>
            <a:chOff x="1473201" y="2812296"/>
            <a:chExt cx="627063" cy="773113"/>
          </a:xfrm>
        </p:grpSpPr>
        <p:sp>
          <p:nvSpPr>
            <p:cNvPr id="30"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32" name="Big Wheel 1"/>
          <p:cNvGrpSpPr/>
          <p:nvPr userDrawn="1"/>
        </p:nvGrpSpPr>
        <p:grpSpPr>
          <a:xfrm>
            <a:off x="6380012" y="5198288"/>
            <a:ext cx="450876" cy="418001"/>
            <a:chOff x="1573213" y="2958346"/>
            <a:chExt cx="546100" cy="506413"/>
          </a:xfrm>
          <a:solidFill>
            <a:schemeClr val="accent4"/>
          </a:solidFill>
        </p:grpSpPr>
        <p:sp>
          <p:nvSpPr>
            <p:cNvPr id="33"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nvGrpSpPr>
            <p:cNvPr id="34" name="Pin wheel 1"/>
            <p:cNvGrpSpPr/>
            <p:nvPr userDrawn="1"/>
          </p:nvGrpSpPr>
          <p:grpSpPr>
            <a:xfrm>
              <a:off x="1697038" y="3050421"/>
              <a:ext cx="322263" cy="325438"/>
              <a:chOff x="1697038" y="3050421"/>
              <a:chExt cx="322263" cy="325438"/>
            </a:xfrm>
            <a:grpFill/>
          </p:grpSpPr>
          <p:sp>
            <p:nvSpPr>
              <p:cNvPr id="35"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7"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8"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9"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40"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41"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42"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43"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grpSp>
        <p:nvGrpSpPr>
          <p:cNvPr id="44" name="Small Wheel 1"/>
          <p:cNvGrpSpPr/>
          <p:nvPr userDrawn="1"/>
        </p:nvGrpSpPr>
        <p:grpSpPr>
          <a:xfrm>
            <a:off x="7193946" y="5765663"/>
            <a:ext cx="322429" cy="313174"/>
            <a:chOff x="2559051" y="3645734"/>
            <a:chExt cx="390525" cy="379413"/>
          </a:xfrm>
          <a:solidFill>
            <a:schemeClr val="accent4"/>
          </a:solidFill>
        </p:grpSpPr>
        <p:sp>
          <p:nvSpPr>
            <p:cNvPr id="45"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nvGrpSpPr>
            <p:cNvPr id="46" name="Pin wheel 2"/>
            <p:cNvGrpSpPr/>
            <p:nvPr userDrawn="1"/>
          </p:nvGrpSpPr>
          <p:grpSpPr>
            <a:xfrm>
              <a:off x="2627313" y="3709234"/>
              <a:ext cx="254000" cy="252413"/>
              <a:chOff x="2627313" y="3709234"/>
              <a:chExt cx="254000" cy="252413"/>
            </a:xfrm>
            <a:grpFill/>
          </p:grpSpPr>
          <p:sp>
            <p:nvSpPr>
              <p:cNvPr id="47"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48"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49"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50"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51"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52"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53"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54"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55"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sp useBgFill="1">
        <p:nvSpPr>
          <p:cNvPr id="73" name="Blink Block"/>
          <p:cNvSpPr/>
          <p:nvPr userDrawn="1"/>
        </p:nvSpPr>
        <p:spPr bwMode="auto">
          <a:xfrm>
            <a:off x="8121029" y="3750229"/>
            <a:ext cx="3323160"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rtlCol="0" anchor="ctr"/>
          <a:lstStyle/>
          <a:p>
            <a:pPr algn="ctr"/>
            <a:endParaRPr lang="en-US" sz="1400" dirty="0">
              <a:latin typeface="Qualcomm Office Regular" pitchFamily="34" charset="0"/>
            </a:endParaRPr>
          </a:p>
        </p:txBody>
      </p:sp>
      <p:pic>
        <p:nvPicPr>
          <p:cNvPr id="64" name="arrowMask"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08" y="0"/>
            <a:ext cx="7255762" cy="6896482"/>
          </a:xfrm>
          <a:prstGeom prst="rect">
            <a:avLst/>
          </a:prstGeom>
          <a:noFill/>
        </p:spPr>
      </p:pic>
      <p:sp useBgFill="1">
        <p:nvSpPr>
          <p:cNvPr id="56" name="Blink Block"/>
          <p:cNvSpPr/>
          <p:nvPr userDrawn="1"/>
        </p:nvSpPr>
        <p:spPr bwMode="auto">
          <a:xfrm>
            <a:off x="8121029" y="3750229"/>
            <a:ext cx="3323160"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rtlCol="0" anchor="ctr"/>
          <a:lstStyle/>
          <a:p>
            <a:pPr algn="ctr"/>
            <a:endParaRPr lang="en-US" sz="1400" dirty="0">
              <a:latin typeface="Qualcomm Office Regular" pitchFamily="34" charset="0"/>
            </a:endParaRPr>
          </a:p>
        </p:txBody>
      </p:sp>
      <p:grpSp>
        <p:nvGrpSpPr>
          <p:cNvPr id="59" name="Yellow Arrow 2"/>
          <p:cNvGrpSpPr/>
          <p:nvPr userDrawn="1"/>
        </p:nvGrpSpPr>
        <p:grpSpPr>
          <a:xfrm>
            <a:off x="8430651" y="5186512"/>
            <a:ext cx="1602592" cy="389150"/>
            <a:chOff x="8730417" y="1481563"/>
            <a:chExt cx="1602175" cy="389150"/>
          </a:xfrm>
        </p:grpSpPr>
        <p:sp>
          <p:nvSpPr>
            <p:cNvPr id="60"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61"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62"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63" name="Combined White Arrows"/>
          <p:cNvGrpSpPr/>
          <p:nvPr userDrawn="1"/>
        </p:nvGrpSpPr>
        <p:grpSpPr>
          <a:xfrm>
            <a:off x="8278981" y="4901342"/>
            <a:ext cx="1998859" cy="973654"/>
            <a:chOff x="8578788" y="1196393"/>
            <a:chExt cx="1998338" cy="973653"/>
          </a:xfrm>
        </p:grpSpPr>
        <p:grpSp>
          <p:nvGrpSpPr>
            <p:cNvPr id="65" name="Big White Arrow"/>
            <p:cNvGrpSpPr/>
            <p:nvPr userDrawn="1"/>
          </p:nvGrpSpPr>
          <p:grpSpPr>
            <a:xfrm>
              <a:off x="8578788" y="1196393"/>
              <a:ext cx="1998338" cy="386520"/>
              <a:chOff x="8578788" y="1227389"/>
              <a:chExt cx="1998338" cy="386520"/>
            </a:xfrm>
          </p:grpSpPr>
          <p:sp>
            <p:nvSpPr>
              <p:cNvPr id="70"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71"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72"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66" name="Small White Arrow"/>
            <p:cNvGrpSpPr/>
            <p:nvPr userDrawn="1"/>
          </p:nvGrpSpPr>
          <p:grpSpPr>
            <a:xfrm>
              <a:off x="9024032" y="1780020"/>
              <a:ext cx="1054386" cy="390026"/>
              <a:chOff x="9024032" y="1756773"/>
              <a:chExt cx="1054386" cy="390026"/>
            </a:xfrm>
          </p:grpSpPr>
          <p:sp>
            <p:nvSpPr>
              <p:cNvPr id="67"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68"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69"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grpSp>
        <p:nvGrpSpPr>
          <p:cNvPr id="74" name="spaceman"/>
          <p:cNvGrpSpPr/>
          <p:nvPr userDrawn="1"/>
        </p:nvGrpSpPr>
        <p:grpSpPr>
          <a:xfrm rot="21402827">
            <a:off x="10764092" y="3979774"/>
            <a:ext cx="977688" cy="1700309"/>
            <a:chOff x="10831129" y="421994"/>
            <a:chExt cx="977433" cy="1700309"/>
          </a:xfrm>
        </p:grpSpPr>
        <p:sp>
          <p:nvSpPr>
            <p:cNvPr id="75"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76"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77"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78"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cxnSp>
        <p:nvCxnSpPr>
          <p:cNvPr id="79" name="Straight Connector 78"/>
          <p:cNvCxnSpPr/>
          <p:nvPr userDrawn="1"/>
        </p:nvCxnSpPr>
        <p:spPr>
          <a:xfrm flipV="1">
            <a:off x="8817164" y="5312229"/>
            <a:ext cx="2131487" cy="3636526"/>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Title 1"/>
          <p:cNvSpPr>
            <a:spLocks noGrp="1"/>
          </p:cNvSpPr>
          <p:nvPr>
            <p:ph type="ctrTitle" hasCustomPrompt="1"/>
          </p:nvPr>
        </p:nvSpPr>
        <p:spPr bwMode="gray">
          <a:xfrm>
            <a:off x="265246" y="1804978"/>
            <a:ext cx="6905518" cy="1505015"/>
          </a:xfrm>
        </p:spPr>
        <p:txBody>
          <a:bodyPr/>
          <a:lstStyle>
            <a:lvl1pPr marL="0" algn="l" defTabSz="914275" rtl="0" eaLnBrk="1" latinLnBrk="0" hangingPunct="1">
              <a:lnSpc>
                <a:spcPct val="85000"/>
              </a:lnSpc>
              <a:spcBef>
                <a:spcPct val="0"/>
              </a:spcBef>
              <a:buNone/>
              <a:defRPr lang="en-US" sz="5400" kern="1200" dirty="0">
                <a:solidFill>
                  <a:srgbClr val="FFFFFF"/>
                </a:solidFill>
                <a:latin typeface="Qualcomm Office Bold" pitchFamily="34" charset="0"/>
                <a:ea typeface="+mj-ea"/>
                <a:cs typeface="Arial" pitchFamily="34" charset="0"/>
              </a:defRPr>
            </a:lvl1pPr>
          </a:lstStyle>
          <a:p>
            <a:r>
              <a:rPr lang="en-US" dirty="0"/>
              <a:t>Click here to edit master</a:t>
            </a:r>
          </a:p>
        </p:txBody>
      </p:sp>
      <p:grpSp>
        <p:nvGrpSpPr>
          <p:cNvPr id="81" name="Group 80"/>
          <p:cNvGrpSpPr/>
          <p:nvPr userDrawn="1"/>
        </p:nvGrpSpPr>
        <p:grpSpPr>
          <a:xfrm>
            <a:off x="383350" y="1567586"/>
            <a:ext cx="6805706" cy="1936642"/>
            <a:chOff x="383249" y="1567586"/>
            <a:chExt cx="6803935" cy="1936642"/>
          </a:xfrm>
        </p:grpSpPr>
        <p:cxnSp>
          <p:nvCxnSpPr>
            <p:cNvPr id="82" name="Straight Connector 81"/>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Subtitle 2"/>
          <p:cNvSpPr>
            <a:spLocks noGrp="1"/>
          </p:cNvSpPr>
          <p:nvPr>
            <p:ph type="subTitle" idx="1" hasCustomPrompt="1"/>
          </p:nvPr>
        </p:nvSpPr>
        <p:spPr bwMode="gray">
          <a:xfrm>
            <a:off x="265246" y="598753"/>
            <a:ext cx="6905518" cy="867918"/>
          </a:xfrm>
          <a:prstGeom prst="rect">
            <a:avLst/>
          </a:prstGeom>
        </p:spPr>
        <p:txBody>
          <a:bodyPr>
            <a:spAutoFit/>
          </a:bodyPr>
          <a:lstStyle>
            <a:lvl1pPr marL="0" indent="0" algn="l" defTabSz="914275" rtl="0" eaLnBrk="1" latinLnBrk="0" hangingPunct="1">
              <a:lnSpc>
                <a:spcPct val="90000"/>
              </a:lnSpc>
              <a:spcBef>
                <a:spcPct val="0"/>
              </a:spcBef>
              <a:buNone/>
              <a:defRPr lang="en-US" sz="2800" kern="1200" dirty="0">
                <a:solidFill>
                  <a:srgbClr val="FFFFFF"/>
                </a:solidFill>
                <a:latin typeface="Qualcomm Office Regular" pitchFamily="34" charset="0"/>
                <a:ea typeface="+mj-ea"/>
                <a:cs typeface="Arial" pitchFamily="34" charset="0"/>
              </a:defRPr>
            </a:lvl1pPr>
            <a:lvl2pPr marL="457139" indent="0" algn="ctr">
              <a:buNone/>
              <a:defRPr>
                <a:solidFill>
                  <a:schemeClr val="tx1">
                    <a:tint val="75000"/>
                  </a:schemeClr>
                </a:solidFill>
              </a:defRPr>
            </a:lvl2pPr>
            <a:lvl3pPr marL="914275" indent="0" algn="ctr">
              <a:buNone/>
              <a:defRPr>
                <a:solidFill>
                  <a:schemeClr val="tx1">
                    <a:tint val="75000"/>
                  </a:schemeClr>
                </a:solidFill>
              </a:defRPr>
            </a:lvl3pPr>
            <a:lvl4pPr marL="1371414" indent="0" algn="ctr">
              <a:buNone/>
              <a:defRPr>
                <a:solidFill>
                  <a:schemeClr val="tx1">
                    <a:tint val="75000"/>
                  </a:schemeClr>
                </a:solidFill>
              </a:defRPr>
            </a:lvl4pPr>
            <a:lvl5pPr marL="1828552" indent="0" algn="ctr">
              <a:buNone/>
              <a:defRPr>
                <a:solidFill>
                  <a:schemeClr val="tx1">
                    <a:tint val="75000"/>
                  </a:schemeClr>
                </a:solidFill>
              </a:defRPr>
            </a:lvl5pPr>
            <a:lvl6pPr marL="2285690" indent="0" algn="ctr">
              <a:buNone/>
              <a:defRPr>
                <a:solidFill>
                  <a:schemeClr val="tx1">
                    <a:tint val="75000"/>
                  </a:schemeClr>
                </a:solidFill>
              </a:defRPr>
            </a:lvl6pPr>
            <a:lvl7pPr marL="2742828" indent="0" algn="ctr">
              <a:buNone/>
              <a:defRPr>
                <a:solidFill>
                  <a:schemeClr val="tx1">
                    <a:tint val="75000"/>
                  </a:schemeClr>
                </a:solidFill>
              </a:defRPr>
            </a:lvl7pPr>
            <a:lvl8pPr marL="3199966" indent="0" algn="ctr">
              <a:buNone/>
              <a:defRPr>
                <a:solidFill>
                  <a:schemeClr val="tx1">
                    <a:tint val="75000"/>
                  </a:schemeClr>
                </a:solidFill>
              </a:defRPr>
            </a:lvl8pPr>
            <a:lvl9pPr marL="3657104"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94" name="Group 93"/>
          <p:cNvGrpSpPr>
            <a:grpSpLocks noChangeAspect="1"/>
          </p:cNvGrpSpPr>
          <p:nvPr userDrawn="1"/>
        </p:nvGrpSpPr>
        <p:grpSpPr>
          <a:xfrm>
            <a:off x="391378" y="3809824"/>
            <a:ext cx="2097004" cy="457200"/>
            <a:chOff x="187326" y="5085556"/>
            <a:chExt cx="8393112" cy="1830388"/>
          </a:xfrm>
          <a:solidFill>
            <a:schemeClr val="bg1"/>
          </a:solidFill>
        </p:grpSpPr>
        <p:sp>
          <p:nvSpPr>
            <p:cNvPr id="9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9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9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9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9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00"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01"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02"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85" name="TextBox 84"/>
          <p:cNvSpPr txBox="1"/>
          <p:nvPr userDrawn="1"/>
        </p:nvSpPr>
        <p:spPr bwMode="gray">
          <a:xfrm>
            <a:off x="277060" y="6673689"/>
            <a:ext cx="3450856" cy="215431"/>
          </a:xfrm>
          <a:prstGeom prst="rect">
            <a:avLst/>
          </a:prstGeom>
          <a:noFill/>
        </p:spPr>
        <p:txBody>
          <a:bodyPr wrap="none" lIns="91427" tIns="45714" rIns="91427" bIns="45714" rtlCol="0" anchor="b" anchorCtr="0">
            <a:spAutoFit/>
          </a:bodyPr>
          <a:lstStyle/>
          <a:p>
            <a:r>
              <a:rPr lang="en-US" sz="800" dirty="0">
                <a:solidFill>
                  <a:schemeClr val="bg1">
                    <a:lumMod val="75000"/>
                  </a:schemeClr>
                </a:solidFill>
                <a:latin typeface="Qualcomm Office Regular" pitchFamily="34" charset="0"/>
                <a:cs typeface="Arial" pitchFamily="34" charset="0"/>
              </a:rPr>
              <a:t>For Internal Use Only - Qualcomm Technologies, Incorporated. All Rights Reserved.</a:t>
            </a:r>
          </a:p>
        </p:txBody>
      </p:sp>
    </p:spTree>
    <p:extLst>
      <p:ext uri="{BB962C8B-B14F-4D97-AF65-F5344CB8AC3E}">
        <p14:creationId xmlns:p14="http://schemas.microsoft.com/office/powerpoint/2010/main" val="377905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6" presetClass="emph" presetSubtype="0" accel="100000" autoRev="1" fill="hold" nodeType="withEffect">
                                  <p:stCondLst>
                                    <p:cond delay="650"/>
                                  </p:stCondLst>
                                  <p:childTnLst>
                                    <p:animScale>
                                      <p:cBhvr>
                                        <p:cTn id="9" dur="500" fill="hold"/>
                                        <p:tgtEl>
                                          <p:spTgt spid="63"/>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750"/>
                                        <p:tgtEl>
                                          <p:spTgt spid="59"/>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800" fill="hold"/>
                                        <p:tgtEl>
                                          <p:spTgt spid="59"/>
                                        </p:tgtEl>
                                        <p:attrNameLst>
                                          <p:attrName>ppt_x</p:attrName>
                                        </p:attrNameLst>
                                      </p:cBhvr>
                                      <p:tavLst>
                                        <p:tav tm="0">
                                          <p:val>
                                            <p:strVal val="0-#ppt_w/2"/>
                                          </p:val>
                                        </p:tav>
                                        <p:tav tm="100000">
                                          <p:val>
                                            <p:strVal val="#ppt_x"/>
                                          </p:val>
                                        </p:tav>
                                      </p:tavLst>
                                    </p:anim>
                                    <p:anim calcmode="lin" valueType="num">
                                      <p:cBhvr additive="base">
                                        <p:cTn id="16" dur="800" fill="hold"/>
                                        <p:tgtEl>
                                          <p:spTgt spid="59"/>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22" presetClass="entr" presetSubtype="1" fill="hold" nodeType="withEffect">
                                  <p:stCondLst>
                                    <p:cond delay="150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35" presetClass="entr" presetSubtype="0" fill="hold" nodeType="withEffect">
                                  <p:stCondLst>
                                    <p:cond delay="100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anim calcmode="lin" valueType="num">
                                      <p:cBhvr>
                                        <p:cTn id="29" dur="2000" fill="hold"/>
                                        <p:tgtEl>
                                          <p:spTgt spid="44"/>
                                        </p:tgtEl>
                                        <p:attrNameLst>
                                          <p:attrName>style.rotation</p:attrName>
                                        </p:attrNameLst>
                                      </p:cBhvr>
                                      <p:tavLst>
                                        <p:tav tm="0">
                                          <p:val>
                                            <p:fltVal val="720"/>
                                          </p:val>
                                        </p:tav>
                                        <p:tav tm="100000">
                                          <p:val>
                                            <p:fltVal val="0"/>
                                          </p:val>
                                        </p:tav>
                                      </p:tavLst>
                                    </p:anim>
                                    <p:anim calcmode="lin" valueType="num">
                                      <p:cBhvr>
                                        <p:cTn id="30" dur="2000" fill="hold"/>
                                        <p:tgtEl>
                                          <p:spTgt spid="44"/>
                                        </p:tgtEl>
                                        <p:attrNameLst>
                                          <p:attrName>ppt_h</p:attrName>
                                        </p:attrNameLst>
                                      </p:cBhvr>
                                      <p:tavLst>
                                        <p:tav tm="0">
                                          <p:val>
                                            <p:fltVal val="0"/>
                                          </p:val>
                                        </p:tav>
                                        <p:tav tm="100000">
                                          <p:val>
                                            <p:strVal val="#ppt_h"/>
                                          </p:val>
                                        </p:tav>
                                      </p:tavLst>
                                    </p:anim>
                                    <p:anim calcmode="lin" valueType="num">
                                      <p:cBhvr>
                                        <p:cTn id="31" dur="2000" fill="hold"/>
                                        <p:tgtEl>
                                          <p:spTgt spid="44"/>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800"/>
                                        <p:tgtEl>
                                          <p:spTgt spid="26"/>
                                        </p:tgtEl>
                                      </p:cBhvr>
                                    </p:animEffect>
                                  </p:childTnLst>
                                </p:cTn>
                              </p:par>
                              <p:par>
                                <p:cTn id="35" presetID="35" presetClass="entr" presetSubtype="0" fill="hold" nodeType="withEffect">
                                  <p:stCondLst>
                                    <p:cond delay="10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2000"/>
                                        <p:tgtEl>
                                          <p:spTgt spid="32"/>
                                        </p:tgtEl>
                                      </p:cBhvr>
                                    </p:animEffect>
                                    <p:anim calcmode="lin" valueType="num">
                                      <p:cBhvr>
                                        <p:cTn id="38" dur="2000" fill="hold"/>
                                        <p:tgtEl>
                                          <p:spTgt spid="32"/>
                                        </p:tgtEl>
                                        <p:attrNameLst>
                                          <p:attrName>style.rotation</p:attrName>
                                        </p:attrNameLst>
                                      </p:cBhvr>
                                      <p:tavLst>
                                        <p:tav tm="0">
                                          <p:val>
                                            <p:fltVal val="720"/>
                                          </p:val>
                                        </p:tav>
                                        <p:tav tm="100000">
                                          <p:val>
                                            <p:fltVal val="0"/>
                                          </p:val>
                                        </p:tav>
                                      </p:tavLst>
                                    </p:anim>
                                    <p:anim calcmode="lin" valueType="num">
                                      <p:cBhvr>
                                        <p:cTn id="39" dur="2000" fill="hold"/>
                                        <p:tgtEl>
                                          <p:spTgt spid="32"/>
                                        </p:tgtEl>
                                        <p:attrNameLst>
                                          <p:attrName>ppt_h</p:attrName>
                                        </p:attrNameLst>
                                      </p:cBhvr>
                                      <p:tavLst>
                                        <p:tav tm="0">
                                          <p:val>
                                            <p:fltVal val="0"/>
                                          </p:val>
                                        </p:tav>
                                        <p:tav tm="100000">
                                          <p:val>
                                            <p:strVal val="#ppt_h"/>
                                          </p:val>
                                        </p:tav>
                                      </p:tavLst>
                                    </p:anim>
                                    <p:anim calcmode="lin" valueType="num">
                                      <p:cBhvr>
                                        <p:cTn id="40" dur="2000" fill="hold"/>
                                        <p:tgtEl>
                                          <p:spTgt spid="32"/>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fmla="#ppt_w*sin(2.5*pi*$)">
                                          <p:val>
                                            <p:fltVal val="0"/>
                                          </p:val>
                                        </p:tav>
                                        <p:tav tm="100000">
                                          <p:val>
                                            <p:fltVal val="1"/>
                                          </p:val>
                                        </p:tav>
                                      </p:tavLst>
                                    </p:anim>
                                    <p:anim calcmode="lin" valueType="num">
                                      <p:cBhvr>
                                        <p:cTn id="50" dur="500" fill="hold"/>
                                        <p:tgtEl>
                                          <p:spTgt spid="22"/>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29"/>
                                        </p:tgtEl>
                                        <p:attrNameLst>
                                          <p:attrName>style.visibility</p:attrName>
                                        </p:attrNameLst>
                                      </p:cBhvr>
                                      <p:to>
                                        <p:strVal val="visible"/>
                                      </p:to>
                                    </p:set>
                                    <p:anim calcmode="lin" valueType="num">
                                      <p:cBhvr>
                                        <p:cTn id="53" dur="1000" fill="hold"/>
                                        <p:tgtEl>
                                          <p:spTgt spid="29"/>
                                        </p:tgtEl>
                                        <p:attrNameLst>
                                          <p:attrName>ppt_w</p:attrName>
                                        </p:attrNameLst>
                                      </p:cBhvr>
                                      <p:tavLst>
                                        <p:tav tm="0">
                                          <p:val>
                                            <p:fltVal val="0"/>
                                          </p:val>
                                        </p:tav>
                                        <p:tav tm="100000">
                                          <p:val>
                                            <p:strVal val="#ppt_w"/>
                                          </p:val>
                                        </p:tav>
                                      </p:tavLst>
                                    </p:anim>
                                    <p:anim calcmode="lin" valueType="num">
                                      <p:cBhvr>
                                        <p:cTn id="54" dur="1000" fill="hold"/>
                                        <p:tgtEl>
                                          <p:spTgt spid="29"/>
                                        </p:tgtEl>
                                        <p:attrNameLst>
                                          <p:attrName>ppt_h</p:attrName>
                                        </p:attrNameLst>
                                      </p:cBhvr>
                                      <p:tavLst>
                                        <p:tav tm="0">
                                          <p:val>
                                            <p:fltVal val="0"/>
                                          </p:val>
                                        </p:tav>
                                        <p:tav tm="100000">
                                          <p:val>
                                            <p:strVal val="#ppt_h"/>
                                          </p:val>
                                        </p:tav>
                                      </p:tavLst>
                                    </p:anim>
                                    <p:anim calcmode="lin" valueType="num">
                                      <p:cBhvr>
                                        <p:cTn id="55" dur="1000" fill="hold"/>
                                        <p:tgtEl>
                                          <p:spTgt spid="29"/>
                                        </p:tgtEl>
                                        <p:attrNameLst>
                                          <p:attrName>style.rotation</p:attrName>
                                        </p:attrNameLst>
                                      </p:cBhvr>
                                      <p:tavLst>
                                        <p:tav tm="0">
                                          <p:val>
                                            <p:fltVal val="90"/>
                                          </p:val>
                                        </p:tav>
                                        <p:tav tm="100000">
                                          <p:val>
                                            <p:fltVal val="0"/>
                                          </p:val>
                                        </p:tav>
                                      </p:tavLst>
                                    </p:anim>
                                    <p:animEffect transition="in" filter="fade">
                                      <p:cBhvr>
                                        <p:cTn id="56" dur="1000"/>
                                        <p:tgtEl>
                                          <p:spTgt spid="29"/>
                                        </p:tgtEl>
                                      </p:cBhvr>
                                    </p:animEffect>
                                  </p:childTnLst>
                                </p:cTn>
                              </p:par>
                              <p:par>
                                <p:cTn id="57" presetID="31" presetClass="entr" presetSubtype="0" fill="hold" nodeType="withEffect">
                                  <p:stCondLst>
                                    <p:cond delay="2350"/>
                                  </p:stCondLst>
                                  <p:childTnLst>
                                    <p:set>
                                      <p:cBhvr>
                                        <p:cTn id="58" dur="1" fill="hold">
                                          <p:stCondLst>
                                            <p:cond delay="0"/>
                                          </p:stCondLst>
                                        </p:cTn>
                                        <p:tgtEl>
                                          <p:spTgt spid="23"/>
                                        </p:tgtEl>
                                        <p:attrNameLst>
                                          <p:attrName>style.visibility</p:attrName>
                                        </p:attrNameLst>
                                      </p:cBhvr>
                                      <p:to>
                                        <p:strVal val="visible"/>
                                      </p:to>
                                    </p:set>
                                    <p:anim calcmode="lin" valueType="num">
                                      <p:cBhvr>
                                        <p:cTn id="59" dur="1000" fill="hold"/>
                                        <p:tgtEl>
                                          <p:spTgt spid="23"/>
                                        </p:tgtEl>
                                        <p:attrNameLst>
                                          <p:attrName>ppt_w</p:attrName>
                                        </p:attrNameLst>
                                      </p:cBhvr>
                                      <p:tavLst>
                                        <p:tav tm="0">
                                          <p:val>
                                            <p:fltVal val="0"/>
                                          </p:val>
                                        </p:tav>
                                        <p:tav tm="100000">
                                          <p:val>
                                            <p:strVal val="#ppt_w"/>
                                          </p:val>
                                        </p:tav>
                                      </p:tavLst>
                                    </p:anim>
                                    <p:anim calcmode="lin" valueType="num">
                                      <p:cBhvr>
                                        <p:cTn id="60" dur="1000" fill="hold"/>
                                        <p:tgtEl>
                                          <p:spTgt spid="23"/>
                                        </p:tgtEl>
                                        <p:attrNameLst>
                                          <p:attrName>ppt_h</p:attrName>
                                        </p:attrNameLst>
                                      </p:cBhvr>
                                      <p:tavLst>
                                        <p:tav tm="0">
                                          <p:val>
                                            <p:fltVal val="0"/>
                                          </p:val>
                                        </p:tav>
                                        <p:tav tm="100000">
                                          <p:val>
                                            <p:strVal val="#ppt_h"/>
                                          </p:val>
                                        </p:tav>
                                      </p:tavLst>
                                    </p:anim>
                                    <p:anim calcmode="lin" valueType="num">
                                      <p:cBhvr>
                                        <p:cTn id="61" dur="1000" fill="hold"/>
                                        <p:tgtEl>
                                          <p:spTgt spid="23"/>
                                        </p:tgtEl>
                                        <p:attrNameLst>
                                          <p:attrName>style.rotation</p:attrName>
                                        </p:attrNameLst>
                                      </p:cBhvr>
                                      <p:tavLst>
                                        <p:tav tm="0">
                                          <p:val>
                                            <p:fltVal val="90"/>
                                          </p:val>
                                        </p:tav>
                                        <p:tav tm="100000">
                                          <p:val>
                                            <p:fltVal val="0"/>
                                          </p:val>
                                        </p:tav>
                                      </p:tavLst>
                                    </p:anim>
                                    <p:animEffect transition="in" filter="fade">
                                      <p:cBhvr>
                                        <p:cTn id="62" dur="1000"/>
                                        <p:tgtEl>
                                          <p:spTgt spid="23"/>
                                        </p:tgtEl>
                                      </p:cBhvr>
                                    </p:animEffect>
                                  </p:childTnLst>
                                </p:cTn>
                              </p:par>
                              <p:par>
                                <p:cTn id="63" presetID="35" presetClass="path" presetSubtype="0" accel="46667" decel="53333" autoRev="1" fill="hold" grpId="0" nodeType="withEffect">
                                  <p:stCondLst>
                                    <p:cond delay="2600"/>
                                  </p:stCondLst>
                                  <p:childTnLst>
                                    <p:animMotion origin="layout" path="M 2.94087E-6 4.07407E-6 L -0.13051 4.07407E-6 " pathEditMode="relative" rAng="0" ptsTypes="AA">
                                      <p:cBhvr>
                                        <p:cTn id="64" dur="150" fill="hold"/>
                                        <p:tgtEl>
                                          <p:spTgt spid="56"/>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74"/>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74"/>
                                        </p:tgtEl>
                                      </p:cBhvr>
                                      <p:by x="85000" y="85000"/>
                                    </p:animScale>
                                  </p:childTnLst>
                                </p:cTn>
                              </p:par>
                              <p:par>
                                <p:cTn id="72" presetID="22" presetClass="entr" presetSubtype="4" fill="hold" nodeType="withEffect">
                                  <p:stCondLst>
                                    <p:cond delay="450"/>
                                  </p:stCondLst>
                                  <p:childTnLst>
                                    <p:set>
                                      <p:cBhvr>
                                        <p:cTn id="73" dur="1" fill="hold">
                                          <p:stCondLst>
                                            <p:cond delay="0"/>
                                          </p:stCondLst>
                                        </p:cTn>
                                        <p:tgtEl>
                                          <p:spTgt spid="79"/>
                                        </p:tgtEl>
                                        <p:attrNameLst>
                                          <p:attrName>style.visibility</p:attrName>
                                        </p:attrNameLst>
                                      </p:cBhvr>
                                      <p:to>
                                        <p:strVal val="visible"/>
                                      </p:to>
                                    </p:set>
                                    <p:animEffect transition="in" filter="wipe(down)">
                                      <p:cBhvr>
                                        <p:cTn id="74" dur="1000"/>
                                        <p:tgtEl>
                                          <p:spTgt spid="79"/>
                                        </p:tgtEl>
                                      </p:cBhvr>
                                    </p:animEffect>
                                  </p:childTnLst>
                                </p:cTn>
                              </p:par>
                              <p:par>
                                <p:cTn id="75" presetID="22" presetClass="entr" presetSubtype="8" fill="hold"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4">
                                            <p:txEl>
                                              <p:pRg st="0" end="0"/>
                                            </p:txEl>
                                          </p:spTgt>
                                        </p:tgtEl>
                                        <p:attrNameLst>
                                          <p:attrName>style.visibility</p:attrName>
                                        </p:attrNameLst>
                                      </p:cBhvr>
                                      <p:to>
                                        <p:strVal val="visible"/>
                                      </p:to>
                                    </p:set>
                                    <p:animEffect transition="in" filter="fade">
                                      <p:cBhvr>
                                        <p:cTn id="80" dur="500"/>
                                        <p:tgtEl>
                                          <p:spTgt spid="84">
                                            <p:txEl>
                                              <p:pRg st="0" end="0"/>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56" grpId="0" animBg="1"/>
      <p:bldP spid="80" grpId="0"/>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radient segu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39" name="Title 1"/>
          <p:cNvSpPr>
            <a:spLocks noGrp="1"/>
          </p:cNvSpPr>
          <p:nvPr>
            <p:ph type="ctrTitle" hasCustomPrompt="1"/>
          </p:nvPr>
        </p:nvSpPr>
        <p:spPr bwMode="black">
          <a:xfrm>
            <a:off x="308971" y="2676496"/>
            <a:ext cx="5646748" cy="1505015"/>
          </a:xfrm>
        </p:spPr>
        <p:txBody>
          <a:bodyPr/>
          <a:lstStyle>
            <a:lvl1pPr marL="0" algn="l" defTabSz="914275" rtl="0" eaLnBrk="1" latinLnBrk="0" hangingPunct="1">
              <a:lnSpc>
                <a:spcPct val="85000"/>
              </a:lnSpc>
              <a:spcBef>
                <a:spcPct val="0"/>
              </a:spcBef>
              <a:buNone/>
              <a:defRPr lang="en-US" sz="54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2" name="Group 1"/>
          <p:cNvGrpSpPr/>
          <p:nvPr userDrawn="1"/>
        </p:nvGrpSpPr>
        <p:grpSpPr bwMode="black">
          <a:xfrm>
            <a:off x="382193" y="2460679"/>
            <a:ext cx="5533561" cy="1936642"/>
            <a:chOff x="6014633" y="3746243"/>
            <a:chExt cx="6608826" cy="1936642"/>
          </a:xfrm>
        </p:grpSpPr>
        <p:cxnSp>
          <p:nvCxnSpPr>
            <p:cNvPr id="34" name="Straight Connector 33"/>
            <p:cNvCxnSpPr/>
            <p:nvPr userDrawn="1"/>
          </p:nvCxnSpPr>
          <p:spPr bwMode="black">
            <a:xfrm>
              <a:off x="6014633" y="374624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black">
            <a:xfrm>
              <a:off x="6014633" y="5682885"/>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AutoShape 4"/>
          <p:cNvSpPr>
            <a:spLocks noChangeAspect="1" noChangeArrowheads="1" noTextEdit="1"/>
          </p:cNvSpPr>
          <p:nvPr userDrawn="1"/>
        </p:nvSpPr>
        <p:spPr bwMode="auto">
          <a:xfrm>
            <a:off x="8979759" y="507999"/>
            <a:ext cx="2868281" cy="214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5" name="Freeform 6"/>
          <p:cNvSpPr>
            <a:spLocks noChangeAspect="1" noEditPoints="1"/>
          </p:cNvSpPr>
          <p:nvPr userDrawn="1"/>
        </p:nvSpPr>
        <p:spPr bwMode="auto">
          <a:xfrm>
            <a:off x="9963709" y="1764312"/>
            <a:ext cx="513806" cy="880582"/>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6" name="Freeform 7"/>
          <p:cNvSpPr>
            <a:spLocks noChangeAspect="1" noEditPoints="1"/>
          </p:cNvSpPr>
          <p:nvPr userDrawn="1"/>
        </p:nvSpPr>
        <p:spPr bwMode="auto">
          <a:xfrm>
            <a:off x="9522105" y="1088349"/>
            <a:ext cx="562740" cy="1213622"/>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7" name="Freeform 8"/>
          <p:cNvSpPr>
            <a:spLocks noChangeAspect="1" noEditPoints="1"/>
          </p:cNvSpPr>
          <p:nvPr userDrawn="1"/>
        </p:nvSpPr>
        <p:spPr bwMode="auto">
          <a:xfrm>
            <a:off x="9218441" y="702512"/>
            <a:ext cx="513806" cy="694306"/>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8" name="Freeform 9"/>
          <p:cNvSpPr>
            <a:spLocks noChangeAspect="1"/>
          </p:cNvSpPr>
          <p:nvPr userDrawn="1"/>
        </p:nvSpPr>
        <p:spPr bwMode="auto">
          <a:xfrm>
            <a:off x="9862342" y="509894"/>
            <a:ext cx="444171" cy="812845"/>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9" name="Freeform 10"/>
          <p:cNvSpPr>
            <a:spLocks noChangeAspect="1"/>
          </p:cNvSpPr>
          <p:nvPr userDrawn="1"/>
        </p:nvSpPr>
        <p:spPr bwMode="auto">
          <a:xfrm>
            <a:off x="8998410" y="1438374"/>
            <a:ext cx="589092" cy="451582"/>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10" name="Freeform 11"/>
          <p:cNvSpPr>
            <a:spLocks noChangeAspect="1" noEditPoints="1"/>
          </p:cNvSpPr>
          <p:nvPr userDrawn="1"/>
        </p:nvSpPr>
        <p:spPr bwMode="auto">
          <a:xfrm>
            <a:off x="10197698" y="991761"/>
            <a:ext cx="502515" cy="269068"/>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11" name="Freeform 12"/>
          <p:cNvSpPr>
            <a:spLocks noChangeAspect="1"/>
          </p:cNvSpPr>
          <p:nvPr userDrawn="1"/>
        </p:nvSpPr>
        <p:spPr bwMode="auto">
          <a:xfrm>
            <a:off x="10338052" y="1794036"/>
            <a:ext cx="406529" cy="212620"/>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
        <p:nvSpPr>
          <p:cNvPr id="12" name="Freeform 13"/>
          <p:cNvSpPr>
            <a:spLocks noChangeAspect="1" noEditPoints="1"/>
          </p:cNvSpPr>
          <p:nvPr userDrawn="1"/>
        </p:nvSpPr>
        <p:spPr bwMode="auto">
          <a:xfrm>
            <a:off x="10082720" y="1475229"/>
            <a:ext cx="1733392" cy="769570"/>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spTree>
    <p:extLst>
      <p:ext uri="{BB962C8B-B14F-4D97-AF65-F5344CB8AC3E}">
        <p14:creationId xmlns:p14="http://schemas.microsoft.com/office/powerpoint/2010/main" val="10161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22" presetClass="entr" presetSubtype="8" fill="hold" nodeType="withEffect">
                                  <p:stCondLst>
                                    <p:cond delay="6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42" presetClass="entr" presetSubtype="0" fill="hold" grpId="0" nodeType="withEffect">
                                  <p:stCondLst>
                                    <p:cond delay="75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par>
                                <p:cTn id="16" presetID="2" presetClass="entr" presetSubtype="2" fill="hold" grpId="0" nodeType="withEffect">
                                  <p:stCondLst>
                                    <p:cond delay="75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75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42" presetClass="entr" presetSubtype="0" fill="hold" grpId="0" nodeType="withEffect">
                                  <p:stCondLst>
                                    <p:cond delay="75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2" presetClass="entr" presetSubtype="8" fill="hold" grpId="0" nodeType="withEffect">
                                  <p:stCondLst>
                                    <p:cond delay="75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2" presetClass="entr" presetSubtype="8"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47" presetClass="entr" presetSubtype="0" fill="hold" grpId="0" nodeType="withEffect">
                                  <p:stCondLst>
                                    <p:cond delay="75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 grpId="0" animBg="1"/>
      <p:bldP spid="6" grpId="0" animBg="1"/>
      <p:bldP spid="7" grpId="0" animBg="1"/>
      <p:bldP spid="8" grpId="0" animBg="1"/>
      <p:bldP spid="9" grpId="0" animBg="1"/>
      <p:bldP spid="10" grpId="0" animBg="1"/>
      <p:bldP spid="11" grpId="0" animBg="1"/>
      <p:bldP spid="12"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ig statement slide on white">
    <p:bg>
      <p:bgPr>
        <a:solidFill>
          <a:srgbClr val="FFFFFF"/>
        </a:solidFill>
        <a:effectLst/>
      </p:bgPr>
    </p:bg>
    <p:spTree>
      <p:nvGrpSpPr>
        <p:cNvPr id="1" name=""/>
        <p:cNvGrpSpPr/>
        <p:nvPr/>
      </p:nvGrpSpPr>
      <p:grpSpPr>
        <a:xfrm>
          <a:off x="0" y="0"/>
          <a:ext cx="0" cy="0"/>
          <a:chOff x="0" y="0"/>
          <a:chExt cx="0" cy="0"/>
        </a:xfrm>
      </p:grpSpPr>
      <p:sp>
        <p:nvSpPr>
          <p:cNvPr id="39" name="Title 1"/>
          <p:cNvSpPr>
            <a:spLocks noGrp="1"/>
          </p:cNvSpPr>
          <p:nvPr>
            <p:ph type="ctrTitle" hasCustomPrompt="1"/>
          </p:nvPr>
        </p:nvSpPr>
        <p:spPr bwMode="black">
          <a:xfrm>
            <a:off x="1562579" y="3310140"/>
            <a:ext cx="9066847" cy="1421916"/>
          </a:xfrm>
        </p:spPr>
        <p:txBody>
          <a:bodyPr anchor="b"/>
          <a:lstStyle>
            <a:lvl1pPr marL="0" algn="ctr" defTabSz="914275" rtl="0" eaLnBrk="1" latinLnBrk="0" hangingPunct="1">
              <a:lnSpc>
                <a:spcPct val="80000"/>
              </a:lnSpc>
              <a:spcBef>
                <a:spcPct val="0"/>
              </a:spcBef>
              <a:buNone/>
              <a:defRPr lang="en-US" sz="5400" kern="1200" baseline="0" dirty="0">
                <a:solidFill>
                  <a:schemeClr val="tx1">
                    <a:lumMod val="65000"/>
                    <a:lumOff val="35000"/>
                  </a:schemeClr>
                </a:solidFill>
                <a:latin typeface="Qualcomm Office Bold" pitchFamily="34" charset="0"/>
                <a:ea typeface="+mj-ea"/>
                <a:cs typeface="Arial" pitchFamily="34" charset="0"/>
              </a:defRPr>
            </a:lvl1pPr>
          </a:lstStyle>
          <a:p>
            <a:r>
              <a:rPr lang="en-US" dirty="0"/>
              <a:t>Click to edit big statement slide</a:t>
            </a:r>
          </a:p>
        </p:txBody>
      </p:sp>
      <p:cxnSp>
        <p:nvCxnSpPr>
          <p:cNvPr id="35" name="Straight Connector 34"/>
          <p:cNvCxnSpPr/>
          <p:nvPr userDrawn="1"/>
        </p:nvCxnSpPr>
        <p:spPr bwMode="black">
          <a:xfrm>
            <a:off x="1562579" y="4739214"/>
            <a:ext cx="9066847"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8" name="Freeform 43"/>
          <p:cNvSpPr>
            <a:spLocks noEditPoints="1"/>
          </p:cNvSpPr>
          <p:nvPr userDrawn="1"/>
        </p:nvSpPr>
        <p:spPr bwMode="auto">
          <a:xfrm>
            <a:off x="391467" y="513429"/>
            <a:ext cx="761052" cy="760854"/>
          </a:xfrm>
          <a:custGeom>
            <a:avLst/>
            <a:gdLst>
              <a:gd name="T0" fmla="*/ 66 w 132"/>
              <a:gd name="T1" fmla="*/ 0 h 132"/>
              <a:gd name="T2" fmla="*/ 0 w 132"/>
              <a:gd name="T3" fmla="*/ 66 h 132"/>
              <a:gd name="T4" fmla="*/ 66 w 132"/>
              <a:gd name="T5" fmla="*/ 132 h 132"/>
              <a:gd name="T6" fmla="*/ 132 w 132"/>
              <a:gd name="T7" fmla="*/ 66 h 132"/>
              <a:gd name="T8" fmla="*/ 66 w 132"/>
              <a:gd name="T9" fmla="*/ 0 h 132"/>
              <a:gd name="T10" fmla="*/ 40 w 132"/>
              <a:gd name="T11" fmla="*/ 95 h 132"/>
              <a:gd name="T12" fmla="*/ 32 w 132"/>
              <a:gd name="T13" fmla="*/ 102 h 132"/>
              <a:gd name="T14" fmla="*/ 25 w 132"/>
              <a:gd name="T15" fmla="*/ 95 h 132"/>
              <a:gd name="T16" fmla="*/ 25 w 132"/>
              <a:gd name="T17" fmla="*/ 78 h 132"/>
              <a:gd name="T18" fmla="*/ 32 w 132"/>
              <a:gd name="T19" fmla="*/ 70 h 132"/>
              <a:gd name="T20" fmla="*/ 40 w 132"/>
              <a:gd name="T21" fmla="*/ 78 h 132"/>
              <a:gd name="T22" fmla="*/ 40 w 132"/>
              <a:gd name="T23" fmla="*/ 95 h 132"/>
              <a:gd name="T24" fmla="*/ 61 w 132"/>
              <a:gd name="T25" fmla="*/ 95 h 132"/>
              <a:gd name="T26" fmla="*/ 53 w 132"/>
              <a:gd name="T27" fmla="*/ 102 h 132"/>
              <a:gd name="T28" fmla="*/ 46 w 132"/>
              <a:gd name="T29" fmla="*/ 95 h 132"/>
              <a:gd name="T30" fmla="*/ 46 w 132"/>
              <a:gd name="T31" fmla="*/ 61 h 132"/>
              <a:gd name="T32" fmla="*/ 53 w 132"/>
              <a:gd name="T33" fmla="*/ 53 h 132"/>
              <a:gd name="T34" fmla="*/ 61 w 132"/>
              <a:gd name="T35" fmla="*/ 61 h 132"/>
              <a:gd name="T36" fmla="*/ 61 w 132"/>
              <a:gd name="T37" fmla="*/ 95 h 132"/>
              <a:gd name="T38" fmla="*/ 82 w 132"/>
              <a:gd name="T39" fmla="*/ 95 h 132"/>
              <a:gd name="T40" fmla="*/ 74 w 132"/>
              <a:gd name="T41" fmla="*/ 102 h 132"/>
              <a:gd name="T42" fmla="*/ 66 w 132"/>
              <a:gd name="T43" fmla="*/ 95 h 132"/>
              <a:gd name="T44" fmla="*/ 66 w 132"/>
              <a:gd name="T45" fmla="*/ 43 h 132"/>
              <a:gd name="T46" fmla="*/ 74 w 132"/>
              <a:gd name="T47" fmla="*/ 35 h 132"/>
              <a:gd name="T48" fmla="*/ 82 w 132"/>
              <a:gd name="T49" fmla="*/ 43 h 132"/>
              <a:gd name="T50" fmla="*/ 82 w 132"/>
              <a:gd name="T51" fmla="*/ 95 h 132"/>
              <a:gd name="T52" fmla="*/ 103 w 132"/>
              <a:gd name="T53" fmla="*/ 95 h 132"/>
              <a:gd name="T54" fmla="*/ 95 w 132"/>
              <a:gd name="T55" fmla="*/ 102 h 132"/>
              <a:gd name="T56" fmla="*/ 87 w 132"/>
              <a:gd name="T57" fmla="*/ 95 h 132"/>
              <a:gd name="T58" fmla="*/ 87 w 132"/>
              <a:gd name="T59" fmla="*/ 33 h 132"/>
              <a:gd name="T60" fmla="*/ 95 w 132"/>
              <a:gd name="T61" fmla="*/ 25 h 132"/>
              <a:gd name="T62" fmla="*/ 103 w 132"/>
              <a:gd name="T63" fmla="*/ 33 h 132"/>
              <a:gd name="T64" fmla="*/ 103 w 132"/>
              <a:gd name="T65" fmla="*/ 9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66" y="0"/>
                </a:moveTo>
                <a:cubicBezTo>
                  <a:pt x="30" y="0"/>
                  <a:pt x="0" y="29"/>
                  <a:pt x="0" y="66"/>
                </a:cubicBezTo>
                <a:cubicBezTo>
                  <a:pt x="0" y="102"/>
                  <a:pt x="30" y="132"/>
                  <a:pt x="66" y="132"/>
                </a:cubicBezTo>
                <a:cubicBezTo>
                  <a:pt x="103" y="132"/>
                  <a:pt x="132" y="102"/>
                  <a:pt x="132" y="66"/>
                </a:cubicBezTo>
                <a:cubicBezTo>
                  <a:pt x="132" y="29"/>
                  <a:pt x="103" y="0"/>
                  <a:pt x="66" y="0"/>
                </a:cubicBezTo>
                <a:moveTo>
                  <a:pt x="40" y="95"/>
                </a:moveTo>
                <a:cubicBezTo>
                  <a:pt x="40" y="99"/>
                  <a:pt x="36" y="102"/>
                  <a:pt x="32" y="102"/>
                </a:cubicBezTo>
                <a:cubicBezTo>
                  <a:pt x="28" y="102"/>
                  <a:pt x="25" y="99"/>
                  <a:pt x="25" y="95"/>
                </a:cubicBezTo>
                <a:cubicBezTo>
                  <a:pt x="25" y="78"/>
                  <a:pt x="25" y="78"/>
                  <a:pt x="25" y="78"/>
                </a:cubicBezTo>
                <a:cubicBezTo>
                  <a:pt x="25" y="74"/>
                  <a:pt x="28" y="70"/>
                  <a:pt x="32" y="70"/>
                </a:cubicBezTo>
                <a:cubicBezTo>
                  <a:pt x="36" y="70"/>
                  <a:pt x="40" y="74"/>
                  <a:pt x="40" y="78"/>
                </a:cubicBezTo>
                <a:lnTo>
                  <a:pt x="40" y="95"/>
                </a:lnTo>
                <a:close/>
                <a:moveTo>
                  <a:pt x="61" y="95"/>
                </a:moveTo>
                <a:cubicBezTo>
                  <a:pt x="61" y="99"/>
                  <a:pt x="57" y="102"/>
                  <a:pt x="53" y="102"/>
                </a:cubicBezTo>
                <a:cubicBezTo>
                  <a:pt x="49" y="102"/>
                  <a:pt x="46" y="99"/>
                  <a:pt x="46" y="95"/>
                </a:cubicBezTo>
                <a:cubicBezTo>
                  <a:pt x="46" y="61"/>
                  <a:pt x="46" y="61"/>
                  <a:pt x="46" y="61"/>
                </a:cubicBezTo>
                <a:cubicBezTo>
                  <a:pt x="46" y="57"/>
                  <a:pt x="49" y="53"/>
                  <a:pt x="53" y="53"/>
                </a:cubicBezTo>
                <a:cubicBezTo>
                  <a:pt x="57" y="53"/>
                  <a:pt x="61" y="57"/>
                  <a:pt x="61" y="61"/>
                </a:cubicBezTo>
                <a:lnTo>
                  <a:pt x="61" y="95"/>
                </a:lnTo>
                <a:close/>
                <a:moveTo>
                  <a:pt x="82" y="95"/>
                </a:moveTo>
                <a:cubicBezTo>
                  <a:pt x="82" y="99"/>
                  <a:pt x="78" y="102"/>
                  <a:pt x="74" y="102"/>
                </a:cubicBezTo>
                <a:cubicBezTo>
                  <a:pt x="70" y="102"/>
                  <a:pt x="66" y="99"/>
                  <a:pt x="66" y="95"/>
                </a:cubicBezTo>
                <a:cubicBezTo>
                  <a:pt x="66" y="43"/>
                  <a:pt x="66" y="43"/>
                  <a:pt x="66" y="43"/>
                </a:cubicBezTo>
                <a:cubicBezTo>
                  <a:pt x="66" y="39"/>
                  <a:pt x="70" y="35"/>
                  <a:pt x="74" y="35"/>
                </a:cubicBezTo>
                <a:cubicBezTo>
                  <a:pt x="78" y="35"/>
                  <a:pt x="82" y="39"/>
                  <a:pt x="82" y="43"/>
                </a:cubicBezTo>
                <a:lnTo>
                  <a:pt x="82" y="95"/>
                </a:lnTo>
                <a:close/>
                <a:moveTo>
                  <a:pt x="103" y="95"/>
                </a:moveTo>
                <a:cubicBezTo>
                  <a:pt x="103" y="99"/>
                  <a:pt x="99" y="102"/>
                  <a:pt x="95" y="102"/>
                </a:cubicBezTo>
                <a:cubicBezTo>
                  <a:pt x="91" y="102"/>
                  <a:pt x="87" y="99"/>
                  <a:pt x="87" y="95"/>
                </a:cubicBezTo>
                <a:cubicBezTo>
                  <a:pt x="87" y="33"/>
                  <a:pt x="87" y="33"/>
                  <a:pt x="87" y="33"/>
                </a:cubicBezTo>
                <a:cubicBezTo>
                  <a:pt x="87" y="28"/>
                  <a:pt x="91" y="25"/>
                  <a:pt x="95" y="25"/>
                </a:cubicBezTo>
                <a:cubicBezTo>
                  <a:pt x="99" y="25"/>
                  <a:pt x="103" y="28"/>
                  <a:pt x="103" y="33"/>
                </a:cubicBezTo>
                <a:lnTo>
                  <a:pt x="103" y="95"/>
                </a:lnTo>
                <a:close/>
              </a:path>
            </a:pathLst>
          </a:custGeom>
          <a:solidFill>
            <a:schemeClr val="accent5"/>
          </a:solidFill>
          <a:ln>
            <a:noFill/>
          </a:ln>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grpSp>
        <p:nvGrpSpPr>
          <p:cNvPr id="153" name="Group 152"/>
          <p:cNvGrpSpPr/>
          <p:nvPr userDrawn="1"/>
        </p:nvGrpSpPr>
        <p:grpSpPr>
          <a:xfrm rot="11318852">
            <a:off x="9565854" y="4923301"/>
            <a:ext cx="1310336" cy="1039222"/>
            <a:chOff x="6861175" y="3414713"/>
            <a:chExt cx="3033713" cy="2406650"/>
          </a:xfrm>
        </p:grpSpPr>
        <p:sp>
          <p:nvSpPr>
            <p:cNvPr id="154"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55"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156" name="Oval 155"/>
          <p:cNvSpPr/>
          <p:nvPr userDrawn="1"/>
        </p:nvSpPr>
        <p:spPr bwMode="auto">
          <a:xfrm>
            <a:off x="9691787" y="5072704"/>
            <a:ext cx="1006199" cy="1005936"/>
          </a:xfrm>
          <a:prstGeom prst="ellipse">
            <a:avLst/>
          </a:prstGeom>
          <a:noFill/>
          <a:ln w="19050">
            <a:solidFill>
              <a:schemeClr val="accent1"/>
            </a:solidFill>
          </a:ln>
        </p:spPr>
        <p:txBody>
          <a:bodyPr rot="0" spcFirstLastPara="0" vertOverflow="overflow" horzOverflow="overflow" vert="horz" wrap="square" lIns="91427" tIns="45714" rIns="91427" bIns="45714" numCol="1" spcCol="0" rtlCol="0" fromWordArt="0" anchor="t" anchorCtr="0" forceAA="0" compatLnSpc="1">
            <a:prstTxWarp prst="textNoShape">
              <a:avLst/>
            </a:prstTxWarp>
            <a:noAutofit/>
          </a:bodyPr>
          <a:lstStyle/>
          <a:p>
            <a:pPr algn="ctr"/>
            <a:endParaRPr lang="en-US" sz="1400" dirty="0" err="1">
              <a:solidFill>
                <a:schemeClr val="bg1"/>
              </a:solidFill>
              <a:latin typeface="Qualcomm Office Regular" pitchFamily="34" charset="0"/>
            </a:endParaRPr>
          </a:p>
        </p:txBody>
      </p:sp>
      <p:grpSp>
        <p:nvGrpSpPr>
          <p:cNvPr id="157" name="Group 156"/>
          <p:cNvGrpSpPr/>
          <p:nvPr userDrawn="1"/>
        </p:nvGrpSpPr>
        <p:grpSpPr bwMode="black">
          <a:xfrm>
            <a:off x="9984087" y="5364933"/>
            <a:ext cx="421592" cy="421483"/>
            <a:chOff x="9760937" y="5831681"/>
            <a:chExt cx="421482" cy="421483"/>
          </a:xfrm>
        </p:grpSpPr>
        <p:sp>
          <p:nvSpPr>
            <p:cNvPr id="158"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59"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60"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61"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62"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63"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64"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65"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179" name="Group 178"/>
          <p:cNvGrpSpPr/>
          <p:nvPr userDrawn="1"/>
        </p:nvGrpSpPr>
        <p:grpSpPr>
          <a:xfrm rot="5694621">
            <a:off x="10942799" y="4887565"/>
            <a:ext cx="982496" cy="779619"/>
            <a:chOff x="6861175" y="3414713"/>
            <a:chExt cx="3033713" cy="2406650"/>
          </a:xfrm>
        </p:grpSpPr>
        <p:sp>
          <p:nvSpPr>
            <p:cNvPr id="180"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81"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182" name="Oval 181"/>
          <p:cNvSpPr/>
          <p:nvPr userDrawn="1"/>
        </p:nvSpPr>
        <p:spPr bwMode="auto">
          <a:xfrm rot="15975769">
            <a:off x="11157480" y="4913119"/>
            <a:ext cx="754452" cy="754648"/>
          </a:xfrm>
          <a:prstGeom prst="ellipse">
            <a:avLst/>
          </a:prstGeom>
          <a:noFill/>
          <a:ln w="19050">
            <a:solidFill>
              <a:schemeClr val="accent1"/>
            </a:solidFill>
          </a:ln>
        </p:spPr>
        <p:txBody>
          <a:bodyPr rot="0" spcFirstLastPara="0" vertOverflow="overflow" horzOverflow="overflow" vert="horz" wrap="square" lIns="91427" tIns="45714" rIns="91427" bIns="45714" numCol="1" spcCol="0" rtlCol="0" fromWordArt="0" anchor="t" anchorCtr="0" forceAA="0" compatLnSpc="1">
            <a:prstTxWarp prst="textNoShape">
              <a:avLst/>
            </a:prstTxWarp>
            <a:noAutofit/>
          </a:bodyPr>
          <a:lstStyle/>
          <a:p>
            <a:pPr algn="ctr"/>
            <a:endParaRPr lang="en-US" sz="1400" dirty="0" err="1">
              <a:solidFill>
                <a:schemeClr val="bg1"/>
              </a:solidFill>
              <a:latin typeface="Qualcomm Office Regular" pitchFamily="34" charset="0"/>
            </a:endParaRPr>
          </a:p>
        </p:txBody>
      </p:sp>
      <p:grpSp>
        <p:nvGrpSpPr>
          <p:cNvPr id="183" name="Group 182"/>
          <p:cNvGrpSpPr/>
          <p:nvPr userDrawn="1"/>
        </p:nvGrpSpPr>
        <p:grpSpPr bwMode="black">
          <a:xfrm rot="15975769">
            <a:off x="11376653" y="5132343"/>
            <a:ext cx="316111" cy="316194"/>
            <a:chOff x="9760937" y="5831681"/>
            <a:chExt cx="421482" cy="421483"/>
          </a:xfrm>
        </p:grpSpPr>
        <p:sp>
          <p:nvSpPr>
            <p:cNvPr id="184"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85"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86"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87"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88"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89"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90"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91"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205" name="Group 204"/>
          <p:cNvGrpSpPr/>
          <p:nvPr userDrawn="1"/>
        </p:nvGrpSpPr>
        <p:grpSpPr>
          <a:xfrm rot="11195837">
            <a:off x="10562986" y="4415537"/>
            <a:ext cx="589652" cy="467651"/>
            <a:chOff x="6861175" y="3414713"/>
            <a:chExt cx="3033713" cy="2406650"/>
          </a:xfrm>
        </p:grpSpPr>
        <p:sp>
          <p:nvSpPr>
            <p:cNvPr id="206"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07"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208" name="Oval 207"/>
          <p:cNvSpPr/>
          <p:nvPr userDrawn="1"/>
        </p:nvSpPr>
        <p:spPr bwMode="auto">
          <a:xfrm rot="2463011">
            <a:off x="10629810" y="4483601"/>
            <a:ext cx="452789" cy="452674"/>
          </a:xfrm>
          <a:prstGeom prst="ellipse">
            <a:avLst/>
          </a:prstGeom>
          <a:noFill/>
          <a:ln w="19050">
            <a:solidFill>
              <a:schemeClr val="accent1"/>
            </a:solidFill>
          </a:ln>
        </p:spPr>
        <p:txBody>
          <a:bodyPr rot="0" spcFirstLastPara="0" vertOverflow="overflow" horzOverflow="overflow" vert="horz" wrap="square" lIns="91427" tIns="45714" rIns="91427" bIns="45714" numCol="1" spcCol="0" rtlCol="0" fromWordArt="0" anchor="t" anchorCtr="0" forceAA="0" compatLnSpc="1">
            <a:prstTxWarp prst="textNoShape">
              <a:avLst/>
            </a:prstTxWarp>
            <a:noAutofit/>
          </a:bodyPr>
          <a:lstStyle/>
          <a:p>
            <a:pPr algn="ctr"/>
            <a:endParaRPr lang="en-US" sz="1400" dirty="0" err="1">
              <a:solidFill>
                <a:schemeClr val="bg1"/>
              </a:solidFill>
              <a:latin typeface="Qualcomm Office Regular" pitchFamily="34" charset="0"/>
            </a:endParaRPr>
          </a:p>
        </p:txBody>
      </p:sp>
      <p:grpSp>
        <p:nvGrpSpPr>
          <p:cNvPr id="209" name="Group 208"/>
          <p:cNvGrpSpPr/>
          <p:nvPr userDrawn="1"/>
        </p:nvGrpSpPr>
        <p:grpSpPr bwMode="black">
          <a:xfrm rot="2463011">
            <a:off x="10761350" y="4615102"/>
            <a:ext cx="189716" cy="189668"/>
            <a:chOff x="9760937" y="5831681"/>
            <a:chExt cx="421482" cy="421483"/>
          </a:xfrm>
        </p:grpSpPr>
        <p:sp>
          <p:nvSpPr>
            <p:cNvPr id="210"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1"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2"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3"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4"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5"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6"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7"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Tree>
    <p:extLst>
      <p:ext uri="{BB962C8B-B14F-4D97-AF65-F5344CB8AC3E}">
        <p14:creationId xmlns:p14="http://schemas.microsoft.com/office/powerpoint/2010/main" val="299320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22" presetClass="entr" presetSubtype="8" fill="hold" nodeType="withEffect">
                                  <p:stCondLst>
                                    <p:cond delay="60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par>
                                <p:cTn id="11" presetID="42" presetClass="entr" presetSubtype="0" fill="hold" grpId="0" nodeType="withEffect">
                                  <p:stCondLst>
                                    <p:cond delay="8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700"/>
                                        <p:tgtEl>
                                          <p:spTgt spid="48"/>
                                        </p:tgtEl>
                                      </p:cBhvr>
                                    </p:animEffect>
                                    <p:anim calcmode="lin" valueType="num">
                                      <p:cBhvr>
                                        <p:cTn id="14" dur="1700" fill="hold"/>
                                        <p:tgtEl>
                                          <p:spTgt spid="48"/>
                                        </p:tgtEl>
                                        <p:attrNameLst>
                                          <p:attrName>ppt_x</p:attrName>
                                        </p:attrNameLst>
                                      </p:cBhvr>
                                      <p:tavLst>
                                        <p:tav tm="0">
                                          <p:val>
                                            <p:strVal val="#ppt_x"/>
                                          </p:val>
                                        </p:tav>
                                        <p:tav tm="100000">
                                          <p:val>
                                            <p:strVal val="#ppt_x"/>
                                          </p:val>
                                        </p:tav>
                                      </p:tavLst>
                                    </p:anim>
                                    <p:anim calcmode="lin" valueType="num">
                                      <p:cBhvr>
                                        <p:cTn id="15" dur="1700" fill="hold"/>
                                        <p:tgtEl>
                                          <p:spTgt spid="48"/>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2250"/>
                                  </p:stCondLst>
                                  <p:childTnLst>
                                    <p:set>
                                      <p:cBhvr>
                                        <p:cTn id="17" dur="1" fill="hold">
                                          <p:stCondLst>
                                            <p:cond delay="0"/>
                                          </p:stCondLst>
                                        </p:cTn>
                                        <p:tgtEl>
                                          <p:spTgt spid="153"/>
                                        </p:tgtEl>
                                        <p:attrNameLst>
                                          <p:attrName>style.visibility</p:attrName>
                                        </p:attrNameLst>
                                      </p:cBhvr>
                                      <p:to>
                                        <p:strVal val="visible"/>
                                      </p:to>
                                    </p:set>
                                    <p:animEffect transition="in" filter="fade">
                                      <p:cBhvr>
                                        <p:cTn id="18" dur="500"/>
                                        <p:tgtEl>
                                          <p:spTgt spid="153"/>
                                        </p:tgtEl>
                                      </p:cBhvr>
                                    </p:animEffect>
                                  </p:childTnLst>
                                </p:cTn>
                              </p:par>
                              <p:par>
                                <p:cTn id="19" presetID="10" presetClass="entr" presetSubtype="0" fill="hold" nodeType="withEffect">
                                  <p:stCondLst>
                                    <p:cond delay="2250"/>
                                  </p:stCondLst>
                                  <p:childTnLst>
                                    <p:set>
                                      <p:cBhvr>
                                        <p:cTn id="20" dur="1" fill="hold">
                                          <p:stCondLst>
                                            <p:cond delay="0"/>
                                          </p:stCondLst>
                                        </p:cTn>
                                        <p:tgtEl>
                                          <p:spTgt spid="153"/>
                                        </p:tgtEl>
                                        <p:attrNameLst>
                                          <p:attrName>style.visibility</p:attrName>
                                        </p:attrNameLst>
                                      </p:cBhvr>
                                      <p:to>
                                        <p:strVal val="visible"/>
                                      </p:to>
                                    </p:set>
                                    <p:animEffect transition="in" filter="fade">
                                      <p:cBhvr>
                                        <p:cTn id="21" dur="500"/>
                                        <p:tgtEl>
                                          <p:spTgt spid="153"/>
                                        </p:tgtEl>
                                      </p:cBhvr>
                                    </p:animEffect>
                                  </p:childTnLst>
                                </p:cTn>
                              </p:par>
                              <p:par>
                                <p:cTn id="22" presetID="8" presetClass="emph" presetSubtype="0" decel="100000" fill="hold" nodeType="withEffect">
                                  <p:stCondLst>
                                    <p:cond delay="1600"/>
                                  </p:stCondLst>
                                  <p:childTnLst>
                                    <p:animRot by="21600000">
                                      <p:cBhvr>
                                        <p:cTn id="23" dur="1000" fill="hold"/>
                                        <p:tgtEl>
                                          <p:spTgt spid="153"/>
                                        </p:tgtEl>
                                        <p:attrNameLst>
                                          <p:attrName>r</p:attrName>
                                        </p:attrNameLst>
                                      </p:cBhvr>
                                    </p:animRot>
                                  </p:childTnLst>
                                </p:cTn>
                              </p:par>
                              <p:par>
                                <p:cTn id="24" presetID="10" presetClass="entr" presetSubtype="0" fill="hold" grpId="0" nodeType="withEffect">
                                  <p:stCondLst>
                                    <p:cond delay="1100"/>
                                  </p:stCondLst>
                                  <p:childTnLst>
                                    <p:set>
                                      <p:cBhvr>
                                        <p:cTn id="25" dur="1" fill="hold">
                                          <p:stCondLst>
                                            <p:cond delay="0"/>
                                          </p:stCondLst>
                                        </p:cTn>
                                        <p:tgtEl>
                                          <p:spTgt spid="156"/>
                                        </p:tgtEl>
                                        <p:attrNameLst>
                                          <p:attrName>style.visibility</p:attrName>
                                        </p:attrNameLst>
                                      </p:cBhvr>
                                      <p:to>
                                        <p:strVal val="visible"/>
                                      </p:to>
                                    </p:set>
                                    <p:animEffect transition="in" filter="fade">
                                      <p:cBhvr>
                                        <p:cTn id="26" dur="500"/>
                                        <p:tgtEl>
                                          <p:spTgt spid="156"/>
                                        </p:tgtEl>
                                      </p:cBhvr>
                                    </p:animEffect>
                                  </p:childTnLst>
                                </p:cTn>
                              </p:par>
                              <p:par>
                                <p:cTn id="27" presetID="49" presetClass="entr" presetSubtype="0" decel="100000" fill="hold" nodeType="withEffect">
                                  <p:stCondLst>
                                    <p:cond delay="1100"/>
                                  </p:stCondLst>
                                  <p:childTnLst>
                                    <p:set>
                                      <p:cBhvr>
                                        <p:cTn id="28" dur="1" fill="hold">
                                          <p:stCondLst>
                                            <p:cond delay="0"/>
                                          </p:stCondLst>
                                        </p:cTn>
                                        <p:tgtEl>
                                          <p:spTgt spid="157"/>
                                        </p:tgtEl>
                                        <p:attrNameLst>
                                          <p:attrName>style.visibility</p:attrName>
                                        </p:attrNameLst>
                                      </p:cBhvr>
                                      <p:to>
                                        <p:strVal val="visible"/>
                                      </p:to>
                                    </p:set>
                                    <p:anim calcmode="lin" valueType="num">
                                      <p:cBhvr>
                                        <p:cTn id="29" dur="500" fill="hold"/>
                                        <p:tgtEl>
                                          <p:spTgt spid="157"/>
                                        </p:tgtEl>
                                        <p:attrNameLst>
                                          <p:attrName>ppt_w</p:attrName>
                                        </p:attrNameLst>
                                      </p:cBhvr>
                                      <p:tavLst>
                                        <p:tav tm="0">
                                          <p:val>
                                            <p:fltVal val="0"/>
                                          </p:val>
                                        </p:tav>
                                        <p:tav tm="100000">
                                          <p:val>
                                            <p:strVal val="#ppt_w"/>
                                          </p:val>
                                        </p:tav>
                                      </p:tavLst>
                                    </p:anim>
                                    <p:anim calcmode="lin" valueType="num">
                                      <p:cBhvr>
                                        <p:cTn id="30" dur="500" fill="hold"/>
                                        <p:tgtEl>
                                          <p:spTgt spid="157"/>
                                        </p:tgtEl>
                                        <p:attrNameLst>
                                          <p:attrName>ppt_h</p:attrName>
                                        </p:attrNameLst>
                                      </p:cBhvr>
                                      <p:tavLst>
                                        <p:tav tm="0">
                                          <p:val>
                                            <p:fltVal val="0"/>
                                          </p:val>
                                        </p:tav>
                                        <p:tav tm="100000">
                                          <p:val>
                                            <p:strVal val="#ppt_h"/>
                                          </p:val>
                                        </p:tav>
                                      </p:tavLst>
                                    </p:anim>
                                    <p:anim calcmode="lin" valueType="num">
                                      <p:cBhvr>
                                        <p:cTn id="31" dur="500" fill="hold"/>
                                        <p:tgtEl>
                                          <p:spTgt spid="157"/>
                                        </p:tgtEl>
                                        <p:attrNameLst>
                                          <p:attrName>style.rotation</p:attrName>
                                        </p:attrNameLst>
                                      </p:cBhvr>
                                      <p:tavLst>
                                        <p:tav tm="0">
                                          <p:val>
                                            <p:fltVal val="360"/>
                                          </p:val>
                                        </p:tav>
                                        <p:tav tm="100000">
                                          <p:val>
                                            <p:fltVal val="0"/>
                                          </p:val>
                                        </p:tav>
                                      </p:tavLst>
                                    </p:anim>
                                    <p:animEffect transition="in" filter="fade">
                                      <p:cBhvr>
                                        <p:cTn id="32" dur="500"/>
                                        <p:tgtEl>
                                          <p:spTgt spid="157"/>
                                        </p:tgtEl>
                                      </p:cBhvr>
                                    </p:animEffect>
                                  </p:childTnLst>
                                </p:cTn>
                              </p:par>
                              <p:par>
                                <p:cTn id="33" presetID="10" presetClass="entr" presetSubtype="0" fill="hold" nodeType="withEffect">
                                  <p:stCondLst>
                                    <p:cond delay="2250"/>
                                  </p:stCondLst>
                                  <p:childTnLst>
                                    <p:set>
                                      <p:cBhvr>
                                        <p:cTn id="34" dur="1" fill="hold">
                                          <p:stCondLst>
                                            <p:cond delay="0"/>
                                          </p:stCondLst>
                                        </p:cTn>
                                        <p:tgtEl>
                                          <p:spTgt spid="179"/>
                                        </p:tgtEl>
                                        <p:attrNameLst>
                                          <p:attrName>style.visibility</p:attrName>
                                        </p:attrNameLst>
                                      </p:cBhvr>
                                      <p:to>
                                        <p:strVal val="visible"/>
                                      </p:to>
                                    </p:set>
                                    <p:animEffect transition="in" filter="fade">
                                      <p:cBhvr>
                                        <p:cTn id="35" dur="500"/>
                                        <p:tgtEl>
                                          <p:spTgt spid="179"/>
                                        </p:tgtEl>
                                      </p:cBhvr>
                                    </p:animEffect>
                                  </p:childTnLst>
                                </p:cTn>
                              </p:par>
                              <p:par>
                                <p:cTn id="36" presetID="8" presetClass="emph" presetSubtype="0" decel="100000" fill="hold" nodeType="withEffect">
                                  <p:stCondLst>
                                    <p:cond delay="1600"/>
                                  </p:stCondLst>
                                  <p:childTnLst>
                                    <p:animRot by="21600000">
                                      <p:cBhvr>
                                        <p:cTn id="37" dur="1000" fill="hold"/>
                                        <p:tgtEl>
                                          <p:spTgt spid="179"/>
                                        </p:tgtEl>
                                        <p:attrNameLst>
                                          <p:attrName>r</p:attrName>
                                        </p:attrNameLst>
                                      </p:cBhvr>
                                    </p:animRot>
                                  </p:childTnLst>
                                </p:cTn>
                              </p:par>
                              <p:par>
                                <p:cTn id="38" presetID="10" presetClass="entr" presetSubtype="0" fill="hold" grpId="0" nodeType="withEffect">
                                  <p:stCondLst>
                                    <p:cond delay="1600"/>
                                  </p:stCondLst>
                                  <p:childTnLst>
                                    <p:set>
                                      <p:cBhvr>
                                        <p:cTn id="39" dur="1" fill="hold">
                                          <p:stCondLst>
                                            <p:cond delay="0"/>
                                          </p:stCondLst>
                                        </p:cTn>
                                        <p:tgtEl>
                                          <p:spTgt spid="182"/>
                                        </p:tgtEl>
                                        <p:attrNameLst>
                                          <p:attrName>style.visibility</p:attrName>
                                        </p:attrNameLst>
                                      </p:cBhvr>
                                      <p:to>
                                        <p:strVal val="visible"/>
                                      </p:to>
                                    </p:set>
                                    <p:animEffect transition="in" filter="fade">
                                      <p:cBhvr>
                                        <p:cTn id="40" dur="500"/>
                                        <p:tgtEl>
                                          <p:spTgt spid="182"/>
                                        </p:tgtEl>
                                      </p:cBhvr>
                                    </p:animEffect>
                                  </p:childTnLst>
                                </p:cTn>
                              </p:par>
                              <p:par>
                                <p:cTn id="41" presetID="49" presetClass="entr" presetSubtype="0" decel="100000" fill="hold" nodeType="withEffect">
                                  <p:stCondLst>
                                    <p:cond delay="1600"/>
                                  </p:stCondLst>
                                  <p:childTnLst>
                                    <p:set>
                                      <p:cBhvr>
                                        <p:cTn id="42" dur="1" fill="hold">
                                          <p:stCondLst>
                                            <p:cond delay="0"/>
                                          </p:stCondLst>
                                        </p:cTn>
                                        <p:tgtEl>
                                          <p:spTgt spid="183"/>
                                        </p:tgtEl>
                                        <p:attrNameLst>
                                          <p:attrName>style.visibility</p:attrName>
                                        </p:attrNameLst>
                                      </p:cBhvr>
                                      <p:to>
                                        <p:strVal val="visible"/>
                                      </p:to>
                                    </p:set>
                                    <p:anim calcmode="lin" valueType="num">
                                      <p:cBhvr>
                                        <p:cTn id="43" dur="500" fill="hold"/>
                                        <p:tgtEl>
                                          <p:spTgt spid="183"/>
                                        </p:tgtEl>
                                        <p:attrNameLst>
                                          <p:attrName>ppt_w</p:attrName>
                                        </p:attrNameLst>
                                      </p:cBhvr>
                                      <p:tavLst>
                                        <p:tav tm="0">
                                          <p:val>
                                            <p:fltVal val="0"/>
                                          </p:val>
                                        </p:tav>
                                        <p:tav tm="100000">
                                          <p:val>
                                            <p:strVal val="#ppt_w"/>
                                          </p:val>
                                        </p:tav>
                                      </p:tavLst>
                                    </p:anim>
                                    <p:anim calcmode="lin" valueType="num">
                                      <p:cBhvr>
                                        <p:cTn id="44" dur="500" fill="hold"/>
                                        <p:tgtEl>
                                          <p:spTgt spid="183"/>
                                        </p:tgtEl>
                                        <p:attrNameLst>
                                          <p:attrName>ppt_h</p:attrName>
                                        </p:attrNameLst>
                                      </p:cBhvr>
                                      <p:tavLst>
                                        <p:tav tm="0">
                                          <p:val>
                                            <p:fltVal val="0"/>
                                          </p:val>
                                        </p:tav>
                                        <p:tav tm="100000">
                                          <p:val>
                                            <p:strVal val="#ppt_h"/>
                                          </p:val>
                                        </p:tav>
                                      </p:tavLst>
                                    </p:anim>
                                    <p:anim calcmode="lin" valueType="num">
                                      <p:cBhvr>
                                        <p:cTn id="45" dur="500" fill="hold"/>
                                        <p:tgtEl>
                                          <p:spTgt spid="183"/>
                                        </p:tgtEl>
                                        <p:attrNameLst>
                                          <p:attrName>style.rotation</p:attrName>
                                        </p:attrNameLst>
                                      </p:cBhvr>
                                      <p:tavLst>
                                        <p:tav tm="0">
                                          <p:val>
                                            <p:fltVal val="360"/>
                                          </p:val>
                                        </p:tav>
                                        <p:tav tm="100000">
                                          <p:val>
                                            <p:fltVal val="0"/>
                                          </p:val>
                                        </p:tav>
                                      </p:tavLst>
                                    </p:anim>
                                    <p:animEffect transition="in" filter="fade">
                                      <p:cBhvr>
                                        <p:cTn id="46" dur="500"/>
                                        <p:tgtEl>
                                          <p:spTgt spid="183"/>
                                        </p:tgtEl>
                                      </p:cBhvr>
                                    </p:animEffect>
                                  </p:childTnLst>
                                </p:cTn>
                              </p:par>
                              <p:par>
                                <p:cTn id="47" presetID="10" presetClass="entr" presetSubtype="0" fill="hold" grpId="0" nodeType="withEffect">
                                  <p:stCondLst>
                                    <p:cond delay="2100"/>
                                  </p:stCondLst>
                                  <p:childTnLst>
                                    <p:set>
                                      <p:cBhvr>
                                        <p:cTn id="48" dur="1" fill="hold">
                                          <p:stCondLst>
                                            <p:cond delay="0"/>
                                          </p:stCondLst>
                                        </p:cTn>
                                        <p:tgtEl>
                                          <p:spTgt spid="208"/>
                                        </p:tgtEl>
                                        <p:attrNameLst>
                                          <p:attrName>style.visibility</p:attrName>
                                        </p:attrNameLst>
                                      </p:cBhvr>
                                      <p:to>
                                        <p:strVal val="visible"/>
                                      </p:to>
                                    </p:set>
                                    <p:animEffect transition="in" filter="fade">
                                      <p:cBhvr>
                                        <p:cTn id="49" dur="500"/>
                                        <p:tgtEl>
                                          <p:spTgt spid="208"/>
                                        </p:tgtEl>
                                      </p:cBhvr>
                                    </p:animEffect>
                                  </p:childTnLst>
                                </p:cTn>
                              </p:par>
                              <p:par>
                                <p:cTn id="50" presetID="49" presetClass="entr" presetSubtype="0" decel="100000" fill="hold" nodeType="withEffect">
                                  <p:stCondLst>
                                    <p:cond delay="2100"/>
                                  </p:stCondLst>
                                  <p:childTnLst>
                                    <p:set>
                                      <p:cBhvr>
                                        <p:cTn id="51" dur="1" fill="hold">
                                          <p:stCondLst>
                                            <p:cond delay="0"/>
                                          </p:stCondLst>
                                        </p:cTn>
                                        <p:tgtEl>
                                          <p:spTgt spid="209"/>
                                        </p:tgtEl>
                                        <p:attrNameLst>
                                          <p:attrName>style.visibility</p:attrName>
                                        </p:attrNameLst>
                                      </p:cBhvr>
                                      <p:to>
                                        <p:strVal val="visible"/>
                                      </p:to>
                                    </p:set>
                                    <p:anim calcmode="lin" valueType="num">
                                      <p:cBhvr>
                                        <p:cTn id="52" dur="500" fill="hold"/>
                                        <p:tgtEl>
                                          <p:spTgt spid="209"/>
                                        </p:tgtEl>
                                        <p:attrNameLst>
                                          <p:attrName>ppt_w</p:attrName>
                                        </p:attrNameLst>
                                      </p:cBhvr>
                                      <p:tavLst>
                                        <p:tav tm="0">
                                          <p:val>
                                            <p:fltVal val="0"/>
                                          </p:val>
                                        </p:tav>
                                        <p:tav tm="100000">
                                          <p:val>
                                            <p:strVal val="#ppt_w"/>
                                          </p:val>
                                        </p:tav>
                                      </p:tavLst>
                                    </p:anim>
                                    <p:anim calcmode="lin" valueType="num">
                                      <p:cBhvr>
                                        <p:cTn id="53" dur="500" fill="hold"/>
                                        <p:tgtEl>
                                          <p:spTgt spid="209"/>
                                        </p:tgtEl>
                                        <p:attrNameLst>
                                          <p:attrName>ppt_h</p:attrName>
                                        </p:attrNameLst>
                                      </p:cBhvr>
                                      <p:tavLst>
                                        <p:tav tm="0">
                                          <p:val>
                                            <p:fltVal val="0"/>
                                          </p:val>
                                        </p:tav>
                                        <p:tav tm="100000">
                                          <p:val>
                                            <p:strVal val="#ppt_h"/>
                                          </p:val>
                                        </p:tav>
                                      </p:tavLst>
                                    </p:anim>
                                    <p:anim calcmode="lin" valueType="num">
                                      <p:cBhvr>
                                        <p:cTn id="54" dur="500" fill="hold"/>
                                        <p:tgtEl>
                                          <p:spTgt spid="209"/>
                                        </p:tgtEl>
                                        <p:attrNameLst>
                                          <p:attrName>style.rotation</p:attrName>
                                        </p:attrNameLst>
                                      </p:cBhvr>
                                      <p:tavLst>
                                        <p:tav tm="0">
                                          <p:val>
                                            <p:fltVal val="360"/>
                                          </p:val>
                                        </p:tav>
                                        <p:tav tm="100000">
                                          <p:val>
                                            <p:fltVal val="0"/>
                                          </p:val>
                                        </p:tav>
                                      </p:tavLst>
                                    </p:anim>
                                    <p:animEffect transition="in" filter="fade">
                                      <p:cBhvr>
                                        <p:cTn id="55" dur="500"/>
                                        <p:tgtEl>
                                          <p:spTgt spid="209"/>
                                        </p:tgtEl>
                                      </p:cBhvr>
                                    </p:animEffect>
                                  </p:childTnLst>
                                </p:cTn>
                              </p:par>
                              <p:par>
                                <p:cTn id="56" presetID="10" presetClass="entr" presetSubtype="0" fill="hold" nodeType="withEffect">
                                  <p:stCondLst>
                                    <p:cond delay="2250"/>
                                  </p:stCondLst>
                                  <p:childTnLst>
                                    <p:set>
                                      <p:cBhvr>
                                        <p:cTn id="57" dur="1" fill="hold">
                                          <p:stCondLst>
                                            <p:cond delay="0"/>
                                          </p:stCondLst>
                                        </p:cTn>
                                        <p:tgtEl>
                                          <p:spTgt spid="205"/>
                                        </p:tgtEl>
                                        <p:attrNameLst>
                                          <p:attrName>style.visibility</p:attrName>
                                        </p:attrNameLst>
                                      </p:cBhvr>
                                      <p:to>
                                        <p:strVal val="visible"/>
                                      </p:to>
                                    </p:set>
                                    <p:animEffect transition="in" filter="fade">
                                      <p:cBhvr>
                                        <p:cTn id="58" dur="500"/>
                                        <p:tgtEl>
                                          <p:spTgt spid="205"/>
                                        </p:tgtEl>
                                      </p:cBhvr>
                                    </p:animEffect>
                                  </p:childTnLst>
                                </p:cTn>
                              </p:par>
                              <p:par>
                                <p:cTn id="59" presetID="10" presetClass="entr" presetSubtype="0" fill="hold" nodeType="withEffect">
                                  <p:stCondLst>
                                    <p:cond delay="2250"/>
                                  </p:stCondLst>
                                  <p:childTnLst>
                                    <p:set>
                                      <p:cBhvr>
                                        <p:cTn id="60" dur="1" fill="hold">
                                          <p:stCondLst>
                                            <p:cond delay="0"/>
                                          </p:stCondLst>
                                        </p:cTn>
                                        <p:tgtEl>
                                          <p:spTgt spid="205"/>
                                        </p:tgtEl>
                                        <p:attrNameLst>
                                          <p:attrName>style.visibility</p:attrName>
                                        </p:attrNameLst>
                                      </p:cBhvr>
                                      <p:to>
                                        <p:strVal val="visible"/>
                                      </p:to>
                                    </p:set>
                                    <p:animEffect transition="in" filter="fade">
                                      <p:cBhvr>
                                        <p:cTn id="61" dur="500"/>
                                        <p:tgtEl>
                                          <p:spTgt spid="205"/>
                                        </p:tgtEl>
                                      </p:cBhvr>
                                    </p:animEffect>
                                  </p:childTnLst>
                                </p:cTn>
                              </p:par>
                              <p:par>
                                <p:cTn id="62" presetID="8" presetClass="emph" presetSubtype="0" decel="100000" fill="hold" nodeType="withEffect">
                                  <p:stCondLst>
                                    <p:cond delay="1600"/>
                                  </p:stCondLst>
                                  <p:childTnLst>
                                    <p:animRot by="-21600000">
                                      <p:cBhvr>
                                        <p:cTn id="63" dur="1000" fill="hold"/>
                                        <p:tgtEl>
                                          <p:spTgt spid="20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8" grpId="0" animBg="1"/>
      <p:bldP spid="156" grpId="0" animBg="1"/>
      <p:bldP spid="182" grpId="0" animBg="1"/>
      <p:bldP spid="208"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ice">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279902" y="5022693"/>
            <a:ext cx="10435920" cy="798668"/>
          </a:xfrm>
        </p:spPr>
        <p:txBody>
          <a:bodyPr anchor="b"/>
          <a:lstStyle>
            <a:lvl1pPr marL="0" algn="l" defTabSz="914275" rtl="0" eaLnBrk="1" latinLnBrk="0" hangingPunct="1">
              <a:lnSpc>
                <a:spcPct val="85000"/>
              </a:lnSpc>
              <a:spcBef>
                <a:spcPct val="0"/>
              </a:spcBef>
              <a:buNone/>
              <a:defRPr lang="en-US" sz="5400" kern="1200" baseline="0" dirty="0">
                <a:solidFill>
                  <a:srgbClr val="FFFFFF"/>
                </a:solidFill>
                <a:latin typeface="Qualcomm Office Bold" pitchFamily="34" charset="0"/>
                <a:ea typeface="+mj-ea"/>
                <a:cs typeface="Arial" pitchFamily="34" charset="0"/>
              </a:defRPr>
            </a:lvl1pPr>
          </a:lstStyle>
          <a:p>
            <a:r>
              <a:rPr lang="en-US" dirty="0"/>
              <a:t>Device slide</a:t>
            </a:r>
          </a:p>
        </p:txBody>
      </p:sp>
      <p:sp>
        <p:nvSpPr>
          <p:cNvPr id="8" name="Subtitle 2"/>
          <p:cNvSpPr>
            <a:spLocks noGrp="1"/>
          </p:cNvSpPr>
          <p:nvPr>
            <p:ph type="subTitle" idx="1" hasCustomPrompt="1"/>
          </p:nvPr>
        </p:nvSpPr>
        <p:spPr bwMode="gray">
          <a:xfrm>
            <a:off x="279905" y="5821360"/>
            <a:ext cx="10435919" cy="424720"/>
          </a:xfrm>
          <a:prstGeom prst="rect">
            <a:avLst/>
          </a:prstGeom>
        </p:spPr>
        <p:txBody>
          <a:bodyPr/>
          <a:lstStyle>
            <a:lvl1pPr marL="0" indent="0" algn="l">
              <a:lnSpc>
                <a:spcPct val="90000"/>
              </a:lnSpc>
              <a:spcBef>
                <a:spcPts val="0"/>
              </a:spcBef>
              <a:buNone/>
              <a:defRPr baseline="0">
                <a:solidFill>
                  <a:schemeClr val="bg1"/>
                </a:solidFill>
                <a:latin typeface="Qualcomm Office Regular" pitchFamily="34" charset="0"/>
              </a:defRPr>
            </a:lvl1pPr>
            <a:lvl2pPr marL="457139" indent="0" algn="ctr">
              <a:buNone/>
              <a:defRPr>
                <a:solidFill>
                  <a:schemeClr val="tx1">
                    <a:tint val="75000"/>
                  </a:schemeClr>
                </a:solidFill>
              </a:defRPr>
            </a:lvl2pPr>
            <a:lvl3pPr marL="914275" indent="0" algn="ctr">
              <a:buNone/>
              <a:defRPr>
                <a:solidFill>
                  <a:schemeClr val="tx1">
                    <a:tint val="75000"/>
                  </a:schemeClr>
                </a:solidFill>
              </a:defRPr>
            </a:lvl3pPr>
            <a:lvl4pPr marL="1371414" indent="0" algn="ctr">
              <a:buNone/>
              <a:defRPr>
                <a:solidFill>
                  <a:schemeClr val="tx1">
                    <a:tint val="75000"/>
                  </a:schemeClr>
                </a:solidFill>
              </a:defRPr>
            </a:lvl4pPr>
            <a:lvl5pPr marL="1828552" indent="0" algn="ctr">
              <a:buNone/>
              <a:defRPr>
                <a:solidFill>
                  <a:schemeClr val="tx1">
                    <a:tint val="75000"/>
                  </a:schemeClr>
                </a:solidFill>
              </a:defRPr>
            </a:lvl5pPr>
            <a:lvl6pPr marL="2285690" indent="0" algn="ctr">
              <a:buNone/>
              <a:defRPr>
                <a:solidFill>
                  <a:schemeClr val="tx1">
                    <a:tint val="75000"/>
                  </a:schemeClr>
                </a:solidFill>
              </a:defRPr>
            </a:lvl6pPr>
            <a:lvl7pPr marL="2742828" indent="0" algn="ctr">
              <a:buNone/>
              <a:defRPr>
                <a:solidFill>
                  <a:schemeClr val="tx1">
                    <a:tint val="75000"/>
                  </a:schemeClr>
                </a:solidFill>
              </a:defRPr>
            </a:lvl7pPr>
            <a:lvl8pPr marL="3199966" indent="0" algn="ctr">
              <a:buNone/>
              <a:defRPr>
                <a:solidFill>
                  <a:schemeClr val="tx1">
                    <a:tint val="75000"/>
                  </a:schemeClr>
                </a:solidFill>
              </a:defRPr>
            </a:lvl8pPr>
            <a:lvl9pPr marL="3657104" indent="0" algn="ctr">
              <a:buNone/>
              <a:defRPr>
                <a:solidFill>
                  <a:schemeClr val="tx1">
                    <a:tint val="75000"/>
                  </a:schemeClr>
                </a:solidFill>
              </a:defRPr>
            </a:lvl9pPr>
          </a:lstStyle>
          <a:p>
            <a:r>
              <a:rPr lang="en-US" dirty="0"/>
              <a:t>This will be the subtitle line here check it out</a:t>
            </a:r>
          </a:p>
        </p:txBody>
      </p:sp>
    </p:spTree>
    <p:extLst>
      <p:ext uri="{BB962C8B-B14F-4D97-AF65-F5344CB8AC3E}">
        <p14:creationId xmlns:p14="http://schemas.microsoft.com/office/powerpoint/2010/main" val="4033840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4" name="TextBox 3">
            <a:extLst>
              <a:ext uri="{FF2B5EF4-FFF2-40B4-BE49-F238E27FC236}">
                <a16:creationId xmlns:a16="http://schemas.microsoft.com/office/drawing/2014/main" id="{095FD5A8-8798-44A0-B17A-0FDB93A41D78}"/>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403685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White Quote Layout">
    <p:bg>
      <p:bgPr>
        <a:solidFill>
          <a:schemeClr val="bg1"/>
        </a:solidFill>
        <a:effectLst/>
      </p:bgPr>
    </p:bg>
    <p:spTree>
      <p:nvGrpSpPr>
        <p:cNvPr id="1" name=""/>
        <p:cNvGrpSpPr/>
        <p:nvPr/>
      </p:nvGrpSpPr>
      <p:grpSpPr>
        <a:xfrm>
          <a:off x="0" y="0"/>
          <a:ext cx="0" cy="0"/>
          <a:chOff x="0" y="0"/>
          <a:chExt cx="0" cy="0"/>
        </a:xfrm>
      </p:grpSpPr>
      <p:sp>
        <p:nvSpPr>
          <p:cNvPr id="39" name="Title 1"/>
          <p:cNvSpPr>
            <a:spLocks noGrp="1"/>
          </p:cNvSpPr>
          <p:nvPr>
            <p:ph type="ctrTitle" hasCustomPrompt="1"/>
          </p:nvPr>
        </p:nvSpPr>
        <p:spPr bwMode="black">
          <a:xfrm>
            <a:off x="1478768" y="4245638"/>
            <a:ext cx="9235347" cy="563219"/>
          </a:xfrm>
        </p:spPr>
        <p:txBody>
          <a:bodyPr anchor="b"/>
          <a:lstStyle>
            <a:lvl1pPr marL="117459" indent="-117459" algn="l" defTabSz="914275" rtl="0" eaLnBrk="1" latinLnBrk="0" hangingPunct="1">
              <a:lnSpc>
                <a:spcPct val="85000"/>
              </a:lnSpc>
              <a:spcBef>
                <a:spcPct val="0"/>
              </a:spcBef>
              <a:buNone/>
              <a:defRPr lang="en-US" sz="3600" kern="1200" baseline="0" dirty="0">
                <a:solidFill>
                  <a:schemeClr val="tx1">
                    <a:lumMod val="65000"/>
                    <a:lumOff val="35000"/>
                  </a:schemeClr>
                </a:solidFill>
                <a:latin typeface="Qualcomm Office Light" pitchFamily="34" charset="0"/>
                <a:ea typeface="+mj-ea"/>
                <a:cs typeface="Arial" pitchFamily="34" charset="0"/>
              </a:defRPr>
            </a:lvl1pPr>
          </a:lstStyle>
          <a:p>
            <a:r>
              <a:rPr lang="en-US" dirty="0"/>
              <a:t>“Click to edit quote slide”</a:t>
            </a:r>
          </a:p>
        </p:txBody>
      </p:sp>
      <p:cxnSp>
        <p:nvCxnSpPr>
          <p:cNvPr id="35" name="Straight Connector 34"/>
          <p:cNvCxnSpPr/>
          <p:nvPr userDrawn="1"/>
        </p:nvCxnSpPr>
        <p:spPr bwMode="black">
          <a:xfrm>
            <a:off x="1572566" y="4901708"/>
            <a:ext cx="9066847" cy="0"/>
          </a:xfrm>
          <a:prstGeom prst="line">
            <a:avLst/>
          </a:prstGeom>
          <a:ln w="127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3" name="Subtitle 2"/>
          <p:cNvSpPr>
            <a:spLocks noGrp="1"/>
          </p:cNvSpPr>
          <p:nvPr userDrawn="1">
            <p:ph type="subTitle" idx="1"/>
          </p:nvPr>
        </p:nvSpPr>
        <p:spPr bwMode="black">
          <a:xfrm>
            <a:off x="1610607" y="5037266"/>
            <a:ext cx="9137812" cy="350853"/>
          </a:xfrm>
          <a:prstGeom prst="rect">
            <a:avLst/>
          </a:prstGeom>
        </p:spPr>
        <p:txBody>
          <a:bodyPr anchor="t"/>
          <a:lstStyle>
            <a:lvl1pPr marL="0" indent="0" algn="l" defTabSz="914275" rtl="0" eaLnBrk="1" latinLnBrk="0" hangingPunct="1">
              <a:lnSpc>
                <a:spcPct val="80000"/>
              </a:lnSpc>
              <a:spcBef>
                <a:spcPct val="0"/>
              </a:spcBef>
              <a:buFontTx/>
              <a:buNone/>
              <a:defRPr lang="en-US" sz="2100" kern="1200" baseline="0" dirty="0">
                <a:solidFill>
                  <a:schemeClr val="bg2"/>
                </a:solidFill>
                <a:latin typeface="Qualcomm Office Regular" pitchFamily="34" charset="0"/>
                <a:ea typeface="+mn-ea"/>
                <a:cs typeface="+mn-cs"/>
              </a:defRPr>
            </a:lvl1pPr>
            <a:lvl2pPr marL="457139" indent="0" algn="ctr">
              <a:buNone/>
              <a:defRPr>
                <a:solidFill>
                  <a:schemeClr val="tx1">
                    <a:tint val="75000"/>
                  </a:schemeClr>
                </a:solidFill>
              </a:defRPr>
            </a:lvl2pPr>
            <a:lvl3pPr marL="914275" indent="0" algn="ctr">
              <a:buNone/>
              <a:defRPr>
                <a:solidFill>
                  <a:schemeClr val="tx1">
                    <a:tint val="75000"/>
                  </a:schemeClr>
                </a:solidFill>
              </a:defRPr>
            </a:lvl3pPr>
            <a:lvl4pPr marL="1371414" indent="0" algn="ctr">
              <a:buNone/>
              <a:defRPr>
                <a:solidFill>
                  <a:schemeClr val="tx1">
                    <a:tint val="75000"/>
                  </a:schemeClr>
                </a:solidFill>
              </a:defRPr>
            </a:lvl4pPr>
            <a:lvl5pPr marL="1828552" indent="0" algn="ctr">
              <a:buNone/>
              <a:defRPr>
                <a:solidFill>
                  <a:schemeClr val="tx1">
                    <a:tint val="75000"/>
                  </a:schemeClr>
                </a:solidFill>
              </a:defRPr>
            </a:lvl5pPr>
            <a:lvl6pPr marL="2285690" indent="0" algn="ctr">
              <a:buNone/>
              <a:defRPr>
                <a:solidFill>
                  <a:schemeClr val="tx1">
                    <a:tint val="75000"/>
                  </a:schemeClr>
                </a:solidFill>
              </a:defRPr>
            </a:lvl6pPr>
            <a:lvl7pPr marL="2742828" indent="0" algn="ctr">
              <a:buNone/>
              <a:defRPr>
                <a:solidFill>
                  <a:schemeClr val="tx1">
                    <a:tint val="75000"/>
                  </a:schemeClr>
                </a:solidFill>
              </a:defRPr>
            </a:lvl7pPr>
            <a:lvl8pPr marL="3199966" indent="0" algn="ctr">
              <a:buNone/>
              <a:defRPr>
                <a:solidFill>
                  <a:schemeClr val="tx1">
                    <a:tint val="75000"/>
                  </a:schemeClr>
                </a:solidFill>
              </a:defRPr>
            </a:lvl8pPr>
            <a:lvl9pPr marL="3657104" indent="0" algn="ctr">
              <a:buNone/>
              <a:defRPr>
                <a:solidFill>
                  <a:schemeClr val="tx1">
                    <a:tint val="75000"/>
                  </a:schemeClr>
                </a:solidFill>
              </a:defRPr>
            </a:lvl9pPr>
          </a:lstStyle>
          <a:p>
            <a:r>
              <a:rPr lang="en-US"/>
              <a:t>Click to edit Master subtitle style</a:t>
            </a:r>
            <a:endParaRPr lang="en-US" dirty="0"/>
          </a:p>
        </p:txBody>
      </p:sp>
      <p:grpSp>
        <p:nvGrpSpPr>
          <p:cNvPr id="50" name="Group 49"/>
          <p:cNvGrpSpPr/>
          <p:nvPr userDrawn="1"/>
        </p:nvGrpSpPr>
        <p:grpSpPr>
          <a:xfrm rot="5694621">
            <a:off x="9971475" y="5228379"/>
            <a:ext cx="982496" cy="779619"/>
            <a:chOff x="6861175" y="3414713"/>
            <a:chExt cx="3033713" cy="2406650"/>
          </a:xfrm>
        </p:grpSpPr>
        <p:sp>
          <p:nvSpPr>
            <p:cNvPr id="51"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52"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317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53" name="Oval 52"/>
          <p:cNvSpPr/>
          <p:nvPr userDrawn="1"/>
        </p:nvSpPr>
        <p:spPr bwMode="auto">
          <a:xfrm rot="15975769">
            <a:off x="10186155" y="5253933"/>
            <a:ext cx="754452" cy="754648"/>
          </a:xfrm>
          <a:prstGeom prst="ellipse">
            <a:avLst/>
          </a:prstGeom>
          <a:noFill/>
          <a:ln w="19050">
            <a:solidFill>
              <a:schemeClr val="accent1"/>
            </a:solidFill>
          </a:ln>
        </p:spPr>
        <p:txBody>
          <a:bodyPr rot="0" spcFirstLastPara="0" vertOverflow="overflow" horzOverflow="overflow" vert="horz" wrap="square" lIns="91427" tIns="45714" rIns="91427" bIns="45714" numCol="1" spcCol="0" rtlCol="0" fromWordArt="0" anchor="t" anchorCtr="0" forceAA="0" compatLnSpc="1">
            <a:prstTxWarp prst="textNoShape">
              <a:avLst/>
            </a:prstTxWarp>
            <a:noAutofit/>
          </a:bodyPr>
          <a:lstStyle/>
          <a:p>
            <a:pPr algn="ctr"/>
            <a:endParaRPr lang="en-US" sz="1400" dirty="0" err="1">
              <a:solidFill>
                <a:schemeClr val="bg1"/>
              </a:solidFill>
              <a:latin typeface="Qualcomm Office Regular" pitchFamily="34" charset="0"/>
            </a:endParaRPr>
          </a:p>
        </p:txBody>
      </p:sp>
      <p:grpSp>
        <p:nvGrpSpPr>
          <p:cNvPr id="54" name="Group 53"/>
          <p:cNvGrpSpPr/>
          <p:nvPr userDrawn="1"/>
        </p:nvGrpSpPr>
        <p:grpSpPr bwMode="black">
          <a:xfrm rot="15975769">
            <a:off x="10405329" y="5473157"/>
            <a:ext cx="316111" cy="316194"/>
            <a:chOff x="9760937" y="5831681"/>
            <a:chExt cx="421482" cy="421483"/>
          </a:xfrm>
        </p:grpSpPr>
        <p:sp>
          <p:nvSpPr>
            <p:cNvPr id="55"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56"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57"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58"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59"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60"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61"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62"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64" name="Group 63"/>
          <p:cNvGrpSpPr/>
          <p:nvPr userDrawn="1"/>
        </p:nvGrpSpPr>
        <p:grpSpPr>
          <a:xfrm rot="11195837">
            <a:off x="10578489" y="4586015"/>
            <a:ext cx="589652" cy="467651"/>
            <a:chOff x="6861175" y="3414713"/>
            <a:chExt cx="3033713" cy="2406650"/>
          </a:xfrm>
        </p:grpSpPr>
        <p:sp>
          <p:nvSpPr>
            <p:cNvPr id="65" name="Freeform 19"/>
            <p:cNvSpPr>
              <a:spLocks noEditPoints="1"/>
            </p:cNvSpPr>
            <p:nvPr userDrawn="1"/>
          </p:nvSpPr>
          <p:spPr bwMode="auto">
            <a:xfrm>
              <a:off x="6861175" y="3605213"/>
              <a:ext cx="3033713" cy="2216150"/>
            </a:xfrm>
            <a:custGeom>
              <a:avLst/>
              <a:gdLst>
                <a:gd name="T0" fmla="*/ 404 w 809"/>
                <a:gd name="T1" fmla="*/ 582 h 591"/>
                <a:gd name="T2" fmla="*/ 405 w 809"/>
                <a:gd name="T3" fmla="*/ 591 h 591"/>
                <a:gd name="T4" fmla="*/ 392 w 809"/>
                <a:gd name="T5" fmla="*/ 582 h 591"/>
                <a:gd name="T6" fmla="*/ 463 w 809"/>
                <a:gd name="T7" fmla="*/ 578 h 591"/>
                <a:gd name="T8" fmla="*/ 332 w 809"/>
                <a:gd name="T9" fmla="*/ 584 h 591"/>
                <a:gd name="T10" fmla="*/ 476 w 809"/>
                <a:gd name="T11" fmla="*/ 585 h 591"/>
                <a:gd name="T12" fmla="*/ 476 w 809"/>
                <a:gd name="T13" fmla="*/ 585 h 591"/>
                <a:gd name="T14" fmla="*/ 322 w 809"/>
                <a:gd name="T15" fmla="*/ 574 h 591"/>
                <a:gd name="T16" fmla="*/ 531 w 809"/>
                <a:gd name="T17" fmla="*/ 562 h 591"/>
                <a:gd name="T18" fmla="*/ 263 w 809"/>
                <a:gd name="T19" fmla="*/ 565 h 591"/>
                <a:gd name="T20" fmla="*/ 545 w 809"/>
                <a:gd name="T21" fmla="*/ 566 h 591"/>
                <a:gd name="T22" fmla="*/ 545 w 809"/>
                <a:gd name="T23" fmla="*/ 566 h 591"/>
                <a:gd name="T24" fmla="*/ 255 w 809"/>
                <a:gd name="T25" fmla="*/ 553 h 591"/>
                <a:gd name="T26" fmla="*/ 595 w 809"/>
                <a:gd name="T27" fmla="*/ 533 h 591"/>
                <a:gd name="T28" fmla="*/ 198 w 809"/>
                <a:gd name="T29" fmla="*/ 534 h 591"/>
                <a:gd name="T30" fmla="*/ 610 w 809"/>
                <a:gd name="T31" fmla="*/ 535 h 591"/>
                <a:gd name="T32" fmla="*/ 610 w 809"/>
                <a:gd name="T33" fmla="*/ 535 h 591"/>
                <a:gd name="T34" fmla="*/ 192 w 809"/>
                <a:gd name="T35" fmla="*/ 521 h 591"/>
                <a:gd name="T36" fmla="*/ 654 w 809"/>
                <a:gd name="T37" fmla="*/ 494 h 591"/>
                <a:gd name="T38" fmla="*/ 139 w 809"/>
                <a:gd name="T39" fmla="*/ 492 h 591"/>
                <a:gd name="T40" fmla="*/ 669 w 809"/>
                <a:gd name="T41" fmla="*/ 493 h 591"/>
                <a:gd name="T42" fmla="*/ 669 w 809"/>
                <a:gd name="T43" fmla="*/ 493 h 591"/>
                <a:gd name="T44" fmla="*/ 136 w 809"/>
                <a:gd name="T45" fmla="*/ 478 h 591"/>
                <a:gd name="T46" fmla="*/ 704 w 809"/>
                <a:gd name="T47" fmla="*/ 445 h 591"/>
                <a:gd name="T48" fmla="*/ 89 w 809"/>
                <a:gd name="T49" fmla="*/ 440 h 591"/>
                <a:gd name="T50" fmla="*/ 719 w 809"/>
                <a:gd name="T51" fmla="*/ 441 h 591"/>
                <a:gd name="T52" fmla="*/ 719 w 809"/>
                <a:gd name="T53" fmla="*/ 441 h 591"/>
                <a:gd name="T54" fmla="*/ 89 w 809"/>
                <a:gd name="T55" fmla="*/ 425 h 591"/>
                <a:gd name="T56" fmla="*/ 746 w 809"/>
                <a:gd name="T57" fmla="*/ 388 h 591"/>
                <a:gd name="T58" fmla="*/ 49 w 809"/>
                <a:gd name="T59" fmla="*/ 380 h 591"/>
                <a:gd name="T60" fmla="*/ 759 w 809"/>
                <a:gd name="T61" fmla="*/ 382 h 591"/>
                <a:gd name="T62" fmla="*/ 759 w 809"/>
                <a:gd name="T63" fmla="*/ 382 h 591"/>
                <a:gd name="T64" fmla="*/ 51 w 809"/>
                <a:gd name="T65" fmla="*/ 366 h 591"/>
                <a:gd name="T66" fmla="*/ 776 w 809"/>
                <a:gd name="T67" fmla="*/ 324 h 591"/>
                <a:gd name="T68" fmla="*/ 21 w 809"/>
                <a:gd name="T69" fmla="*/ 315 h 591"/>
                <a:gd name="T70" fmla="*/ 788 w 809"/>
                <a:gd name="T71" fmla="*/ 316 h 591"/>
                <a:gd name="T72" fmla="*/ 788 w 809"/>
                <a:gd name="T73" fmla="*/ 316 h 591"/>
                <a:gd name="T74" fmla="*/ 25 w 809"/>
                <a:gd name="T75" fmla="*/ 301 h 591"/>
                <a:gd name="T76" fmla="*/ 795 w 809"/>
                <a:gd name="T77" fmla="*/ 256 h 591"/>
                <a:gd name="T78" fmla="*/ 4 w 809"/>
                <a:gd name="T79" fmla="*/ 245 h 591"/>
                <a:gd name="T80" fmla="*/ 805 w 809"/>
                <a:gd name="T81" fmla="*/ 246 h 591"/>
                <a:gd name="T82" fmla="*/ 805 w 809"/>
                <a:gd name="T83" fmla="*/ 246 h 591"/>
                <a:gd name="T84" fmla="*/ 11 w 809"/>
                <a:gd name="T85" fmla="*/ 232 h 591"/>
                <a:gd name="T86" fmla="*/ 801 w 809"/>
                <a:gd name="T87" fmla="*/ 186 h 591"/>
                <a:gd name="T88" fmla="*/ 0 w 809"/>
                <a:gd name="T89" fmla="*/ 186 h 591"/>
                <a:gd name="T90" fmla="*/ 9 w 809"/>
                <a:gd name="T91" fmla="*/ 196 h 591"/>
                <a:gd name="T92" fmla="*/ 3 w 809"/>
                <a:gd name="T93" fmla="*/ 137 h 591"/>
                <a:gd name="T94" fmla="*/ 4 w 809"/>
                <a:gd name="T95" fmla="*/ 125 h 591"/>
                <a:gd name="T96" fmla="*/ 20 w 809"/>
                <a:gd name="T97" fmla="*/ 92 h 591"/>
                <a:gd name="T98" fmla="*/ 20 w 809"/>
                <a:gd name="T99" fmla="*/ 92 h 591"/>
                <a:gd name="T100" fmla="*/ 38 w 809"/>
                <a:gd name="T101" fmla="*/ 36 h 591"/>
                <a:gd name="T102" fmla="*/ 45 w 809"/>
                <a:gd name="T103"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9" h="591">
                  <a:moveTo>
                    <a:pt x="405" y="591"/>
                  </a:moveTo>
                  <a:cubicBezTo>
                    <a:pt x="405" y="591"/>
                    <a:pt x="405" y="591"/>
                    <a:pt x="405" y="591"/>
                  </a:cubicBezTo>
                  <a:cubicBezTo>
                    <a:pt x="404" y="591"/>
                    <a:pt x="404" y="591"/>
                    <a:pt x="404" y="591"/>
                  </a:cubicBezTo>
                  <a:cubicBezTo>
                    <a:pt x="404" y="582"/>
                    <a:pt x="404" y="582"/>
                    <a:pt x="404" y="582"/>
                  </a:cubicBezTo>
                  <a:cubicBezTo>
                    <a:pt x="405" y="582"/>
                    <a:pt x="405" y="582"/>
                    <a:pt x="405" y="582"/>
                  </a:cubicBezTo>
                  <a:cubicBezTo>
                    <a:pt x="412" y="582"/>
                    <a:pt x="420" y="582"/>
                    <a:pt x="428" y="582"/>
                  </a:cubicBezTo>
                  <a:cubicBezTo>
                    <a:pt x="428" y="590"/>
                    <a:pt x="428" y="590"/>
                    <a:pt x="428" y="590"/>
                  </a:cubicBezTo>
                  <a:cubicBezTo>
                    <a:pt x="420" y="591"/>
                    <a:pt x="412" y="591"/>
                    <a:pt x="405" y="591"/>
                  </a:cubicBezTo>
                  <a:close/>
                  <a:moveTo>
                    <a:pt x="392" y="591"/>
                  </a:moveTo>
                  <a:cubicBezTo>
                    <a:pt x="384" y="590"/>
                    <a:pt x="376" y="590"/>
                    <a:pt x="368" y="589"/>
                  </a:cubicBezTo>
                  <a:cubicBezTo>
                    <a:pt x="369" y="581"/>
                    <a:pt x="369" y="581"/>
                    <a:pt x="369" y="581"/>
                  </a:cubicBezTo>
                  <a:cubicBezTo>
                    <a:pt x="377" y="581"/>
                    <a:pt x="384" y="582"/>
                    <a:pt x="392" y="582"/>
                  </a:cubicBezTo>
                  <a:lnTo>
                    <a:pt x="392" y="591"/>
                  </a:lnTo>
                  <a:close/>
                  <a:moveTo>
                    <a:pt x="440" y="589"/>
                  </a:moveTo>
                  <a:cubicBezTo>
                    <a:pt x="439" y="581"/>
                    <a:pt x="439" y="581"/>
                    <a:pt x="439" y="581"/>
                  </a:cubicBezTo>
                  <a:cubicBezTo>
                    <a:pt x="447" y="580"/>
                    <a:pt x="455" y="579"/>
                    <a:pt x="463" y="578"/>
                  </a:cubicBezTo>
                  <a:cubicBezTo>
                    <a:pt x="464" y="587"/>
                    <a:pt x="464" y="587"/>
                    <a:pt x="464" y="587"/>
                  </a:cubicBezTo>
                  <a:cubicBezTo>
                    <a:pt x="456" y="588"/>
                    <a:pt x="448" y="589"/>
                    <a:pt x="440" y="589"/>
                  </a:cubicBezTo>
                  <a:close/>
                  <a:moveTo>
                    <a:pt x="356" y="588"/>
                  </a:moveTo>
                  <a:cubicBezTo>
                    <a:pt x="348" y="587"/>
                    <a:pt x="340" y="586"/>
                    <a:pt x="332" y="584"/>
                  </a:cubicBezTo>
                  <a:cubicBezTo>
                    <a:pt x="334" y="576"/>
                    <a:pt x="334" y="576"/>
                    <a:pt x="334" y="576"/>
                  </a:cubicBezTo>
                  <a:cubicBezTo>
                    <a:pt x="342" y="577"/>
                    <a:pt x="349" y="578"/>
                    <a:pt x="357" y="579"/>
                  </a:cubicBezTo>
                  <a:lnTo>
                    <a:pt x="356" y="588"/>
                  </a:lnTo>
                  <a:close/>
                  <a:moveTo>
                    <a:pt x="476" y="585"/>
                  </a:moveTo>
                  <a:cubicBezTo>
                    <a:pt x="474" y="576"/>
                    <a:pt x="474" y="576"/>
                    <a:pt x="474" y="576"/>
                  </a:cubicBezTo>
                  <a:cubicBezTo>
                    <a:pt x="482" y="575"/>
                    <a:pt x="490" y="573"/>
                    <a:pt x="497" y="571"/>
                  </a:cubicBezTo>
                  <a:cubicBezTo>
                    <a:pt x="499" y="580"/>
                    <a:pt x="499" y="580"/>
                    <a:pt x="499" y="580"/>
                  </a:cubicBezTo>
                  <a:cubicBezTo>
                    <a:pt x="491" y="582"/>
                    <a:pt x="484" y="583"/>
                    <a:pt x="476" y="585"/>
                  </a:cubicBezTo>
                  <a:close/>
                  <a:moveTo>
                    <a:pt x="321" y="582"/>
                  </a:moveTo>
                  <a:cubicBezTo>
                    <a:pt x="313" y="580"/>
                    <a:pt x="305" y="579"/>
                    <a:pt x="297" y="576"/>
                  </a:cubicBezTo>
                  <a:cubicBezTo>
                    <a:pt x="299" y="568"/>
                    <a:pt x="299" y="568"/>
                    <a:pt x="299" y="568"/>
                  </a:cubicBezTo>
                  <a:cubicBezTo>
                    <a:pt x="307" y="570"/>
                    <a:pt x="315" y="572"/>
                    <a:pt x="322" y="574"/>
                  </a:cubicBezTo>
                  <a:lnTo>
                    <a:pt x="321" y="582"/>
                  </a:lnTo>
                  <a:close/>
                  <a:moveTo>
                    <a:pt x="511" y="577"/>
                  </a:moveTo>
                  <a:cubicBezTo>
                    <a:pt x="509" y="568"/>
                    <a:pt x="509" y="568"/>
                    <a:pt x="509" y="568"/>
                  </a:cubicBezTo>
                  <a:cubicBezTo>
                    <a:pt x="516" y="566"/>
                    <a:pt x="524" y="564"/>
                    <a:pt x="531" y="562"/>
                  </a:cubicBezTo>
                  <a:cubicBezTo>
                    <a:pt x="534" y="570"/>
                    <a:pt x="534" y="570"/>
                    <a:pt x="534" y="570"/>
                  </a:cubicBezTo>
                  <a:cubicBezTo>
                    <a:pt x="526" y="572"/>
                    <a:pt x="519" y="575"/>
                    <a:pt x="511" y="577"/>
                  </a:cubicBezTo>
                  <a:close/>
                  <a:moveTo>
                    <a:pt x="286" y="573"/>
                  </a:moveTo>
                  <a:cubicBezTo>
                    <a:pt x="278" y="571"/>
                    <a:pt x="270" y="568"/>
                    <a:pt x="263" y="565"/>
                  </a:cubicBezTo>
                  <a:cubicBezTo>
                    <a:pt x="266" y="557"/>
                    <a:pt x="266" y="557"/>
                    <a:pt x="266" y="557"/>
                  </a:cubicBezTo>
                  <a:cubicBezTo>
                    <a:pt x="273" y="560"/>
                    <a:pt x="281" y="563"/>
                    <a:pt x="288" y="565"/>
                  </a:cubicBezTo>
                  <a:lnTo>
                    <a:pt x="286" y="573"/>
                  </a:lnTo>
                  <a:close/>
                  <a:moveTo>
                    <a:pt x="545" y="566"/>
                  </a:moveTo>
                  <a:cubicBezTo>
                    <a:pt x="542" y="558"/>
                    <a:pt x="542" y="558"/>
                    <a:pt x="542" y="558"/>
                  </a:cubicBezTo>
                  <a:cubicBezTo>
                    <a:pt x="549" y="555"/>
                    <a:pt x="557" y="552"/>
                    <a:pt x="564" y="549"/>
                  </a:cubicBezTo>
                  <a:cubicBezTo>
                    <a:pt x="567" y="557"/>
                    <a:pt x="567" y="557"/>
                    <a:pt x="567" y="557"/>
                  </a:cubicBezTo>
                  <a:cubicBezTo>
                    <a:pt x="560" y="560"/>
                    <a:pt x="553" y="563"/>
                    <a:pt x="545" y="566"/>
                  </a:cubicBezTo>
                  <a:close/>
                  <a:moveTo>
                    <a:pt x="252" y="561"/>
                  </a:moveTo>
                  <a:cubicBezTo>
                    <a:pt x="244" y="558"/>
                    <a:pt x="237" y="555"/>
                    <a:pt x="230" y="551"/>
                  </a:cubicBezTo>
                  <a:cubicBezTo>
                    <a:pt x="233" y="543"/>
                    <a:pt x="233" y="543"/>
                    <a:pt x="233" y="543"/>
                  </a:cubicBezTo>
                  <a:cubicBezTo>
                    <a:pt x="240" y="547"/>
                    <a:pt x="248" y="550"/>
                    <a:pt x="255" y="553"/>
                  </a:cubicBezTo>
                  <a:lnTo>
                    <a:pt x="252" y="561"/>
                  </a:lnTo>
                  <a:close/>
                  <a:moveTo>
                    <a:pt x="578" y="552"/>
                  </a:moveTo>
                  <a:cubicBezTo>
                    <a:pt x="575" y="544"/>
                    <a:pt x="575" y="544"/>
                    <a:pt x="575" y="544"/>
                  </a:cubicBezTo>
                  <a:cubicBezTo>
                    <a:pt x="582" y="541"/>
                    <a:pt x="589" y="537"/>
                    <a:pt x="595" y="533"/>
                  </a:cubicBezTo>
                  <a:cubicBezTo>
                    <a:pt x="600" y="541"/>
                    <a:pt x="600" y="541"/>
                    <a:pt x="600" y="541"/>
                  </a:cubicBezTo>
                  <a:cubicBezTo>
                    <a:pt x="593" y="545"/>
                    <a:pt x="585" y="548"/>
                    <a:pt x="578" y="552"/>
                  </a:cubicBezTo>
                  <a:close/>
                  <a:moveTo>
                    <a:pt x="219" y="546"/>
                  </a:moveTo>
                  <a:cubicBezTo>
                    <a:pt x="212" y="542"/>
                    <a:pt x="205" y="538"/>
                    <a:pt x="198" y="534"/>
                  </a:cubicBezTo>
                  <a:cubicBezTo>
                    <a:pt x="202" y="527"/>
                    <a:pt x="202" y="527"/>
                    <a:pt x="202" y="527"/>
                  </a:cubicBezTo>
                  <a:cubicBezTo>
                    <a:pt x="209" y="531"/>
                    <a:pt x="216" y="535"/>
                    <a:pt x="223" y="538"/>
                  </a:cubicBezTo>
                  <a:lnTo>
                    <a:pt x="219" y="546"/>
                  </a:lnTo>
                  <a:close/>
                  <a:moveTo>
                    <a:pt x="610" y="535"/>
                  </a:moveTo>
                  <a:cubicBezTo>
                    <a:pt x="606" y="527"/>
                    <a:pt x="606" y="527"/>
                    <a:pt x="606" y="527"/>
                  </a:cubicBezTo>
                  <a:cubicBezTo>
                    <a:pt x="612" y="523"/>
                    <a:pt x="619" y="519"/>
                    <a:pt x="626" y="515"/>
                  </a:cubicBezTo>
                  <a:cubicBezTo>
                    <a:pt x="630" y="522"/>
                    <a:pt x="630" y="522"/>
                    <a:pt x="630" y="522"/>
                  </a:cubicBezTo>
                  <a:cubicBezTo>
                    <a:pt x="624" y="527"/>
                    <a:pt x="617" y="531"/>
                    <a:pt x="610" y="535"/>
                  </a:cubicBezTo>
                  <a:close/>
                  <a:moveTo>
                    <a:pt x="188" y="528"/>
                  </a:moveTo>
                  <a:cubicBezTo>
                    <a:pt x="181" y="524"/>
                    <a:pt x="174" y="519"/>
                    <a:pt x="168" y="514"/>
                  </a:cubicBezTo>
                  <a:cubicBezTo>
                    <a:pt x="173" y="507"/>
                    <a:pt x="173" y="507"/>
                    <a:pt x="173" y="507"/>
                  </a:cubicBezTo>
                  <a:cubicBezTo>
                    <a:pt x="179" y="512"/>
                    <a:pt x="186" y="516"/>
                    <a:pt x="192" y="521"/>
                  </a:cubicBezTo>
                  <a:lnTo>
                    <a:pt x="188" y="528"/>
                  </a:lnTo>
                  <a:close/>
                  <a:moveTo>
                    <a:pt x="640" y="515"/>
                  </a:moveTo>
                  <a:cubicBezTo>
                    <a:pt x="635" y="508"/>
                    <a:pt x="635" y="508"/>
                    <a:pt x="635" y="508"/>
                  </a:cubicBezTo>
                  <a:cubicBezTo>
                    <a:pt x="642" y="504"/>
                    <a:pt x="648" y="499"/>
                    <a:pt x="654" y="494"/>
                  </a:cubicBezTo>
                  <a:cubicBezTo>
                    <a:pt x="659" y="501"/>
                    <a:pt x="659" y="501"/>
                    <a:pt x="659" y="501"/>
                  </a:cubicBezTo>
                  <a:cubicBezTo>
                    <a:pt x="653" y="506"/>
                    <a:pt x="647" y="511"/>
                    <a:pt x="640" y="515"/>
                  </a:cubicBezTo>
                  <a:close/>
                  <a:moveTo>
                    <a:pt x="158" y="507"/>
                  </a:moveTo>
                  <a:cubicBezTo>
                    <a:pt x="152" y="502"/>
                    <a:pt x="145" y="497"/>
                    <a:pt x="139" y="492"/>
                  </a:cubicBezTo>
                  <a:cubicBezTo>
                    <a:pt x="145" y="485"/>
                    <a:pt x="145" y="485"/>
                    <a:pt x="145" y="485"/>
                  </a:cubicBezTo>
                  <a:cubicBezTo>
                    <a:pt x="151" y="490"/>
                    <a:pt x="157" y="495"/>
                    <a:pt x="163" y="500"/>
                  </a:cubicBezTo>
                  <a:lnTo>
                    <a:pt x="158" y="507"/>
                  </a:lnTo>
                  <a:close/>
                  <a:moveTo>
                    <a:pt x="669" y="493"/>
                  </a:moveTo>
                  <a:cubicBezTo>
                    <a:pt x="663" y="486"/>
                    <a:pt x="663" y="486"/>
                    <a:pt x="663" y="486"/>
                  </a:cubicBezTo>
                  <a:cubicBezTo>
                    <a:pt x="669" y="481"/>
                    <a:pt x="675" y="476"/>
                    <a:pt x="680" y="471"/>
                  </a:cubicBezTo>
                  <a:cubicBezTo>
                    <a:pt x="686" y="477"/>
                    <a:pt x="686" y="477"/>
                    <a:pt x="686" y="477"/>
                  </a:cubicBezTo>
                  <a:cubicBezTo>
                    <a:pt x="681" y="482"/>
                    <a:pt x="675" y="488"/>
                    <a:pt x="669" y="493"/>
                  </a:cubicBezTo>
                  <a:close/>
                  <a:moveTo>
                    <a:pt x="130" y="484"/>
                  </a:moveTo>
                  <a:cubicBezTo>
                    <a:pt x="125" y="479"/>
                    <a:pt x="119" y="473"/>
                    <a:pt x="113" y="467"/>
                  </a:cubicBezTo>
                  <a:cubicBezTo>
                    <a:pt x="120" y="461"/>
                    <a:pt x="120" y="461"/>
                    <a:pt x="120" y="461"/>
                  </a:cubicBezTo>
                  <a:cubicBezTo>
                    <a:pt x="125" y="467"/>
                    <a:pt x="131" y="472"/>
                    <a:pt x="136" y="478"/>
                  </a:cubicBezTo>
                  <a:lnTo>
                    <a:pt x="130" y="484"/>
                  </a:lnTo>
                  <a:close/>
                  <a:moveTo>
                    <a:pt x="695" y="468"/>
                  </a:moveTo>
                  <a:cubicBezTo>
                    <a:pt x="689" y="462"/>
                    <a:pt x="689" y="462"/>
                    <a:pt x="689" y="462"/>
                  </a:cubicBezTo>
                  <a:cubicBezTo>
                    <a:pt x="694" y="457"/>
                    <a:pt x="699" y="451"/>
                    <a:pt x="704" y="445"/>
                  </a:cubicBezTo>
                  <a:cubicBezTo>
                    <a:pt x="711" y="451"/>
                    <a:pt x="711" y="451"/>
                    <a:pt x="711" y="451"/>
                  </a:cubicBezTo>
                  <a:cubicBezTo>
                    <a:pt x="706" y="457"/>
                    <a:pt x="700" y="463"/>
                    <a:pt x="695" y="468"/>
                  </a:cubicBezTo>
                  <a:close/>
                  <a:moveTo>
                    <a:pt x="105" y="458"/>
                  </a:moveTo>
                  <a:cubicBezTo>
                    <a:pt x="100" y="452"/>
                    <a:pt x="94" y="446"/>
                    <a:pt x="89" y="440"/>
                  </a:cubicBezTo>
                  <a:cubicBezTo>
                    <a:pt x="96" y="435"/>
                    <a:pt x="96" y="435"/>
                    <a:pt x="96" y="435"/>
                  </a:cubicBezTo>
                  <a:cubicBezTo>
                    <a:pt x="101" y="441"/>
                    <a:pt x="106" y="447"/>
                    <a:pt x="111" y="453"/>
                  </a:cubicBezTo>
                  <a:lnTo>
                    <a:pt x="105" y="458"/>
                  </a:lnTo>
                  <a:close/>
                  <a:moveTo>
                    <a:pt x="719" y="441"/>
                  </a:moveTo>
                  <a:cubicBezTo>
                    <a:pt x="712" y="436"/>
                    <a:pt x="712" y="436"/>
                    <a:pt x="712" y="436"/>
                  </a:cubicBezTo>
                  <a:cubicBezTo>
                    <a:pt x="717" y="430"/>
                    <a:pt x="722" y="424"/>
                    <a:pt x="726" y="417"/>
                  </a:cubicBezTo>
                  <a:cubicBezTo>
                    <a:pt x="733" y="422"/>
                    <a:pt x="733" y="422"/>
                    <a:pt x="733" y="422"/>
                  </a:cubicBezTo>
                  <a:cubicBezTo>
                    <a:pt x="729" y="429"/>
                    <a:pt x="724" y="435"/>
                    <a:pt x="719" y="441"/>
                  </a:cubicBezTo>
                  <a:close/>
                  <a:moveTo>
                    <a:pt x="82" y="431"/>
                  </a:moveTo>
                  <a:cubicBezTo>
                    <a:pt x="77" y="424"/>
                    <a:pt x="73" y="418"/>
                    <a:pt x="68" y="411"/>
                  </a:cubicBezTo>
                  <a:cubicBezTo>
                    <a:pt x="75" y="406"/>
                    <a:pt x="75" y="406"/>
                    <a:pt x="75" y="406"/>
                  </a:cubicBezTo>
                  <a:cubicBezTo>
                    <a:pt x="80" y="413"/>
                    <a:pt x="84" y="419"/>
                    <a:pt x="89" y="425"/>
                  </a:cubicBezTo>
                  <a:lnTo>
                    <a:pt x="82" y="431"/>
                  </a:lnTo>
                  <a:close/>
                  <a:moveTo>
                    <a:pt x="740" y="412"/>
                  </a:moveTo>
                  <a:cubicBezTo>
                    <a:pt x="733" y="408"/>
                    <a:pt x="733" y="408"/>
                    <a:pt x="733" y="408"/>
                  </a:cubicBezTo>
                  <a:cubicBezTo>
                    <a:pt x="737" y="401"/>
                    <a:pt x="742" y="394"/>
                    <a:pt x="746" y="388"/>
                  </a:cubicBezTo>
                  <a:cubicBezTo>
                    <a:pt x="753" y="392"/>
                    <a:pt x="753" y="392"/>
                    <a:pt x="753" y="392"/>
                  </a:cubicBezTo>
                  <a:cubicBezTo>
                    <a:pt x="749" y="399"/>
                    <a:pt x="745" y="406"/>
                    <a:pt x="740" y="412"/>
                  </a:cubicBezTo>
                  <a:close/>
                  <a:moveTo>
                    <a:pt x="62" y="401"/>
                  </a:moveTo>
                  <a:cubicBezTo>
                    <a:pt x="57" y="394"/>
                    <a:pt x="53" y="387"/>
                    <a:pt x="49" y="380"/>
                  </a:cubicBezTo>
                  <a:cubicBezTo>
                    <a:pt x="57" y="376"/>
                    <a:pt x="57" y="376"/>
                    <a:pt x="57" y="376"/>
                  </a:cubicBezTo>
                  <a:cubicBezTo>
                    <a:pt x="61" y="383"/>
                    <a:pt x="65" y="390"/>
                    <a:pt x="69" y="396"/>
                  </a:cubicBezTo>
                  <a:lnTo>
                    <a:pt x="62" y="401"/>
                  </a:lnTo>
                  <a:close/>
                  <a:moveTo>
                    <a:pt x="759" y="382"/>
                  </a:moveTo>
                  <a:cubicBezTo>
                    <a:pt x="752" y="378"/>
                    <a:pt x="752" y="378"/>
                    <a:pt x="752" y="378"/>
                  </a:cubicBezTo>
                  <a:cubicBezTo>
                    <a:pt x="755" y="371"/>
                    <a:pt x="759" y="364"/>
                    <a:pt x="762" y="357"/>
                  </a:cubicBezTo>
                  <a:cubicBezTo>
                    <a:pt x="770" y="360"/>
                    <a:pt x="770" y="360"/>
                    <a:pt x="770" y="360"/>
                  </a:cubicBezTo>
                  <a:cubicBezTo>
                    <a:pt x="767" y="368"/>
                    <a:pt x="763" y="375"/>
                    <a:pt x="759" y="382"/>
                  </a:cubicBezTo>
                  <a:close/>
                  <a:moveTo>
                    <a:pt x="44" y="370"/>
                  </a:moveTo>
                  <a:cubicBezTo>
                    <a:pt x="40" y="363"/>
                    <a:pt x="37" y="355"/>
                    <a:pt x="34" y="348"/>
                  </a:cubicBezTo>
                  <a:cubicBezTo>
                    <a:pt x="41" y="345"/>
                    <a:pt x="41" y="345"/>
                    <a:pt x="41" y="345"/>
                  </a:cubicBezTo>
                  <a:cubicBezTo>
                    <a:pt x="45" y="352"/>
                    <a:pt x="48" y="359"/>
                    <a:pt x="51" y="366"/>
                  </a:cubicBezTo>
                  <a:lnTo>
                    <a:pt x="44" y="370"/>
                  </a:lnTo>
                  <a:close/>
                  <a:moveTo>
                    <a:pt x="775" y="349"/>
                  </a:moveTo>
                  <a:cubicBezTo>
                    <a:pt x="767" y="346"/>
                    <a:pt x="767" y="346"/>
                    <a:pt x="767" y="346"/>
                  </a:cubicBezTo>
                  <a:cubicBezTo>
                    <a:pt x="770" y="339"/>
                    <a:pt x="773" y="331"/>
                    <a:pt x="776" y="324"/>
                  </a:cubicBezTo>
                  <a:cubicBezTo>
                    <a:pt x="784" y="327"/>
                    <a:pt x="784" y="327"/>
                    <a:pt x="784" y="327"/>
                  </a:cubicBezTo>
                  <a:cubicBezTo>
                    <a:pt x="781" y="335"/>
                    <a:pt x="778" y="342"/>
                    <a:pt x="775" y="349"/>
                  </a:cubicBezTo>
                  <a:close/>
                  <a:moveTo>
                    <a:pt x="29" y="337"/>
                  </a:moveTo>
                  <a:cubicBezTo>
                    <a:pt x="26" y="330"/>
                    <a:pt x="23" y="322"/>
                    <a:pt x="21" y="315"/>
                  </a:cubicBezTo>
                  <a:cubicBezTo>
                    <a:pt x="29" y="312"/>
                    <a:pt x="29" y="312"/>
                    <a:pt x="29" y="312"/>
                  </a:cubicBezTo>
                  <a:cubicBezTo>
                    <a:pt x="31" y="319"/>
                    <a:pt x="34" y="327"/>
                    <a:pt x="37" y="334"/>
                  </a:cubicBezTo>
                  <a:lnTo>
                    <a:pt x="29" y="337"/>
                  </a:lnTo>
                  <a:close/>
                  <a:moveTo>
                    <a:pt x="788" y="316"/>
                  </a:moveTo>
                  <a:cubicBezTo>
                    <a:pt x="780" y="313"/>
                    <a:pt x="780" y="313"/>
                    <a:pt x="780" y="313"/>
                  </a:cubicBezTo>
                  <a:cubicBezTo>
                    <a:pt x="783" y="306"/>
                    <a:pt x="785" y="298"/>
                    <a:pt x="787" y="291"/>
                  </a:cubicBezTo>
                  <a:cubicBezTo>
                    <a:pt x="795" y="293"/>
                    <a:pt x="795" y="293"/>
                    <a:pt x="795" y="293"/>
                  </a:cubicBezTo>
                  <a:cubicBezTo>
                    <a:pt x="793" y="300"/>
                    <a:pt x="791" y="308"/>
                    <a:pt x="788" y="316"/>
                  </a:cubicBezTo>
                  <a:close/>
                  <a:moveTo>
                    <a:pt x="17" y="303"/>
                  </a:moveTo>
                  <a:cubicBezTo>
                    <a:pt x="15" y="295"/>
                    <a:pt x="13" y="288"/>
                    <a:pt x="11" y="280"/>
                  </a:cubicBezTo>
                  <a:cubicBezTo>
                    <a:pt x="19" y="278"/>
                    <a:pt x="19" y="278"/>
                    <a:pt x="19" y="278"/>
                  </a:cubicBezTo>
                  <a:cubicBezTo>
                    <a:pt x="21" y="285"/>
                    <a:pt x="23" y="293"/>
                    <a:pt x="25" y="301"/>
                  </a:cubicBezTo>
                  <a:lnTo>
                    <a:pt x="17" y="303"/>
                  </a:lnTo>
                  <a:close/>
                  <a:moveTo>
                    <a:pt x="798" y="281"/>
                  </a:moveTo>
                  <a:cubicBezTo>
                    <a:pt x="790" y="279"/>
                    <a:pt x="790" y="279"/>
                    <a:pt x="790" y="279"/>
                  </a:cubicBezTo>
                  <a:cubicBezTo>
                    <a:pt x="792" y="272"/>
                    <a:pt x="793" y="264"/>
                    <a:pt x="795" y="256"/>
                  </a:cubicBezTo>
                  <a:cubicBezTo>
                    <a:pt x="803" y="258"/>
                    <a:pt x="803" y="258"/>
                    <a:pt x="803" y="258"/>
                  </a:cubicBezTo>
                  <a:cubicBezTo>
                    <a:pt x="802" y="265"/>
                    <a:pt x="800" y="273"/>
                    <a:pt x="798" y="281"/>
                  </a:cubicBezTo>
                  <a:close/>
                  <a:moveTo>
                    <a:pt x="8" y="268"/>
                  </a:moveTo>
                  <a:cubicBezTo>
                    <a:pt x="6" y="260"/>
                    <a:pt x="5" y="252"/>
                    <a:pt x="4" y="245"/>
                  </a:cubicBezTo>
                  <a:cubicBezTo>
                    <a:pt x="12" y="243"/>
                    <a:pt x="12" y="243"/>
                    <a:pt x="12" y="243"/>
                  </a:cubicBezTo>
                  <a:cubicBezTo>
                    <a:pt x="14" y="251"/>
                    <a:pt x="15" y="259"/>
                    <a:pt x="17" y="266"/>
                  </a:cubicBezTo>
                  <a:lnTo>
                    <a:pt x="8" y="268"/>
                  </a:lnTo>
                  <a:close/>
                  <a:moveTo>
                    <a:pt x="805" y="246"/>
                  </a:moveTo>
                  <a:cubicBezTo>
                    <a:pt x="797" y="245"/>
                    <a:pt x="797" y="245"/>
                    <a:pt x="797" y="245"/>
                  </a:cubicBezTo>
                  <a:cubicBezTo>
                    <a:pt x="798" y="237"/>
                    <a:pt x="799" y="229"/>
                    <a:pt x="799" y="221"/>
                  </a:cubicBezTo>
                  <a:cubicBezTo>
                    <a:pt x="808" y="222"/>
                    <a:pt x="808" y="222"/>
                    <a:pt x="808" y="222"/>
                  </a:cubicBezTo>
                  <a:cubicBezTo>
                    <a:pt x="807" y="230"/>
                    <a:pt x="806" y="238"/>
                    <a:pt x="805" y="246"/>
                  </a:cubicBezTo>
                  <a:close/>
                  <a:moveTo>
                    <a:pt x="2" y="233"/>
                  </a:moveTo>
                  <a:cubicBezTo>
                    <a:pt x="1" y="225"/>
                    <a:pt x="1" y="217"/>
                    <a:pt x="0" y="209"/>
                  </a:cubicBezTo>
                  <a:cubicBezTo>
                    <a:pt x="9" y="208"/>
                    <a:pt x="9" y="208"/>
                    <a:pt x="9" y="208"/>
                  </a:cubicBezTo>
                  <a:cubicBezTo>
                    <a:pt x="9" y="216"/>
                    <a:pt x="10" y="224"/>
                    <a:pt x="11" y="232"/>
                  </a:cubicBezTo>
                  <a:lnTo>
                    <a:pt x="2" y="233"/>
                  </a:lnTo>
                  <a:close/>
                  <a:moveTo>
                    <a:pt x="809" y="210"/>
                  </a:moveTo>
                  <a:cubicBezTo>
                    <a:pt x="800" y="209"/>
                    <a:pt x="800" y="209"/>
                    <a:pt x="800" y="209"/>
                  </a:cubicBezTo>
                  <a:cubicBezTo>
                    <a:pt x="801" y="202"/>
                    <a:pt x="801" y="194"/>
                    <a:pt x="801" y="186"/>
                  </a:cubicBezTo>
                  <a:cubicBezTo>
                    <a:pt x="809" y="186"/>
                    <a:pt x="809" y="186"/>
                    <a:pt x="809" y="186"/>
                  </a:cubicBezTo>
                  <a:cubicBezTo>
                    <a:pt x="809" y="194"/>
                    <a:pt x="809" y="202"/>
                    <a:pt x="809" y="210"/>
                  </a:cubicBezTo>
                  <a:close/>
                  <a:moveTo>
                    <a:pt x="0" y="197"/>
                  </a:moveTo>
                  <a:cubicBezTo>
                    <a:pt x="0" y="193"/>
                    <a:pt x="0" y="190"/>
                    <a:pt x="0" y="186"/>
                  </a:cubicBezTo>
                  <a:cubicBezTo>
                    <a:pt x="0" y="181"/>
                    <a:pt x="0" y="177"/>
                    <a:pt x="0" y="173"/>
                  </a:cubicBezTo>
                  <a:cubicBezTo>
                    <a:pt x="9" y="173"/>
                    <a:pt x="9" y="173"/>
                    <a:pt x="9" y="173"/>
                  </a:cubicBezTo>
                  <a:cubicBezTo>
                    <a:pt x="8" y="177"/>
                    <a:pt x="8" y="182"/>
                    <a:pt x="8" y="186"/>
                  </a:cubicBezTo>
                  <a:cubicBezTo>
                    <a:pt x="8" y="189"/>
                    <a:pt x="8" y="193"/>
                    <a:pt x="9" y="196"/>
                  </a:cubicBezTo>
                  <a:lnTo>
                    <a:pt x="0" y="197"/>
                  </a:lnTo>
                  <a:close/>
                  <a:moveTo>
                    <a:pt x="9" y="161"/>
                  </a:moveTo>
                  <a:cubicBezTo>
                    <a:pt x="1" y="161"/>
                    <a:pt x="1" y="161"/>
                    <a:pt x="1" y="161"/>
                  </a:cubicBezTo>
                  <a:cubicBezTo>
                    <a:pt x="1" y="153"/>
                    <a:pt x="2" y="145"/>
                    <a:pt x="3" y="137"/>
                  </a:cubicBezTo>
                  <a:cubicBezTo>
                    <a:pt x="11" y="138"/>
                    <a:pt x="11" y="138"/>
                    <a:pt x="11" y="138"/>
                  </a:cubicBezTo>
                  <a:cubicBezTo>
                    <a:pt x="10" y="145"/>
                    <a:pt x="10" y="153"/>
                    <a:pt x="9" y="161"/>
                  </a:cubicBezTo>
                  <a:close/>
                  <a:moveTo>
                    <a:pt x="13" y="126"/>
                  </a:moveTo>
                  <a:cubicBezTo>
                    <a:pt x="4" y="125"/>
                    <a:pt x="4" y="125"/>
                    <a:pt x="4" y="125"/>
                  </a:cubicBezTo>
                  <a:cubicBezTo>
                    <a:pt x="6" y="117"/>
                    <a:pt x="7" y="109"/>
                    <a:pt x="9" y="101"/>
                  </a:cubicBezTo>
                  <a:cubicBezTo>
                    <a:pt x="17" y="103"/>
                    <a:pt x="17" y="103"/>
                    <a:pt x="17" y="103"/>
                  </a:cubicBezTo>
                  <a:cubicBezTo>
                    <a:pt x="15" y="111"/>
                    <a:pt x="14" y="118"/>
                    <a:pt x="13" y="126"/>
                  </a:cubicBezTo>
                  <a:close/>
                  <a:moveTo>
                    <a:pt x="20" y="92"/>
                  </a:moveTo>
                  <a:cubicBezTo>
                    <a:pt x="11" y="89"/>
                    <a:pt x="11" y="89"/>
                    <a:pt x="11" y="89"/>
                  </a:cubicBezTo>
                  <a:cubicBezTo>
                    <a:pt x="13" y="82"/>
                    <a:pt x="15" y="74"/>
                    <a:pt x="18" y="66"/>
                  </a:cubicBezTo>
                  <a:cubicBezTo>
                    <a:pt x="26" y="69"/>
                    <a:pt x="26" y="69"/>
                    <a:pt x="26" y="69"/>
                  </a:cubicBezTo>
                  <a:cubicBezTo>
                    <a:pt x="24" y="76"/>
                    <a:pt x="22" y="84"/>
                    <a:pt x="20" y="92"/>
                  </a:cubicBezTo>
                  <a:close/>
                  <a:moveTo>
                    <a:pt x="30" y="58"/>
                  </a:moveTo>
                  <a:cubicBezTo>
                    <a:pt x="21" y="55"/>
                    <a:pt x="21" y="55"/>
                    <a:pt x="21" y="55"/>
                  </a:cubicBezTo>
                  <a:cubicBezTo>
                    <a:pt x="24" y="47"/>
                    <a:pt x="27" y="40"/>
                    <a:pt x="30" y="32"/>
                  </a:cubicBezTo>
                  <a:cubicBezTo>
                    <a:pt x="38" y="36"/>
                    <a:pt x="38" y="36"/>
                    <a:pt x="38" y="36"/>
                  </a:cubicBezTo>
                  <a:cubicBezTo>
                    <a:pt x="35" y="43"/>
                    <a:pt x="32" y="50"/>
                    <a:pt x="30" y="58"/>
                  </a:cubicBezTo>
                  <a:close/>
                  <a:moveTo>
                    <a:pt x="43" y="25"/>
                  </a:moveTo>
                  <a:cubicBezTo>
                    <a:pt x="35" y="21"/>
                    <a:pt x="35" y="21"/>
                    <a:pt x="35" y="21"/>
                  </a:cubicBezTo>
                  <a:cubicBezTo>
                    <a:pt x="38" y="14"/>
                    <a:pt x="41" y="7"/>
                    <a:pt x="45" y="0"/>
                  </a:cubicBezTo>
                  <a:cubicBezTo>
                    <a:pt x="53" y="4"/>
                    <a:pt x="53" y="4"/>
                    <a:pt x="53" y="4"/>
                  </a:cubicBezTo>
                  <a:cubicBezTo>
                    <a:pt x="49" y="11"/>
                    <a:pt x="46" y="18"/>
                    <a:pt x="43" y="25"/>
                  </a:cubicBez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66" name="Freeform 20"/>
            <p:cNvSpPr>
              <a:spLocks noEditPoints="1"/>
            </p:cNvSpPr>
            <p:nvPr userDrawn="1"/>
          </p:nvSpPr>
          <p:spPr bwMode="auto">
            <a:xfrm>
              <a:off x="6959600" y="3414713"/>
              <a:ext cx="209550" cy="220663"/>
            </a:xfrm>
            <a:custGeom>
              <a:avLst/>
              <a:gdLst>
                <a:gd name="T0" fmla="*/ 132 w 132"/>
                <a:gd name="T1" fmla="*/ 139 h 139"/>
                <a:gd name="T2" fmla="*/ 0 w 132"/>
                <a:gd name="T3" fmla="*/ 70 h 139"/>
                <a:gd name="T4" fmla="*/ 120 w 132"/>
                <a:gd name="T5" fmla="*/ 0 h 139"/>
                <a:gd name="T6" fmla="*/ 132 w 132"/>
                <a:gd name="T7" fmla="*/ 139 h 139"/>
                <a:gd name="T8" fmla="*/ 42 w 132"/>
                <a:gd name="T9" fmla="*/ 70 h 139"/>
                <a:gd name="T10" fmla="*/ 108 w 132"/>
                <a:gd name="T11" fmla="*/ 103 h 139"/>
                <a:gd name="T12" fmla="*/ 104 w 132"/>
                <a:gd name="T13" fmla="*/ 33 h 139"/>
                <a:gd name="T14" fmla="*/ 42 w 132"/>
                <a:gd name="T15" fmla="*/ 7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9">
                  <a:moveTo>
                    <a:pt x="132" y="139"/>
                  </a:moveTo>
                  <a:lnTo>
                    <a:pt x="0" y="70"/>
                  </a:lnTo>
                  <a:lnTo>
                    <a:pt x="120" y="0"/>
                  </a:lnTo>
                  <a:lnTo>
                    <a:pt x="132" y="139"/>
                  </a:lnTo>
                  <a:close/>
                  <a:moveTo>
                    <a:pt x="42" y="70"/>
                  </a:moveTo>
                  <a:lnTo>
                    <a:pt x="108" y="103"/>
                  </a:lnTo>
                  <a:lnTo>
                    <a:pt x="104" y="33"/>
                  </a:lnTo>
                  <a:lnTo>
                    <a:pt x="42" y="70"/>
                  </a:lnTo>
                  <a:close/>
                </a:path>
              </a:pathLst>
            </a:custGeom>
            <a:solidFill>
              <a:srgbClr val="F7941E"/>
            </a:solidFill>
            <a:ln w="190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67" name="Oval 66"/>
          <p:cNvSpPr/>
          <p:nvPr userDrawn="1"/>
        </p:nvSpPr>
        <p:spPr bwMode="auto">
          <a:xfrm rot="2463011">
            <a:off x="10645313" y="4654079"/>
            <a:ext cx="452789" cy="452674"/>
          </a:xfrm>
          <a:prstGeom prst="ellipse">
            <a:avLst/>
          </a:prstGeom>
          <a:noFill/>
          <a:ln w="19050">
            <a:solidFill>
              <a:schemeClr val="accent1"/>
            </a:solidFill>
          </a:ln>
        </p:spPr>
        <p:txBody>
          <a:bodyPr rot="0" spcFirstLastPara="0" vertOverflow="overflow" horzOverflow="overflow" vert="horz" wrap="square" lIns="91427" tIns="45714" rIns="91427" bIns="45714" numCol="1" spcCol="0" rtlCol="0" fromWordArt="0" anchor="t" anchorCtr="0" forceAA="0" compatLnSpc="1">
            <a:prstTxWarp prst="textNoShape">
              <a:avLst/>
            </a:prstTxWarp>
            <a:noAutofit/>
          </a:bodyPr>
          <a:lstStyle/>
          <a:p>
            <a:pPr algn="ctr"/>
            <a:endParaRPr lang="en-US" sz="1400" dirty="0" err="1">
              <a:solidFill>
                <a:schemeClr val="bg1"/>
              </a:solidFill>
              <a:latin typeface="Qualcomm Office Regular" pitchFamily="34" charset="0"/>
            </a:endParaRPr>
          </a:p>
        </p:txBody>
      </p:sp>
      <p:grpSp>
        <p:nvGrpSpPr>
          <p:cNvPr id="68" name="Group 67"/>
          <p:cNvGrpSpPr/>
          <p:nvPr userDrawn="1"/>
        </p:nvGrpSpPr>
        <p:grpSpPr bwMode="black">
          <a:xfrm rot="2463011">
            <a:off x="10776852" y="4785580"/>
            <a:ext cx="189716" cy="189668"/>
            <a:chOff x="9760937" y="5831681"/>
            <a:chExt cx="421482" cy="421483"/>
          </a:xfrm>
        </p:grpSpPr>
        <p:sp>
          <p:nvSpPr>
            <p:cNvPr id="69" name="Freeform 8"/>
            <p:cNvSpPr>
              <a:spLocks/>
            </p:cNvSpPr>
            <p:nvPr userDrawn="1"/>
          </p:nvSpPr>
          <p:spPr bwMode="black">
            <a:xfrm>
              <a:off x="9884762" y="5831681"/>
              <a:ext cx="50007" cy="145257"/>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70" name="Freeform 9"/>
            <p:cNvSpPr>
              <a:spLocks/>
            </p:cNvSpPr>
            <p:nvPr userDrawn="1"/>
          </p:nvSpPr>
          <p:spPr bwMode="black">
            <a:xfrm>
              <a:off x="10008587" y="6105526"/>
              <a:ext cx="50007" cy="147638"/>
            </a:xfrm>
            <a:custGeom>
              <a:avLst/>
              <a:gdLst>
                <a:gd name="T0" fmla="*/ 9 w 9"/>
                <a:gd name="T1" fmla="*/ 5 h 26"/>
                <a:gd name="T2" fmla="*/ 5 w 9"/>
                <a:gd name="T3" fmla="*/ 0 h 26"/>
                <a:gd name="T4" fmla="*/ 0 w 9"/>
                <a:gd name="T5" fmla="*/ 5 h 26"/>
                <a:gd name="T6" fmla="*/ 0 w 9"/>
                <a:gd name="T7" fmla="*/ 22 h 26"/>
                <a:gd name="T8" fmla="*/ 5 w 9"/>
                <a:gd name="T9" fmla="*/ 26 h 26"/>
                <a:gd name="T10" fmla="*/ 9 w 9"/>
                <a:gd name="T11" fmla="*/ 22 h 26"/>
                <a:gd name="T12" fmla="*/ 9 w 9"/>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9" h="26">
                  <a:moveTo>
                    <a:pt x="9" y="5"/>
                  </a:moveTo>
                  <a:cubicBezTo>
                    <a:pt x="9" y="2"/>
                    <a:pt x="7" y="0"/>
                    <a:pt x="5" y="0"/>
                  </a:cubicBezTo>
                  <a:cubicBezTo>
                    <a:pt x="2" y="0"/>
                    <a:pt x="0" y="2"/>
                    <a:pt x="0" y="5"/>
                  </a:cubicBezTo>
                  <a:cubicBezTo>
                    <a:pt x="0" y="22"/>
                    <a:pt x="0" y="22"/>
                    <a:pt x="0" y="22"/>
                  </a:cubicBezTo>
                  <a:cubicBezTo>
                    <a:pt x="0" y="24"/>
                    <a:pt x="2" y="26"/>
                    <a:pt x="5" y="26"/>
                  </a:cubicBezTo>
                  <a:cubicBezTo>
                    <a:pt x="7" y="26"/>
                    <a:pt x="9" y="24"/>
                    <a:pt x="9" y="22"/>
                  </a:cubicBezTo>
                  <a:lnTo>
                    <a:pt x="9" y="5"/>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71" name="Freeform 10"/>
            <p:cNvSpPr>
              <a:spLocks/>
            </p:cNvSpPr>
            <p:nvPr userDrawn="1"/>
          </p:nvSpPr>
          <p:spPr bwMode="black">
            <a:xfrm>
              <a:off x="9963343" y="5841206"/>
              <a:ext cx="123825" cy="119063"/>
            </a:xfrm>
            <a:custGeom>
              <a:avLst/>
              <a:gdLst>
                <a:gd name="T0" fmla="*/ 20 w 22"/>
                <a:gd name="T1" fmla="*/ 8 h 21"/>
                <a:gd name="T2" fmla="*/ 20 w 22"/>
                <a:gd name="T3" fmla="*/ 1 h 21"/>
                <a:gd name="T4" fmla="*/ 14 w 22"/>
                <a:gd name="T5" fmla="*/ 1 h 21"/>
                <a:gd name="T6" fmla="*/ 2 w 22"/>
                <a:gd name="T7" fmla="*/ 13 h 21"/>
                <a:gd name="T8" fmla="*/ 2 w 22"/>
                <a:gd name="T9" fmla="*/ 20 h 21"/>
                <a:gd name="T10" fmla="*/ 8 w 22"/>
                <a:gd name="T11" fmla="*/ 20 h 21"/>
                <a:gd name="T12" fmla="*/ 20 w 22"/>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20" y="8"/>
                  </a:moveTo>
                  <a:cubicBezTo>
                    <a:pt x="22" y="6"/>
                    <a:pt x="22" y="3"/>
                    <a:pt x="20" y="1"/>
                  </a:cubicBezTo>
                  <a:cubicBezTo>
                    <a:pt x="18" y="0"/>
                    <a:pt x="16" y="0"/>
                    <a:pt x="14" y="1"/>
                  </a:cubicBezTo>
                  <a:cubicBezTo>
                    <a:pt x="2" y="13"/>
                    <a:pt x="2" y="13"/>
                    <a:pt x="2" y="13"/>
                  </a:cubicBezTo>
                  <a:cubicBezTo>
                    <a:pt x="0" y="15"/>
                    <a:pt x="0" y="18"/>
                    <a:pt x="2" y="20"/>
                  </a:cubicBezTo>
                  <a:cubicBezTo>
                    <a:pt x="4" y="21"/>
                    <a:pt x="7" y="21"/>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82" name="Freeform 11"/>
            <p:cNvSpPr>
              <a:spLocks/>
            </p:cNvSpPr>
            <p:nvPr userDrawn="1"/>
          </p:nvSpPr>
          <p:spPr bwMode="black">
            <a:xfrm>
              <a:off x="9856187" y="6122194"/>
              <a:ext cx="123825" cy="123825"/>
            </a:xfrm>
            <a:custGeom>
              <a:avLst/>
              <a:gdLst>
                <a:gd name="T0" fmla="*/ 20 w 22"/>
                <a:gd name="T1" fmla="*/ 8 h 22"/>
                <a:gd name="T2" fmla="*/ 20 w 22"/>
                <a:gd name="T3" fmla="*/ 2 h 22"/>
                <a:gd name="T4" fmla="*/ 14 w 22"/>
                <a:gd name="T5" fmla="*/ 2 h 22"/>
                <a:gd name="T6" fmla="*/ 2 w 22"/>
                <a:gd name="T7" fmla="*/ 14 h 22"/>
                <a:gd name="T8" fmla="*/ 2 w 22"/>
                <a:gd name="T9" fmla="*/ 20 h 22"/>
                <a:gd name="T10" fmla="*/ 8 w 22"/>
                <a:gd name="T11" fmla="*/ 20 h 22"/>
                <a:gd name="T12" fmla="*/ 20 w 22"/>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0" y="8"/>
                  </a:moveTo>
                  <a:cubicBezTo>
                    <a:pt x="22" y="6"/>
                    <a:pt x="22" y="3"/>
                    <a:pt x="20" y="2"/>
                  </a:cubicBezTo>
                  <a:cubicBezTo>
                    <a:pt x="18" y="0"/>
                    <a:pt x="16" y="0"/>
                    <a:pt x="14" y="2"/>
                  </a:cubicBezTo>
                  <a:cubicBezTo>
                    <a:pt x="2" y="14"/>
                    <a:pt x="2" y="14"/>
                    <a:pt x="2" y="14"/>
                  </a:cubicBezTo>
                  <a:cubicBezTo>
                    <a:pt x="0" y="15"/>
                    <a:pt x="0" y="18"/>
                    <a:pt x="2" y="20"/>
                  </a:cubicBezTo>
                  <a:cubicBezTo>
                    <a:pt x="4" y="22"/>
                    <a:pt x="6" y="22"/>
                    <a:pt x="8" y="20"/>
                  </a:cubicBezTo>
                  <a:lnTo>
                    <a:pt x="20" y="8"/>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83" name="Freeform 12"/>
            <p:cNvSpPr>
              <a:spLocks/>
            </p:cNvSpPr>
            <p:nvPr userDrawn="1"/>
          </p:nvSpPr>
          <p:spPr bwMode="black">
            <a:xfrm>
              <a:off x="10037162" y="5953126"/>
              <a:ext cx="145257" cy="52388"/>
            </a:xfrm>
            <a:custGeom>
              <a:avLst/>
              <a:gdLst>
                <a:gd name="T0" fmla="*/ 22 w 26"/>
                <a:gd name="T1" fmla="*/ 9 h 9"/>
                <a:gd name="T2" fmla="*/ 26 w 26"/>
                <a:gd name="T3" fmla="*/ 5 h 9"/>
                <a:gd name="T4" fmla="*/ 22 w 26"/>
                <a:gd name="T5" fmla="*/ 0 h 9"/>
                <a:gd name="T6" fmla="*/ 5 w 26"/>
                <a:gd name="T7" fmla="*/ 0 h 9"/>
                <a:gd name="T8" fmla="*/ 0 w 26"/>
                <a:gd name="T9" fmla="*/ 5 h 9"/>
                <a:gd name="T10" fmla="*/ 5 w 26"/>
                <a:gd name="T11" fmla="*/ 9 h 9"/>
                <a:gd name="T12" fmla="*/ 22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2" y="9"/>
                  </a:moveTo>
                  <a:cubicBezTo>
                    <a:pt x="24" y="9"/>
                    <a:pt x="26" y="7"/>
                    <a:pt x="26" y="5"/>
                  </a:cubicBezTo>
                  <a:cubicBezTo>
                    <a:pt x="26" y="2"/>
                    <a:pt x="24" y="0"/>
                    <a:pt x="22" y="0"/>
                  </a:cubicBezTo>
                  <a:cubicBezTo>
                    <a:pt x="5" y="0"/>
                    <a:pt x="5" y="0"/>
                    <a:pt x="5" y="0"/>
                  </a:cubicBezTo>
                  <a:cubicBezTo>
                    <a:pt x="2" y="0"/>
                    <a:pt x="0" y="2"/>
                    <a:pt x="0" y="5"/>
                  </a:cubicBezTo>
                  <a:cubicBezTo>
                    <a:pt x="0" y="7"/>
                    <a:pt x="2" y="9"/>
                    <a:pt x="5" y="9"/>
                  </a:cubicBezTo>
                  <a:lnTo>
                    <a:pt x="22"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84" name="Freeform 13"/>
            <p:cNvSpPr>
              <a:spLocks/>
            </p:cNvSpPr>
            <p:nvPr userDrawn="1"/>
          </p:nvSpPr>
          <p:spPr bwMode="black">
            <a:xfrm>
              <a:off x="9760937" y="6076951"/>
              <a:ext cx="145257" cy="52388"/>
            </a:xfrm>
            <a:custGeom>
              <a:avLst/>
              <a:gdLst>
                <a:gd name="T0" fmla="*/ 21 w 26"/>
                <a:gd name="T1" fmla="*/ 9 h 9"/>
                <a:gd name="T2" fmla="*/ 26 w 26"/>
                <a:gd name="T3" fmla="*/ 5 h 9"/>
                <a:gd name="T4" fmla="*/ 21 w 26"/>
                <a:gd name="T5" fmla="*/ 0 h 9"/>
                <a:gd name="T6" fmla="*/ 5 w 26"/>
                <a:gd name="T7" fmla="*/ 0 h 9"/>
                <a:gd name="T8" fmla="*/ 0 w 26"/>
                <a:gd name="T9" fmla="*/ 5 h 9"/>
                <a:gd name="T10" fmla="*/ 5 w 26"/>
                <a:gd name="T11" fmla="*/ 9 h 9"/>
                <a:gd name="T12" fmla="*/ 21 w 2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9"/>
                  </a:moveTo>
                  <a:cubicBezTo>
                    <a:pt x="24" y="9"/>
                    <a:pt x="26" y="7"/>
                    <a:pt x="26" y="5"/>
                  </a:cubicBezTo>
                  <a:cubicBezTo>
                    <a:pt x="26" y="2"/>
                    <a:pt x="24" y="0"/>
                    <a:pt x="21" y="0"/>
                  </a:cubicBezTo>
                  <a:cubicBezTo>
                    <a:pt x="5" y="0"/>
                    <a:pt x="5" y="0"/>
                    <a:pt x="5" y="0"/>
                  </a:cubicBezTo>
                  <a:cubicBezTo>
                    <a:pt x="2" y="0"/>
                    <a:pt x="0" y="2"/>
                    <a:pt x="0" y="5"/>
                  </a:cubicBezTo>
                  <a:cubicBezTo>
                    <a:pt x="0" y="7"/>
                    <a:pt x="2" y="9"/>
                    <a:pt x="5" y="9"/>
                  </a:cubicBezTo>
                  <a:lnTo>
                    <a:pt x="21" y="9"/>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85" name="Freeform 14"/>
            <p:cNvSpPr>
              <a:spLocks/>
            </p:cNvSpPr>
            <p:nvPr userDrawn="1"/>
          </p:nvSpPr>
          <p:spPr bwMode="black">
            <a:xfrm>
              <a:off x="10053830" y="6034088"/>
              <a:ext cx="119063" cy="121445"/>
            </a:xfrm>
            <a:custGeom>
              <a:avLst/>
              <a:gdLst>
                <a:gd name="T0" fmla="*/ 14 w 21"/>
                <a:gd name="T1" fmla="*/ 20 h 22"/>
                <a:gd name="T2" fmla="*/ 20 w 21"/>
                <a:gd name="T3" fmla="*/ 20 h 22"/>
                <a:gd name="T4" fmla="*/ 20 w 21"/>
                <a:gd name="T5" fmla="*/ 14 h 22"/>
                <a:gd name="T6" fmla="*/ 8 w 21"/>
                <a:gd name="T7" fmla="*/ 2 h 22"/>
                <a:gd name="T8" fmla="*/ 2 w 21"/>
                <a:gd name="T9" fmla="*/ 2 h 22"/>
                <a:gd name="T10" fmla="*/ 2 w 21"/>
                <a:gd name="T11" fmla="*/ 8 h 22"/>
                <a:gd name="T12" fmla="*/ 14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4" y="20"/>
                  </a:moveTo>
                  <a:cubicBezTo>
                    <a:pt x="15" y="22"/>
                    <a:pt x="18" y="22"/>
                    <a:pt x="20" y="20"/>
                  </a:cubicBezTo>
                  <a:cubicBezTo>
                    <a:pt x="21" y="19"/>
                    <a:pt x="21" y="16"/>
                    <a:pt x="20" y="14"/>
                  </a:cubicBezTo>
                  <a:cubicBezTo>
                    <a:pt x="8" y="2"/>
                    <a:pt x="8" y="2"/>
                    <a:pt x="8" y="2"/>
                  </a:cubicBezTo>
                  <a:cubicBezTo>
                    <a:pt x="6" y="0"/>
                    <a:pt x="3" y="0"/>
                    <a:pt x="2" y="2"/>
                  </a:cubicBezTo>
                  <a:cubicBezTo>
                    <a:pt x="0" y="4"/>
                    <a:pt x="0" y="7"/>
                    <a:pt x="2" y="8"/>
                  </a:cubicBezTo>
                  <a:lnTo>
                    <a:pt x="14"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06" name="Freeform 15"/>
            <p:cNvSpPr>
              <a:spLocks/>
            </p:cNvSpPr>
            <p:nvPr userDrawn="1"/>
          </p:nvSpPr>
          <p:spPr bwMode="black">
            <a:xfrm>
              <a:off x="9772843" y="5926931"/>
              <a:ext cx="116682" cy="123825"/>
            </a:xfrm>
            <a:custGeom>
              <a:avLst/>
              <a:gdLst>
                <a:gd name="T0" fmla="*/ 13 w 21"/>
                <a:gd name="T1" fmla="*/ 20 h 22"/>
                <a:gd name="T2" fmla="*/ 19 w 21"/>
                <a:gd name="T3" fmla="*/ 20 h 22"/>
                <a:gd name="T4" fmla="*/ 19 w 21"/>
                <a:gd name="T5" fmla="*/ 14 h 22"/>
                <a:gd name="T6" fmla="*/ 8 w 21"/>
                <a:gd name="T7" fmla="*/ 2 h 22"/>
                <a:gd name="T8" fmla="*/ 1 w 21"/>
                <a:gd name="T9" fmla="*/ 2 h 22"/>
                <a:gd name="T10" fmla="*/ 1 w 21"/>
                <a:gd name="T11" fmla="*/ 8 h 22"/>
                <a:gd name="T12" fmla="*/ 13 w 21"/>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3" y="20"/>
                  </a:moveTo>
                  <a:cubicBezTo>
                    <a:pt x="15" y="22"/>
                    <a:pt x="18" y="22"/>
                    <a:pt x="19" y="20"/>
                  </a:cubicBezTo>
                  <a:cubicBezTo>
                    <a:pt x="21" y="18"/>
                    <a:pt x="21" y="16"/>
                    <a:pt x="19" y="14"/>
                  </a:cubicBezTo>
                  <a:cubicBezTo>
                    <a:pt x="8" y="2"/>
                    <a:pt x="8" y="2"/>
                    <a:pt x="8" y="2"/>
                  </a:cubicBezTo>
                  <a:cubicBezTo>
                    <a:pt x="6" y="0"/>
                    <a:pt x="3" y="0"/>
                    <a:pt x="1" y="2"/>
                  </a:cubicBezTo>
                  <a:cubicBezTo>
                    <a:pt x="0" y="4"/>
                    <a:pt x="0" y="6"/>
                    <a:pt x="1" y="8"/>
                  </a:cubicBezTo>
                  <a:lnTo>
                    <a:pt x="13" y="20"/>
                  </a:lnTo>
                  <a:close/>
                </a:path>
              </a:pathLst>
            </a:custGeom>
            <a:solidFill>
              <a:srgbClr val="FCB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Tree>
    <p:extLst>
      <p:ext uri="{BB962C8B-B14F-4D97-AF65-F5344CB8AC3E}">
        <p14:creationId xmlns:p14="http://schemas.microsoft.com/office/powerpoint/2010/main" val="202610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49" presetClass="entr" presetSubtype="0" decel="100000" fill="hold" nodeType="withEffect">
                                  <p:stCondLst>
                                    <p:cond delay="250"/>
                                  </p:stCondLst>
                                  <p:childTnLst>
                                    <p:set>
                                      <p:cBhvr>
                                        <p:cTn id="15" dur="1" fill="hold">
                                          <p:stCondLst>
                                            <p:cond delay="0"/>
                                          </p:stCondLst>
                                        </p:cTn>
                                        <p:tgtEl>
                                          <p:spTgt spid="68"/>
                                        </p:tgtEl>
                                        <p:attrNameLst>
                                          <p:attrName>style.visibility</p:attrName>
                                        </p:attrNameLst>
                                      </p:cBhvr>
                                      <p:to>
                                        <p:strVal val="visible"/>
                                      </p:to>
                                    </p:set>
                                    <p:anim calcmode="lin" valueType="num">
                                      <p:cBhvr>
                                        <p:cTn id="16" dur="500" fill="hold"/>
                                        <p:tgtEl>
                                          <p:spTgt spid="68"/>
                                        </p:tgtEl>
                                        <p:attrNameLst>
                                          <p:attrName>ppt_w</p:attrName>
                                        </p:attrNameLst>
                                      </p:cBhvr>
                                      <p:tavLst>
                                        <p:tav tm="0">
                                          <p:val>
                                            <p:fltVal val="0"/>
                                          </p:val>
                                        </p:tav>
                                        <p:tav tm="100000">
                                          <p:val>
                                            <p:strVal val="#ppt_w"/>
                                          </p:val>
                                        </p:tav>
                                      </p:tavLst>
                                    </p:anim>
                                    <p:anim calcmode="lin" valueType="num">
                                      <p:cBhvr>
                                        <p:cTn id="17" dur="500" fill="hold"/>
                                        <p:tgtEl>
                                          <p:spTgt spid="68"/>
                                        </p:tgtEl>
                                        <p:attrNameLst>
                                          <p:attrName>ppt_h</p:attrName>
                                        </p:attrNameLst>
                                      </p:cBhvr>
                                      <p:tavLst>
                                        <p:tav tm="0">
                                          <p:val>
                                            <p:fltVal val="0"/>
                                          </p:val>
                                        </p:tav>
                                        <p:tav tm="100000">
                                          <p:val>
                                            <p:strVal val="#ppt_h"/>
                                          </p:val>
                                        </p:tav>
                                      </p:tavLst>
                                    </p:anim>
                                    <p:anim calcmode="lin" valueType="num">
                                      <p:cBhvr>
                                        <p:cTn id="18" dur="500" fill="hold"/>
                                        <p:tgtEl>
                                          <p:spTgt spid="68"/>
                                        </p:tgtEl>
                                        <p:attrNameLst>
                                          <p:attrName>style.rotation</p:attrName>
                                        </p:attrNameLst>
                                      </p:cBhvr>
                                      <p:tavLst>
                                        <p:tav tm="0">
                                          <p:val>
                                            <p:fltVal val="360"/>
                                          </p:val>
                                        </p:tav>
                                        <p:tav tm="100000">
                                          <p:val>
                                            <p:fltVal val="0"/>
                                          </p:val>
                                        </p:tav>
                                      </p:tavLst>
                                    </p:anim>
                                    <p:animEffect transition="in" filter="fade">
                                      <p:cBhvr>
                                        <p:cTn id="19" dur="500"/>
                                        <p:tgtEl>
                                          <p:spTgt spid="68"/>
                                        </p:tgtEl>
                                      </p:cBhvr>
                                    </p:animEffect>
                                  </p:childTnLst>
                                </p:cTn>
                              </p:par>
                            </p:childTnLst>
                          </p:cTn>
                        </p:par>
                        <p:par>
                          <p:cTn id="20" fill="hold">
                            <p:stCondLst>
                              <p:cond delay="750"/>
                            </p:stCondLst>
                            <p:childTnLst>
                              <p:par>
                                <p:cTn id="21" presetID="10" presetClass="entr" presetSubtype="0"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p:cTn id="29" dur="500" fill="hold"/>
                                        <p:tgtEl>
                                          <p:spTgt spid="64"/>
                                        </p:tgtEl>
                                        <p:attrNameLst>
                                          <p:attrName>ppt_w</p:attrName>
                                        </p:attrNameLst>
                                      </p:cBhvr>
                                      <p:tavLst>
                                        <p:tav tm="0">
                                          <p:val>
                                            <p:fltVal val="0"/>
                                          </p:val>
                                        </p:tav>
                                        <p:tav tm="100000">
                                          <p:val>
                                            <p:strVal val="#ppt_w"/>
                                          </p:val>
                                        </p:tav>
                                      </p:tavLst>
                                    </p:anim>
                                    <p:anim calcmode="lin" valueType="num">
                                      <p:cBhvr>
                                        <p:cTn id="30" dur="500" fill="hold"/>
                                        <p:tgtEl>
                                          <p:spTgt spid="64"/>
                                        </p:tgtEl>
                                        <p:attrNameLst>
                                          <p:attrName>ppt_h</p:attrName>
                                        </p:attrNameLst>
                                      </p:cBhvr>
                                      <p:tavLst>
                                        <p:tav tm="0">
                                          <p:val>
                                            <p:fltVal val="0"/>
                                          </p:val>
                                        </p:tav>
                                        <p:tav tm="100000">
                                          <p:val>
                                            <p:strVal val="#ppt_h"/>
                                          </p:val>
                                        </p:tav>
                                      </p:tavLst>
                                    </p:anim>
                                    <p:anim calcmode="lin" valueType="num">
                                      <p:cBhvr>
                                        <p:cTn id="31" dur="500" fill="hold"/>
                                        <p:tgtEl>
                                          <p:spTgt spid="64"/>
                                        </p:tgtEl>
                                        <p:attrNameLst>
                                          <p:attrName>style.rotation</p:attrName>
                                        </p:attrNameLst>
                                      </p:cBhvr>
                                      <p:tavLst>
                                        <p:tav tm="0">
                                          <p:val>
                                            <p:fltVal val="360"/>
                                          </p:val>
                                        </p:tav>
                                        <p:tav tm="100000">
                                          <p:val>
                                            <p:fltVal val="0"/>
                                          </p:val>
                                        </p:tav>
                                      </p:tavLst>
                                    </p:anim>
                                    <p:animEffect transition="in" filter="fade">
                                      <p:cBhvr>
                                        <p:cTn id="32" dur="500"/>
                                        <p:tgtEl>
                                          <p:spTgt spid="64"/>
                                        </p:tgtEl>
                                      </p:cBhvr>
                                    </p:animEffect>
                                  </p:childTnLst>
                                </p:cTn>
                              </p:par>
                              <p:par>
                                <p:cTn id="33" presetID="49" presetClass="entr" presetSubtype="0" decel="100000" fill="hold" nodeType="withEffect">
                                  <p:stCondLst>
                                    <p:cond delay="25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 calcmode="lin" valueType="num">
                                      <p:cBhvr>
                                        <p:cTn id="37" dur="500" fill="hold"/>
                                        <p:tgtEl>
                                          <p:spTgt spid="54"/>
                                        </p:tgtEl>
                                        <p:attrNameLst>
                                          <p:attrName>style.rotation</p:attrName>
                                        </p:attrNameLst>
                                      </p:cBhvr>
                                      <p:tavLst>
                                        <p:tav tm="0">
                                          <p:val>
                                            <p:fltVal val="360"/>
                                          </p:val>
                                        </p:tav>
                                        <p:tav tm="100000">
                                          <p:val>
                                            <p:fltVal val="0"/>
                                          </p:val>
                                        </p:tav>
                                      </p:tavLst>
                                    </p:anim>
                                    <p:animEffect transition="in" filter="fade">
                                      <p:cBhvr>
                                        <p:cTn id="38" dur="500"/>
                                        <p:tgtEl>
                                          <p:spTgt spid="54"/>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49" presetClass="entr" presetSubtype="0" decel="10000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p:cTn id="48" dur="500" fill="hold"/>
                                        <p:tgtEl>
                                          <p:spTgt spid="50"/>
                                        </p:tgtEl>
                                        <p:attrNameLst>
                                          <p:attrName>ppt_w</p:attrName>
                                        </p:attrNameLst>
                                      </p:cBhvr>
                                      <p:tavLst>
                                        <p:tav tm="0">
                                          <p:val>
                                            <p:fltVal val="0"/>
                                          </p:val>
                                        </p:tav>
                                        <p:tav tm="100000">
                                          <p:val>
                                            <p:strVal val="#ppt_w"/>
                                          </p:val>
                                        </p:tav>
                                      </p:tavLst>
                                    </p:anim>
                                    <p:anim calcmode="lin" valueType="num">
                                      <p:cBhvr>
                                        <p:cTn id="49" dur="500" fill="hold"/>
                                        <p:tgtEl>
                                          <p:spTgt spid="50"/>
                                        </p:tgtEl>
                                        <p:attrNameLst>
                                          <p:attrName>ppt_h</p:attrName>
                                        </p:attrNameLst>
                                      </p:cBhvr>
                                      <p:tavLst>
                                        <p:tav tm="0">
                                          <p:val>
                                            <p:fltVal val="0"/>
                                          </p:val>
                                        </p:tav>
                                        <p:tav tm="100000">
                                          <p:val>
                                            <p:strVal val="#ppt_h"/>
                                          </p:val>
                                        </p:tav>
                                      </p:tavLst>
                                    </p:anim>
                                    <p:anim calcmode="lin" valueType="num">
                                      <p:cBhvr>
                                        <p:cTn id="50" dur="500" fill="hold"/>
                                        <p:tgtEl>
                                          <p:spTgt spid="50"/>
                                        </p:tgtEl>
                                        <p:attrNameLst>
                                          <p:attrName>style.rotation</p:attrName>
                                        </p:attrNameLst>
                                      </p:cBhvr>
                                      <p:tavLst>
                                        <p:tav tm="0">
                                          <p:val>
                                            <p:fltVal val="360"/>
                                          </p:val>
                                        </p:tav>
                                        <p:tav tm="100000">
                                          <p:val>
                                            <p:fltVal val="0"/>
                                          </p:val>
                                        </p:tav>
                                      </p:tavLst>
                                    </p:anim>
                                    <p:animEffect transition="in" filter="fade">
                                      <p:cBhvr>
                                        <p:cTn id="5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3" grpId="0">
        <p:tmplLst>
          <p:tmpl>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53" grpId="0" animBg="1"/>
      <p:bldP spid="67"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43" y="2611533"/>
            <a:ext cx="10362724" cy="507819"/>
          </a:xfrm>
        </p:spPr>
        <p:txBody>
          <a:bodyPr/>
          <a:lstStyle>
            <a:lvl1pPr>
              <a:defRPr>
                <a:latin typeface="Qualcomm Office Regular"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829280" y="3886202"/>
            <a:ext cx="8533446" cy="443186"/>
          </a:xfrm>
        </p:spPr>
        <p:txBody>
          <a:bodyPr/>
          <a:lstStyle>
            <a:lvl1pPr marL="0" indent="0" algn="ctr">
              <a:buNone/>
              <a:defRPr>
                <a:solidFill>
                  <a:schemeClr val="tx1">
                    <a:tint val="75000"/>
                  </a:schemeClr>
                </a:solidFill>
                <a:latin typeface="Qualcomm Office Regular" pitchFamily="34" charset="0"/>
              </a:defRPr>
            </a:lvl1pPr>
            <a:lvl2pPr marL="457139" indent="0" algn="ctr">
              <a:buNone/>
              <a:defRPr>
                <a:solidFill>
                  <a:schemeClr val="tx1">
                    <a:tint val="75000"/>
                  </a:schemeClr>
                </a:solidFill>
              </a:defRPr>
            </a:lvl2pPr>
            <a:lvl3pPr marL="914275" indent="0" algn="ctr">
              <a:buNone/>
              <a:defRPr>
                <a:solidFill>
                  <a:schemeClr val="tx1">
                    <a:tint val="75000"/>
                  </a:schemeClr>
                </a:solidFill>
              </a:defRPr>
            </a:lvl3pPr>
            <a:lvl4pPr marL="1371414" indent="0" algn="ctr">
              <a:buNone/>
              <a:defRPr>
                <a:solidFill>
                  <a:schemeClr val="tx1">
                    <a:tint val="75000"/>
                  </a:schemeClr>
                </a:solidFill>
              </a:defRPr>
            </a:lvl4pPr>
            <a:lvl5pPr marL="1828552" indent="0" algn="ctr">
              <a:buNone/>
              <a:defRPr>
                <a:solidFill>
                  <a:schemeClr val="tx1">
                    <a:tint val="75000"/>
                  </a:schemeClr>
                </a:solidFill>
              </a:defRPr>
            </a:lvl5pPr>
            <a:lvl6pPr marL="2285690" indent="0" algn="ctr">
              <a:buNone/>
              <a:defRPr>
                <a:solidFill>
                  <a:schemeClr val="tx1">
                    <a:tint val="75000"/>
                  </a:schemeClr>
                </a:solidFill>
              </a:defRPr>
            </a:lvl6pPr>
            <a:lvl7pPr marL="2742828" indent="0" algn="ctr">
              <a:buNone/>
              <a:defRPr>
                <a:solidFill>
                  <a:schemeClr val="tx1">
                    <a:tint val="75000"/>
                  </a:schemeClr>
                </a:solidFill>
              </a:defRPr>
            </a:lvl7pPr>
            <a:lvl8pPr marL="3199966" indent="0" algn="ctr">
              <a:buNone/>
              <a:defRPr>
                <a:solidFill>
                  <a:schemeClr val="tx1">
                    <a:tint val="75000"/>
                  </a:schemeClr>
                </a:solidFill>
              </a:defRPr>
            </a:lvl8pPr>
            <a:lvl9pPr marL="365710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874558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64" y="1933397"/>
            <a:ext cx="11432977" cy="1398832"/>
          </a:xfrm>
        </p:spPr>
        <p:txBody>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500" kern="1200" baseline="0" dirty="0">
                <a:solidFill>
                  <a:prstClr val="black">
                    <a:lumMod val="75000"/>
                    <a:lumOff val="25000"/>
                  </a:prstClr>
                </a:solidFill>
                <a:latin typeface="Qualcomm Office Regular" pitchFamily="34" charset="0"/>
                <a:ea typeface="+mn-ea"/>
                <a:cs typeface="Arial" pitchFamily="34" charset="0"/>
              </a:defRPr>
            </a:lvl4pPr>
            <a:lvl5pPr marL="1599982" indent="-347425">
              <a:buFont typeface="Qualcomm Regular" pitchFamily="34" charset="0"/>
              <a:buChar char="−"/>
              <a:defRPr/>
            </a:lvl5pPr>
            <a:lvl6pPr marL="2171405" indent="0">
              <a:buNone/>
              <a:defRPr sz="1500"/>
            </a:lvl6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5" name="Straight Connector 4"/>
          <p:cNvCxnSpPr/>
          <p:nvPr userDrawn="1"/>
        </p:nvCxnSpPr>
        <p:spPr>
          <a:xfrm>
            <a:off x="370368" y="504826"/>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36626"/>
            <a:ext cx="11432977" cy="507819"/>
          </a:xfrm>
          <a:prstGeom prst="rect">
            <a:avLst/>
          </a:prstGeom>
        </p:spPr>
        <p:txBody>
          <a:bodyPr vert="horz" wrap="square" lIns="91427" tIns="45714" rIns="91427" bIns="45714" rtlCol="0" anchor="ctr">
            <a:spAutoFit/>
          </a:bodyPr>
          <a:lstStyle>
            <a:lvl1pPr>
              <a:defRPr>
                <a:latin typeface="Qualcomm Office Regular" pitchFamily="34" charset="0"/>
              </a:defRPr>
            </a:lvl1pPr>
          </a:lstStyle>
          <a:p>
            <a:r>
              <a:rPr lang="en-US"/>
              <a:t>Click to edit Master title style</a:t>
            </a:r>
            <a:endParaRPr lang="en-US" dirty="0"/>
          </a:p>
        </p:txBody>
      </p:sp>
      <p:sp>
        <p:nvSpPr>
          <p:cNvPr id="8" name="Text Placeholder 2"/>
          <p:cNvSpPr>
            <a:spLocks noGrp="1"/>
          </p:cNvSpPr>
          <p:nvPr>
            <p:ph type="body" idx="13"/>
          </p:nvPr>
        </p:nvSpPr>
        <p:spPr>
          <a:xfrm>
            <a:off x="283538" y="1426467"/>
            <a:ext cx="11432977" cy="350865"/>
          </a:xfrm>
        </p:spPr>
        <p:txBody>
          <a:bodyPr tIns="0" bIns="0" anchor="t"/>
          <a:lstStyle>
            <a:lvl1pPr marL="0" indent="0">
              <a:buNone/>
              <a:defRPr sz="2400" b="0">
                <a:solidFill>
                  <a:schemeClr val="bg2"/>
                </a:solidFill>
                <a:latin typeface="Qualcomm Office Regular" pitchFamily="34" charset="0"/>
              </a:defRPr>
            </a:lvl1pPr>
            <a:lvl2pPr marL="457139" indent="0">
              <a:buNone/>
              <a:defRPr sz="2100" b="1"/>
            </a:lvl2pPr>
            <a:lvl3pPr marL="914275" indent="0">
              <a:buNone/>
              <a:defRPr sz="1800" b="1"/>
            </a:lvl3pPr>
            <a:lvl4pPr marL="1371414" indent="0">
              <a:buNone/>
              <a:defRPr sz="1500" b="1"/>
            </a:lvl4pPr>
            <a:lvl5pPr marL="1828552" indent="0">
              <a:buNone/>
              <a:defRPr sz="1500" b="1"/>
            </a:lvl5pPr>
            <a:lvl6pPr marL="2285690" indent="0">
              <a:buNone/>
              <a:defRPr sz="1500" b="1"/>
            </a:lvl6pPr>
            <a:lvl7pPr marL="2742828" indent="0">
              <a:buNone/>
              <a:defRPr sz="1500" b="1"/>
            </a:lvl7pPr>
            <a:lvl8pPr marL="3199966" indent="0">
              <a:buNone/>
              <a:defRPr sz="1500" b="1"/>
            </a:lvl8pPr>
            <a:lvl9pPr marL="3657104" indent="0">
              <a:buNone/>
              <a:defRPr sz="1500" b="1"/>
            </a:lvl9pPr>
          </a:lstStyle>
          <a:p>
            <a:pPr lvl="0"/>
            <a:r>
              <a:rPr lang="en-US"/>
              <a:t>Click to edit Master text styles</a:t>
            </a:r>
          </a:p>
        </p:txBody>
      </p:sp>
    </p:spTree>
    <p:extLst>
      <p:ext uri="{BB962C8B-B14F-4D97-AF65-F5344CB8AC3E}">
        <p14:creationId xmlns:p14="http://schemas.microsoft.com/office/powerpoint/2010/main" val="33362020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p:nvPr userDrawn="1"/>
        </p:nvCxnSpPr>
        <p:spPr>
          <a:xfrm>
            <a:off x="370368" y="504826"/>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36626"/>
            <a:ext cx="11432977" cy="507819"/>
          </a:xfrm>
          <a:prstGeom prst="rect">
            <a:avLst/>
          </a:prstGeom>
        </p:spPr>
        <p:txBody>
          <a:bodyPr vert="horz" wrap="square" lIns="91427" tIns="45714" rIns="91427" bIns="45714" rtlCol="0" anchor="ctr">
            <a:spAutoFit/>
          </a:bodyPr>
          <a:lstStyle>
            <a:lvl1pPr>
              <a:defRPr>
                <a:latin typeface="Qualcomm Office Regular"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63385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370368" y="504826"/>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36626"/>
            <a:ext cx="11432977" cy="507819"/>
          </a:xfrm>
          <a:prstGeom prst="rect">
            <a:avLst/>
          </a:prstGeom>
        </p:spPr>
        <p:txBody>
          <a:bodyPr vert="horz" wrap="square" lIns="91427" tIns="45714" rIns="91427" bIns="45714" rtlCol="0" anchor="ctr">
            <a:spAutoFit/>
          </a:bodyPr>
          <a:lstStyle>
            <a:lvl1pPr>
              <a:defRPr>
                <a:latin typeface="Qualcomm Office Regular" pitchFamily="34" charset="0"/>
              </a:defRPr>
            </a:lvl1pPr>
          </a:lstStyle>
          <a:p>
            <a:r>
              <a:rPr lang="en-US"/>
              <a:t>Click to edit Master title style</a:t>
            </a:r>
            <a:endParaRPr lang="en-US" dirty="0"/>
          </a:p>
        </p:txBody>
      </p:sp>
      <p:sp>
        <p:nvSpPr>
          <p:cNvPr id="9" name="Text Placeholder 2"/>
          <p:cNvSpPr>
            <a:spLocks noGrp="1"/>
          </p:cNvSpPr>
          <p:nvPr>
            <p:ph type="body" idx="13"/>
          </p:nvPr>
        </p:nvSpPr>
        <p:spPr>
          <a:xfrm>
            <a:off x="283538" y="1426467"/>
            <a:ext cx="11432977" cy="350865"/>
          </a:xfrm>
        </p:spPr>
        <p:txBody>
          <a:bodyPr tIns="0" bIns="0" anchor="t"/>
          <a:lstStyle>
            <a:lvl1pPr marL="0" indent="0">
              <a:buNone/>
              <a:defRPr sz="2400" b="0">
                <a:solidFill>
                  <a:schemeClr val="bg2"/>
                </a:solidFill>
                <a:latin typeface="Qualcomm Office Regular" pitchFamily="34" charset="0"/>
              </a:defRPr>
            </a:lvl1pPr>
            <a:lvl2pPr marL="457139" indent="0">
              <a:buNone/>
              <a:defRPr sz="2100" b="1"/>
            </a:lvl2pPr>
            <a:lvl3pPr marL="914275" indent="0">
              <a:buNone/>
              <a:defRPr sz="1800" b="1"/>
            </a:lvl3pPr>
            <a:lvl4pPr marL="1371414" indent="0">
              <a:buNone/>
              <a:defRPr sz="1500" b="1"/>
            </a:lvl4pPr>
            <a:lvl5pPr marL="1828552" indent="0">
              <a:buNone/>
              <a:defRPr sz="1500" b="1"/>
            </a:lvl5pPr>
            <a:lvl6pPr marL="2285690" indent="0">
              <a:buNone/>
              <a:defRPr sz="1500" b="1"/>
            </a:lvl6pPr>
            <a:lvl7pPr marL="2742828" indent="0">
              <a:buNone/>
              <a:defRPr sz="1500" b="1"/>
            </a:lvl7pPr>
            <a:lvl8pPr marL="3199966" indent="0">
              <a:buNone/>
              <a:defRPr sz="1500" b="1"/>
            </a:lvl8pPr>
            <a:lvl9pPr marL="3657104" indent="0">
              <a:buNone/>
              <a:defRPr sz="1500" b="1"/>
            </a:lvl9pPr>
          </a:lstStyle>
          <a:p>
            <a:pPr lvl="0"/>
            <a:r>
              <a:rPr lang="en-US"/>
              <a:t>Click to edit Master text styles</a:t>
            </a:r>
          </a:p>
        </p:txBody>
      </p:sp>
    </p:spTree>
    <p:extLst>
      <p:ext uri="{BB962C8B-B14F-4D97-AF65-F5344CB8AC3E}">
        <p14:creationId xmlns:p14="http://schemas.microsoft.com/office/powerpoint/2010/main" val="23199528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a:xfrm>
            <a:off x="283538" y="5723896"/>
            <a:ext cx="11432977" cy="507819"/>
          </a:xfrm>
        </p:spPr>
        <p:txBody>
          <a:bodyPr/>
          <a:lstStyle>
            <a:lvl1pPr>
              <a:defRPr>
                <a:latin typeface="Qualcomm Office Bold" pitchFamily="34" charset="0"/>
              </a:defRPr>
            </a:lvl1pPr>
          </a:lstStyle>
          <a:p>
            <a:r>
              <a:rPr lang="en-US"/>
              <a:t>Click to edit Master title style</a:t>
            </a:r>
            <a:endParaRPr lang="en-US" dirty="0"/>
          </a:p>
        </p:txBody>
      </p:sp>
      <p:cxnSp>
        <p:nvCxnSpPr>
          <p:cNvPr id="7" name="Straight Connector 6"/>
          <p:cNvCxnSpPr/>
          <p:nvPr userDrawn="1"/>
        </p:nvCxnSpPr>
        <p:spPr>
          <a:xfrm>
            <a:off x="379514" y="5469880"/>
            <a:ext cx="11432977" cy="0"/>
          </a:xfrm>
          <a:prstGeom prst="line">
            <a:avLst/>
          </a:prstGeom>
          <a:ln w="38100">
            <a:gradFill flip="none" rotWithShape="1">
              <a:gsLst>
                <a:gs pos="0">
                  <a:srgbClr val="143C66"/>
                </a:gs>
                <a:gs pos="100000">
                  <a:srgbClr val="008E95"/>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34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0604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hank you">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useBgFill="1">
        <p:nvSpPr>
          <p:cNvPr id="49" name="Rectangle 4"/>
          <p:cNvSpPr/>
          <p:nvPr userDrawn="1"/>
        </p:nvSpPr>
        <p:spPr bwMode="gray">
          <a:xfrm>
            <a:off x="50135" y="6542719"/>
            <a:ext cx="4354735" cy="316450"/>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rtlCol="0" anchor="ctr"/>
          <a:lstStyle/>
          <a:p>
            <a:pPr algn="ctr"/>
            <a:endParaRPr lang="en-US" sz="1400" dirty="0">
              <a:latin typeface="Qualcomm Office Regular" pitchFamily="34" charset="0"/>
            </a:endParaRPr>
          </a:p>
        </p:txBody>
      </p:sp>
      <p:cxnSp>
        <p:nvCxnSpPr>
          <p:cNvPr id="17" name="Straight Connector 16"/>
          <p:cNvCxnSpPr/>
          <p:nvPr userDrawn="1"/>
        </p:nvCxnSpPr>
        <p:spPr>
          <a:xfrm>
            <a:off x="375002" y="502920"/>
            <a:ext cx="11432977"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7" name="balloon"/>
          <p:cNvGrpSpPr/>
          <p:nvPr userDrawn="1"/>
        </p:nvGrpSpPr>
        <p:grpSpPr bwMode="black">
          <a:xfrm>
            <a:off x="10139447" y="4128221"/>
            <a:ext cx="547830" cy="1101725"/>
            <a:chOff x="9654651" y="4161470"/>
            <a:chExt cx="547687" cy="1101725"/>
          </a:xfrm>
        </p:grpSpPr>
        <p:sp>
          <p:nvSpPr>
            <p:cNvPr id="8"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2"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0"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1"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2"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23" name="Freeform 17"/>
          <p:cNvSpPr>
            <a:spLocks noEditPoints="1"/>
          </p:cNvSpPr>
          <p:nvPr userDrawn="1"/>
        </p:nvSpPr>
        <p:spPr bwMode="black">
          <a:xfrm>
            <a:off x="10777790" y="4016662"/>
            <a:ext cx="752671" cy="506412"/>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p:spPr>
        <p:txBody>
          <a:bodyPr vert="horz" wrap="square" lIns="91427" tIns="45714" rIns="91427" bIns="45714" numCol="1" anchor="t" anchorCtr="0" compatLnSpc="1">
            <a:prstTxWarp prst="textNoShape">
              <a:avLst/>
            </a:prstTxWarp>
          </a:bodyPr>
          <a:lstStyle/>
          <a:p>
            <a:endParaRPr lang="en-US" sz="1400" dirty="0">
              <a:latin typeface="Qualcomm Office Regular" pitchFamily="34" charset="0"/>
            </a:endParaRPr>
          </a:p>
        </p:txBody>
      </p:sp>
      <p:grpSp>
        <p:nvGrpSpPr>
          <p:cNvPr id="45" name="sun"/>
          <p:cNvGrpSpPr/>
          <p:nvPr userDrawn="1"/>
        </p:nvGrpSpPr>
        <p:grpSpPr bwMode="black">
          <a:xfrm>
            <a:off x="10896880" y="3518187"/>
            <a:ext cx="352518" cy="349250"/>
            <a:chOff x="6678613" y="2182813"/>
            <a:chExt cx="352425" cy="349250"/>
          </a:xfrm>
          <a:solidFill>
            <a:schemeClr val="accent5"/>
          </a:solidFill>
        </p:grpSpPr>
        <p:sp>
          <p:nvSpPr>
            <p:cNvPr id="24"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5"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6"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7"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8"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29"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0"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1"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2"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3"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4"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5"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6"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7"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8"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39"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40"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46" name="Group 45"/>
          <p:cNvGrpSpPr/>
          <p:nvPr userDrawn="1"/>
        </p:nvGrpSpPr>
        <p:grpSpPr bwMode="black">
          <a:xfrm>
            <a:off x="9099363" y="3611850"/>
            <a:ext cx="1621258" cy="842963"/>
            <a:chOff x="8614838" y="3645100"/>
            <a:chExt cx="1620837" cy="842963"/>
          </a:xfrm>
        </p:grpSpPr>
        <p:sp>
          <p:nvSpPr>
            <p:cNvPr id="11"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44"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grpSp>
        <p:nvGrpSpPr>
          <p:cNvPr id="6" name="compass"/>
          <p:cNvGrpSpPr/>
          <p:nvPr userDrawn="1"/>
        </p:nvGrpSpPr>
        <p:grpSpPr bwMode="black">
          <a:xfrm>
            <a:off x="9922647" y="5150434"/>
            <a:ext cx="986219" cy="985962"/>
            <a:chOff x="7363812" y="1203877"/>
            <a:chExt cx="985962" cy="985962"/>
          </a:xfrm>
        </p:grpSpPr>
        <p:grpSp>
          <p:nvGrpSpPr>
            <p:cNvPr id="48" name="Group 47"/>
            <p:cNvGrpSpPr/>
            <p:nvPr userDrawn="1"/>
          </p:nvGrpSpPr>
          <p:grpSpPr bwMode="black">
            <a:xfrm>
              <a:off x="7388481" y="1278552"/>
              <a:ext cx="936625" cy="836612"/>
              <a:chOff x="9475263" y="5255258"/>
              <a:chExt cx="936625" cy="836612"/>
            </a:xfrm>
          </p:grpSpPr>
          <p:sp>
            <p:nvSpPr>
              <p:cNvPr id="13"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6"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8"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sp>
            <p:nvSpPr>
              <p:cNvPr id="19"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latin typeface="Qualcomm Office Regular" pitchFamily="34" charset="0"/>
                </a:endParaRPr>
              </a:p>
            </p:txBody>
          </p:sp>
        </p:grpSp>
        <p:sp>
          <p:nvSpPr>
            <p:cNvPr id="3" name="Rectangle 2"/>
            <p:cNvSpPr/>
            <p:nvPr userDrawn="1"/>
          </p:nvSpPr>
          <p:spPr bwMode="black">
            <a:xfrm>
              <a:off x="7363812" y="1203877"/>
              <a:ext cx="985962" cy="985962"/>
            </a:xfrm>
            <a:prstGeom prst="rect">
              <a:avLst/>
            </a:prstGeom>
            <a:noFill/>
            <a:ln>
              <a:noFill/>
            </a:ln>
          </p:spPr>
          <p:txBody>
            <a:bodyPr vert="horz" wrap="square" lIns="91440" tIns="45720" rIns="91440" bIns="45720" numCol="1" rtlCol="0" anchor="t" anchorCtr="0" compatLnSpc="1">
              <a:prstTxWarp prst="textNoShape">
                <a:avLst/>
              </a:prstTxWarp>
            </a:bodyPr>
            <a:lstStyle/>
            <a:p>
              <a:pPr algn="ctr"/>
              <a:endParaRPr lang="en-US" sz="1400" dirty="0">
                <a:latin typeface="Qualcomm Office Regular" pitchFamily="34" charset="0"/>
              </a:endParaRPr>
            </a:p>
          </p:txBody>
        </p:sp>
      </p:grpSp>
      <p:grpSp>
        <p:nvGrpSpPr>
          <p:cNvPr id="60" name="Group 59"/>
          <p:cNvGrpSpPr/>
          <p:nvPr userDrawn="1"/>
        </p:nvGrpSpPr>
        <p:grpSpPr>
          <a:xfrm>
            <a:off x="262243" y="3413478"/>
            <a:ext cx="8055252" cy="2402488"/>
            <a:chOff x="237232" y="3689383"/>
            <a:chExt cx="9469902" cy="2402487"/>
          </a:xfrm>
        </p:grpSpPr>
        <p:sp>
          <p:nvSpPr>
            <p:cNvPr id="61" name="TextBox 60"/>
            <p:cNvSpPr txBox="1"/>
            <p:nvPr userDrawn="1"/>
          </p:nvSpPr>
          <p:spPr>
            <a:xfrm>
              <a:off x="359826" y="4810784"/>
              <a:ext cx="9347308" cy="704143"/>
            </a:xfrm>
            <a:prstGeom prst="rect">
              <a:avLst/>
            </a:prstGeom>
            <a:noFill/>
          </p:spPr>
          <p:txBody>
            <a:bodyPr wrap="square" lIns="0" bIns="0" rtlCol="0" anchor="b" anchorCtr="0">
              <a:noAutofit/>
            </a:bodyPr>
            <a:lstStyle/>
            <a:p>
              <a:pPr marL="0" marR="0" lvl="1" indent="0" algn="l" defTabSz="914275" rtl="0" eaLnBrk="1" fontAlgn="auto" latinLnBrk="0" hangingPunct="1">
                <a:lnSpc>
                  <a:spcPct val="90000"/>
                </a:lnSpc>
                <a:spcBef>
                  <a:spcPts val="0"/>
                </a:spcBef>
                <a:spcAft>
                  <a:spcPts val="0"/>
                </a:spcAft>
                <a:buClr>
                  <a:schemeClr val="accent1"/>
                </a:buClr>
                <a:buSzPct val="110000"/>
                <a:buFontTx/>
                <a:buNone/>
                <a:tabLst/>
                <a:defRPr/>
              </a:pPr>
              <a:r>
                <a:rPr lang="en-US" sz="1200" b="0" kern="1200" baseline="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Technologies,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Technologies, Incorporated.</a:t>
              </a:r>
            </a:p>
          </p:txBody>
        </p:sp>
        <p:sp>
          <p:nvSpPr>
            <p:cNvPr id="62" name="Subtitle 2"/>
            <p:cNvSpPr txBox="1">
              <a:spLocks/>
            </p:cNvSpPr>
            <p:nvPr userDrawn="1"/>
          </p:nvSpPr>
          <p:spPr bwMode="gray">
            <a:xfrm>
              <a:off x="264414" y="5558470"/>
              <a:ext cx="9434701"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914275" rtl="0" eaLnBrk="1" fontAlgn="auto" latinLnBrk="0" hangingPunct="1">
                <a:lnSpc>
                  <a:spcPct val="95000"/>
                </a:lnSpc>
                <a:spcBef>
                  <a:spcPts val="0"/>
                </a:spcBef>
                <a:spcAft>
                  <a:spcPts val="0"/>
                </a:spcAft>
                <a:buClrTx/>
                <a:buSzTx/>
                <a:buFontTx/>
                <a:buNone/>
                <a:tabLst/>
                <a:defRPr/>
              </a:pPr>
              <a:r>
                <a:rPr lang="en-US" sz="1000" b="0" kern="1200" baseline="0" dirty="0">
                  <a:solidFill>
                    <a:schemeClr val="bg1"/>
                  </a:solidFill>
                  <a:latin typeface="Qualcomm Office Regular" pitchFamily="34" charset="0"/>
                  <a:ea typeface="+mn-ea"/>
                  <a:cs typeface="Arial" pitchFamily="34" charset="0"/>
                </a:rPr>
                <a:t>© 2013 Qualcomm Technologies, Inc.  All rights reserved.  Qualcomm, Snapdragon, and Gobi are trademarks of Qualcomm Incorporated, registered in the United States and other countries.  Trademarks of Qualcomm Incorporated are used with permission.  Other products and brand names may be trademarks or registered trademarks of their respective  owners.</a:t>
              </a:r>
            </a:p>
            <a:p>
              <a:pPr marL="0" marR="0" lvl="1" indent="0" algn="l" defTabSz="914275" rtl="0" eaLnBrk="1" fontAlgn="auto" latinLnBrk="0" hangingPunct="1">
                <a:lnSpc>
                  <a:spcPct val="95000"/>
                </a:lnSpc>
                <a:spcBef>
                  <a:spcPts val="0"/>
                </a:spcBef>
                <a:spcAft>
                  <a:spcPts val="0"/>
                </a:spcAft>
                <a:buClrTx/>
                <a:buSzTx/>
                <a:buFontTx/>
                <a:buNone/>
                <a:tabLst/>
                <a:defRPr/>
              </a:pPr>
              <a:endParaRPr lang="en-US" sz="1000" b="0" kern="1200" baseline="0" dirty="0">
                <a:solidFill>
                  <a:schemeClr val="bg1"/>
                </a:solidFill>
                <a:latin typeface="Qualcomm Office Regular" pitchFamily="34" charset="0"/>
                <a:ea typeface="+mn-ea"/>
                <a:cs typeface="Arial" pitchFamily="34" charset="0"/>
              </a:endParaRPr>
            </a:p>
            <a:p>
              <a:pPr marL="0" lvl="1" algn="l">
                <a:lnSpc>
                  <a:spcPct val="95000"/>
                </a:lnSpc>
              </a:pPr>
              <a:br>
                <a:rPr lang="en-US" sz="1000" b="0" kern="1200" baseline="0" dirty="0">
                  <a:solidFill>
                    <a:schemeClr val="bg1"/>
                  </a:solidFill>
                  <a:latin typeface="Qualcomm Office Regular" pitchFamily="34" charset="0"/>
                  <a:ea typeface="+mn-ea"/>
                  <a:cs typeface="Arial" pitchFamily="34" charset="0"/>
                </a:rPr>
              </a:br>
              <a:r>
                <a:rPr lang="en-US" sz="1000" b="0" kern="1200" baseline="0" dirty="0">
                  <a:solidFill>
                    <a:schemeClr val="bg1"/>
                  </a:solidFill>
                  <a:latin typeface="Qualcomm Office Regular" pitchFamily="34" charset="0"/>
                  <a:ea typeface="+mn-ea"/>
                  <a:cs typeface="Arial" pitchFamily="34" charset="0"/>
                </a:rPr>
                <a:t>QUALCOMM Technologies,  Incorporated, 5775 Morehouse Drive, San Diego, CA 92121-1714</a:t>
              </a:r>
            </a:p>
          </p:txBody>
        </p:sp>
        <p:sp>
          <p:nvSpPr>
            <p:cNvPr id="63" name="TextBox 62"/>
            <p:cNvSpPr txBox="1"/>
            <p:nvPr userDrawn="1"/>
          </p:nvSpPr>
          <p:spPr>
            <a:xfrm>
              <a:off x="237232" y="3689383"/>
              <a:ext cx="7362909" cy="563231"/>
            </a:xfrm>
            <a:prstGeom prst="rect">
              <a:avLst/>
            </a:prstGeom>
            <a:noFill/>
          </p:spPr>
          <p:txBody>
            <a:bodyPr wrap="square" rtlCol="0">
              <a:spAutoFit/>
            </a:bodyPr>
            <a:lstStyle/>
            <a:p>
              <a:pPr marL="0" algn="l" defTabSz="914275" rtl="0" eaLnBrk="1" latinLnBrk="0" hangingPunct="1">
                <a:lnSpc>
                  <a:spcPct val="85000"/>
                </a:lnSpc>
                <a:spcBef>
                  <a:spcPct val="0"/>
                </a:spcBef>
                <a:buNone/>
              </a:pPr>
              <a:r>
                <a:rPr lang="en-US" sz="3600" kern="1200" baseline="0" dirty="0">
                  <a:solidFill>
                    <a:srgbClr val="FFFFFF"/>
                  </a:solidFill>
                  <a:latin typeface="Qualcomm Office Bold" pitchFamily="34" charset="0"/>
                  <a:ea typeface="+mj-ea"/>
                  <a:cs typeface="Arial" pitchFamily="34" charset="0"/>
                </a:rPr>
                <a:t>Thank you</a:t>
              </a:r>
            </a:p>
          </p:txBody>
        </p:sp>
      </p:grpSp>
    </p:spTree>
    <p:extLst>
      <p:ext uri="{BB962C8B-B14F-4D97-AF65-F5344CB8AC3E}">
        <p14:creationId xmlns:p14="http://schemas.microsoft.com/office/powerpoint/2010/main" val="299292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2000"/>
                                        <p:tgtEl>
                                          <p:spTgt spid="4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par>
                                <p:cTn id="11" presetID="42" presetClass="entr" presetSubtype="0" fill="hold" nodeType="withEffect">
                                  <p:stCondLst>
                                    <p:cond delay="100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1800"/>
                                        <p:tgtEl>
                                          <p:spTgt spid="45"/>
                                        </p:tgtEl>
                                      </p:cBhvr>
                                    </p:animEffect>
                                    <p:anim calcmode="lin" valueType="num">
                                      <p:cBhvr>
                                        <p:cTn id="14" dur="1800" fill="hold"/>
                                        <p:tgtEl>
                                          <p:spTgt spid="45"/>
                                        </p:tgtEl>
                                        <p:attrNameLst>
                                          <p:attrName>ppt_x</p:attrName>
                                        </p:attrNameLst>
                                      </p:cBhvr>
                                      <p:tavLst>
                                        <p:tav tm="0">
                                          <p:val>
                                            <p:strVal val="#ppt_x"/>
                                          </p:val>
                                        </p:tav>
                                        <p:tav tm="100000">
                                          <p:val>
                                            <p:strVal val="#ppt_x"/>
                                          </p:val>
                                        </p:tav>
                                      </p:tavLst>
                                    </p:anim>
                                    <p:anim calcmode="lin" valueType="num">
                                      <p:cBhvr>
                                        <p:cTn id="15" dur="1800" fill="hold"/>
                                        <p:tgtEl>
                                          <p:spTgt spid="4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70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400"/>
                                        <p:tgtEl>
                                          <p:spTgt spid="47"/>
                                        </p:tgtEl>
                                      </p:cBhvr>
                                    </p:animEffect>
                                    <p:anim calcmode="lin" valueType="num">
                                      <p:cBhvr>
                                        <p:cTn id="19" dur="1400" fill="hold"/>
                                        <p:tgtEl>
                                          <p:spTgt spid="47"/>
                                        </p:tgtEl>
                                        <p:attrNameLst>
                                          <p:attrName>ppt_x</p:attrName>
                                        </p:attrNameLst>
                                      </p:cBhvr>
                                      <p:tavLst>
                                        <p:tav tm="0">
                                          <p:val>
                                            <p:strVal val="#ppt_x"/>
                                          </p:val>
                                        </p:tav>
                                        <p:tav tm="100000">
                                          <p:val>
                                            <p:strVal val="#ppt_x"/>
                                          </p:val>
                                        </p:tav>
                                      </p:tavLst>
                                    </p:anim>
                                    <p:anim calcmode="lin" valueType="num">
                                      <p:cBhvr>
                                        <p:cTn id="20" dur="1400" fill="hold"/>
                                        <p:tgtEl>
                                          <p:spTgt spid="47"/>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7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400"/>
                                        <p:tgtEl>
                                          <p:spTgt spid="6"/>
                                        </p:tgtEl>
                                      </p:cBhvr>
                                    </p:animEffect>
                                    <p:anim calcmode="lin" valueType="num">
                                      <p:cBhvr>
                                        <p:cTn id="24" dur="1400" fill="hold"/>
                                        <p:tgtEl>
                                          <p:spTgt spid="6"/>
                                        </p:tgtEl>
                                        <p:attrNameLst>
                                          <p:attrName>ppt_x</p:attrName>
                                        </p:attrNameLst>
                                      </p:cBhvr>
                                      <p:tavLst>
                                        <p:tav tm="0">
                                          <p:val>
                                            <p:strVal val="#ppt_x"/>
                                          </p:val>
                                        </p:tav>
                                        <p:tav tm="100000">
                                          <p:val>
                                            <p:strVal val="#ppt_x"/>
                                          </p:val>
                                        </p:tav>
                                      </p:tavLst>
                                    </p:anim>
                                    <p:anim calcmode="lin" valueType="num">
                                      <p:cBhvr>
                                        <p:cTn id="25" dur="1400" fill="hold"/>
                                        <p:tgtEl>
                                          <p:spTgt spid="6"/>
                                        </p:tgtEl>
                                        <p:attrNameLst>
                                          <p:attrName>ppt_y</p:attrName>
                                        </p:attrNameLst>
                                      </p:cBhvr>
                                      <p:tavLst>
                                        <p:tav tm="0">
                                          <p:val>
                                            <p:strVal val="#ppt_y+.1"/>
                                          </p:val>
                                        </p:tav>
                                        <p:tav tm="100000">
                                          <p:val>
                                            <p:strVal val="#ppt_y"/>
                                          </p:val>
                                        </p:tav>
                                      </p:tavLst>
                                    </p:anim>
                                  </p:childTnLst>
                                </p:cTn>
                              </p:par>
                              <p:par>
                                <p:cTn id="26" presetID="6" presetClass="emph" presetSubtype="0" repeatCount="3000" accel="100000" autoRev="1" fill="hold" nodeType="withEffect">
                                  <p:stCondLst>
                                    <p:cond delay="700"/>
                                  </p:stCondLst>
                                  <p:childTnLst>
                                    <p:animScale>
                                      <p:cBhvr>
                                        <p:cTn id="27" dur="233" fill="hold"/>
                                        <p:tgtEl>
                                          <p:spTgt spid="6"/>
                                        </p:tgtEl>
                                      </p:cBhvr>
                                      <p:by x="0" y="100000"/>
                                    </p:animScale>
                                  </p:childTnLst>
                                </p:cTn>
                              </p:par>
                              <p:par>
                                <p:cTn id="28" presetID="10" presetClass="entr" presetSubtype="0" fill="hold"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1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ig Ide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577" y="3429001"/>
            <a:ext cx="5998633" cy="2557142"/>
          </a:xfrm>
        </p:spPr>
        <p:txBody>
          <a:bodyPr tIns="0" bIns="0" anchor="b" anchorCtr="0">
            <a:noAutofit/>
          </a:bodyPr>
          <a:lstStyle>
            <a:lvl1pPr algn="l" defTabSz="914337" rtl="0" eaLnBrk="1" latinLnBrk="0" hangingPunct="1">
              <a:lnSpc>
                <a:spcPct val="90000"/>
              </a:lnSpc>
              <a:spcBef>
                <a:spcPct val="0"/>
              </a:spcBef>
              <a:buNone/>
              <a:defRPr lang="en-US" sz="4400" b="1" kern="1200" spc="-150" dirty="0">
                <a:solidFill>
                  <a:schemeClr val="tx1">
                    <a:lumMod val="65000"/>
                    <a:lumOff val="35000"/>
                    <a:alpha val="92000"/>
                  </a:schemeClr>
                </a:solidFill>
                <a:latin typeface="Arial" pitchFamily="34" charset="0"/>
                <a:ea typeface="+mj-ea"/>
                <a:cs typeface="Arial" pitchFamily="34" charset="0"/>
              </a:defRPr>
            </a:lvl1pPr>
          </a:lstStyle>
          <a:p>
            <a:r>
              <a:rPr lang="en-US" dirty="0"/>
              <a:t>Big Idea Text with Emphasis</a:t>
            </a:r>
          </a:p>
        </p:txBody>
      </p:sp>
    </p:spTree>
    <p:extLst>
      <p:ext uri="{BB962C8B-B14F-4D97-AF65-F5344CB8AC3E}">
        <p14:creationId xmlns:p14="http://schemas.microsoft.com/office/powerpoint/2010/main" val="394945511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9" name="TextBox 8">
            <a:extLst>
              <a:ext uri="{FF2B5EF4-FFF2-40B4-BE49-F238E27FC236}">
                <a16:creationId xmlns:a16="http://schemas.microsoft.com/office/drawing/2014/main" id="{4B89B295-08BD-42CA-8530-BAA8E139CBE7}"/>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18684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9" name="TextBox 8">
            <a:extLst>
              <a:ext uri="{FF2B5EF4-FFF2-40B4-BE49-F238E27FC236}">
                <a16:creationId xmlns:a16="http://schemas.microsoft.com/office/drawing/2014/main" id="{02EB2878-CE19-4F1E-B675-CDCCE20B32C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10735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5" name="TextBox 14">
            <a:extLst>
              <a:ext uri="{FF2B5EF4-FFF2-40B4-BE49-F238E27FC236}">
                <a16:creationId xmlns:a16="http://schemas.microsoft.com/office/drawing/2014/main" id="{6E192FCA-72B3-4F6A-9D82-F9F3244E92BE}"/>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330763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
        <p:nvSpPr>
          <p:cNvPr id="11" name="TextBox 10">
            <a:extLst>
              <a:ext uri="{FF2B5EF4-FFF2-40B4-BE49-F238E27FC236}">
                <a16:creationId xmlns:a16="http://schemas.microsoft.com/office/drawing/2014/main" id="{DE93300E-0916-4AE3-8F20-6517C3B2FDD2}"/>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340823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6" Type="http://schemas.openxmlformats.org/officeDocument/2006/relationships/image" Target="../media/image2.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heme" Target="../theme/theme2.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24151357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 id="2147483795" r:id="rId25"/>
    <p:sldLayoutId id="2147483796" r:id="rId26"/>
    <p:sldLayoutId id="2147483797" r:id="rId27"/>
    <p:sldLayoutId id="2147483798" r:id="rId28"/>
    <p:sldLayoutId id="2147483799" r:id="rId29"/>
    <p:sldLayoutId id="2147483800" r:id="rId30"/>
    <p:sldLayoutId id="2147483801" r:id="rId31"/>
    <p:sldLayoutId id="2147483802" r:id="rId32"/>
    <p:sldLayoutId id="2147483803" r:id="rId33"/>
    <p:sldLayoutId id="2147483804" r:id="rId34"/>
    <p:sldLayoutId id="2147483805" r:id="rId35"/>
    <p:sldLayoutId id="2147483806" r:id="rId36"/>
    <p:sldLayoutId id="2147483807" r:id="rId37"/>
    <p:sldLayoutId id="2147483808" r:id="rId38"/>
    <p:sldLayoutId id="2147483809" r:id="rId39"/>
    <p:sldLayoutId id="2147483810" r:id="rId40"/>
    <p:sldLayoutId id="2147483811" r:id="rId41"/>
    <p:sldLayoutId id="2147483812" r:id="rId42"/>
    <p:sldLayoutId id="2147483816" r:id="rId43"/>
    <p:sldLayoutId id="2147483834"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p15:clr>
            <a:srgbClr val="F26B43"/>
          </p15:clr>
        </p15:guide>
        <p15:guide id="2" pos="309">
          <p15:clr>
            <a:srgbClr val="F26B43"/>
          </p15:clr>
        </p15:guide>
        <p15:guide id="3" orient="horz" pos="1075">
          <p15:clr>
            <a:srgbClr val="F26B43"/>
          </p15:clr>
        </p15:guide>
        <p15:guide id="4" orient="horz" pos="314">
          <p15:clr>
            <a:srgbClr val="F26B43"/>
          </p15:clr>
        </p15:guide>
        <p15:guide id="6" pos="7359">
          <p15:clr>
            <a:srgbClr val="F26B43"/>
          </p15:clr>
        </p15:guide>
        <p15:guide id="7" orient="horz" pos="4181">
          <p15:clr>
            <a:srgbClr val="F26B43"/>
          </p15:clr>
        </p15:guide>
        <p15:guide id="8" orient="horz" pos="571">
          <p15:clr>
            <a:srgbClr val="F26B43"/>
          </p15:clr>
        </p15:guide>
        <p15:guide id="9" pos="33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538" y="736626"/>
            <a:ext cx="11432977" cy="507819"/>
          </a:xfrm>
          <a:prstGeom prst="rect">
            <a:avLst/>
          </a:prstGeom>
        </p:spPr>
        <p:txBody>
          <a:bodyPr vert="horz" wrap="square" lIns="91427" tIns="45714" rIns="91427" bIns="45714"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231415" y="1934893"/>
            <a:ext cx="11432977" cy="1823564"/>
          </a:xfrm>
          <a:prstGeom prst="rect">
            <a:avLst/>
          </a:prstGeom>
        </p:spPr>
        <p:txBody>
          <a:bodyPr vert="horz" wrap="square" lIns="91427" tIns="45714" rIns="91427" bIns="4571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11523556" y="6525740"/>
            <a:ext cx="288910" cy="215431"/>
          </a:xfrm>
          <a:prstGeom prst="rect">
            <a:avLst/>
          </a:prstGeom>
          <a:noFill/>
        </p:spPr>
        <p:txBody>
          <a:bodyPr wrap="none" lIns="91427" tIns="45714" rIns="91427" bIns="45714" rtlCol="0">
            <a:spAutoFit/>
          </a:bodyPr>
          <a:lstStyle/>
          <a:p>
            <a:pPr marL="0" algn="l" defTabSz="914275" rtl="0" eaLnBrk="1" latinLnBrk="0" hangingPunct="1"/>
            <a:fld id="{0A607DED-8B1E-49A6-A07A-F6DE68304C82}" type="slidenum">
              <a:rPr lang="en-US" sz="800" kern="1200" smtClean="0">
                <a:solidFill>
                  <a:schemeClr val="bg1">
                    <a:lumMod val="75000"/>
                  </a:schemeClr>
                </a:solidFill>
                <a:latin typeface="Qualcomm Office Regular" pitchFamily="34" charset="0"/>
                <a:ea typeface="+mn-ea"/>
                <a:cs typeface="Arial" pitchFamily="34" charset="0"/>
              </a:rPr>
              <a:pPr marL="0" algn="l" defTabSz="914275" rtl="0" eaLnBrk="1" latinLnBrk="0" hangingPunct="1"/>
              <a:t>‹#›</a:t>
            </a:fld>
            <a:endParaRPr lang="en-US" sz="800" kern="1200" dirty="0">
              <a:solidFill>
                <a:schemeClr val="bg1">
                  <a:lumMod val="75000"/>
                </a:schemeClr>
              </a:solidFill>
              <a:latin typeface="Qualcomm Office Regular" pitchFamily="34" charset="0"/>
              <a:ea typeface="+mn-ea"/>
              <a:cs typeface="Arial" pitchFamily="34" charset="0"/>
            </a:endParaRPr>
          </a:p>
        </p:txBody>
      </p:sp>
      <p:sp>
        <p:nvSpPr>
          <p:cNvPr id="5" name="TextBox 4"/>
          <p:cNvSpPr txBox="1"/>
          <p:nvPr/>
        </p:nvSpPr>
        <p:spPr bwMode="gray">
          <a:xfrm>
            <a:off x="277060" y="6657614"/>
            <a:ext cx="3450856" cy="215431"/>
          </a:xfrm>
          <a:prstGeom prst="rect">
            <a:avLst/>
          </a:prstGeom>
          <a:noFill/>
        </p:spPr>
        <p:txBody>
          <a:bodyPr wrap="none" lIns="91427" tIns="45714" rIns="91427" bIns="45714" rtlCol="0" anchor="b" anchorCtr="0">
            <a:spAutoFit/>
          </a:bodyPr>
          <a:lstStyle/>
          <a:p>
            <a:r>
              <a:rPr lang="en-US" sz="800" dirty="0">
                <a:solidFill>
                  <a:schemeClr val="bg1">
                    <a:lumMod val="75000"/>
                  </a:schemeClr>
                </a:solidFill>
                <a:latin typeface="Qualcomm Office Regular" pitchFamily="34" charset="0"/>
                <a:cs typeface="Arial" pitchFamily="34" charset="0"/>
              </a:rPr>
              <a:t>For Internal Use Only - Qualcomm Technologies, Incorporated. All Rights Reserved.</a:t>
            </a:r>
          </a:p>
        </p:txBody>
      </p:sp>
    </p:spTree>
    <p:extLst>
      <p:ext uri="{BB962C8B-B14F-4D97-AF65-F5344CB8AC3E}">
        <p14:creationId xmlns:p14="http://schemas.microsoft.com/office/powerpoint/2010/main" val="3800511799"/>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Lst>
  <p:txStyles>
    <p:titleStyle>
      <a:lvl1pPr algn="l" defTabSz="914275"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342853" indent="-342853" algn="l" defTabSz="914275" rtl="0" eaLnBrk="1" latinLnBrk="0" hangingPunct="1">
        <a:lnSpc>
          <a:spcPct val="95000"/>
        </a:lnSpc>
        <a:spcBef>
          <a:spcPct val="20000"/>
        </a:spcBef>
        <a:buFontTx/>
        <a:buBlip>
          <a:blip r:embed="rId16"/>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742849" indent="-342853" algn="l" defTabSz="914275" rtl="0" eaLnBrk="1" latinLnBrk="0" hangingPunct="1">
        <a:lnSpc>
          <a:spcPct val="95000"/>
        </a:lnSpc>
        <a:spcBef>
          <a:spcPct val="20000"/>
        </a:spcBef>
        <a:buClr>
          <a:schemeClr val="accent5"/>
        </a:buClr>
        <a:buFont typeface="Calibre Regular" pitchFamily="34" charset="0"/>
        <a:buChar char="−"/>
        <a:defRPr lang="en-US" sz="2100" kern="1200" dirty="0" smtClean="0">
          <a:solidFill>
            <a:prstClr val="black">
              <a:lumMod val="75000"/>
              <a:lumOff val="25000"/>
            </a:prstClr>
          </a:solidFill>
          <a:latin typeface="Qualcomm Office Regular" pitchFamily="34" charset="0"/>
          <a:ea typeface="+mn-ea"/>
          <a:cs typeface="Arial" pitchFamily="34" charset="0"/>
        </a:defRPr>
      </a:lvl2pPr>
      <a:lvl3pPr marL="1028560" indent="-342853" algn="l" defTabSz="914275"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1314271" indent="-342853" algn="l" defTabSz="914275" rtl="0" eaLnBrk="1" latinLnBrk="0" hangingPunct="1">
        <a:lnSpc>
          <a:spcPct val="95000"/>
        </a:lnSpc>
        <a:spcBef>
          <a:spcPct val="20000"/>
        </a:spcBef>
        <a:buClr>
          <a:schemeClr val="accent5"/>
        </a:buClr>
        <a:buFont typeface="Calibre Regular" pitchFamily="34" charset="0"/>
        <a:buChar char="−"/>
        <a:defRPr lang="en-US" sz="1500" kern="1200" dirty="0" smtClean="0">
          <a:solidFill>
            <a:prstClr val="black">
              <a:lumMod val="75000"/>
              <a:lumOff val="25000"/>
            </a:prstClr>
          </a:solidFill>
          <a:latin typeface="Qualcomm Office Regular" pitchFamily="34" charset="0"/>
          <a:ea typeface="+mn-ea"/>
          <a:cs typeface="Arial" pitchFamily="34" charset="0"/>
        </a:defRPr>
      </a:lvl4pPr>
      <a:lvl5pPr marL="1599982" indent="-342853" algn="l" defTabSz="914275" rtl="0" eaLnBrk="1" latinLnBrk="0" hangingPunct="1">
        <a:lnSpc>
          <a:spcPct val="95000"/>
        </a:lnSpc>
        <a:spcBef>
          <a:spcPct val="20000"/>
        </a:spcBef>
        <a:buClr>
          <a:schemeClr val="accent5"/>
        </a:buClr>
        <a:buFont typeface="Calibre Regular" pitchFamily="34" charset="0"/>
        <a:buChar char="−"/>
        <a:defRPr lang="en-US" sz="1400" kern="1200" baseline="0" dirty="0" smtClean="0">
          <a:solidFill>
            <a:prstClr val="black">
              <a:lumMod val="75000"/>
              <a:lumOff val="25000"/>
            </a:prstClr>
          </a:solidFill>
          <a:latin typeface="Qualcomm Regular" pitchFamily="34" charset="0"/>
          <a:ea typeface="+mn-ea"/>
          <a:cs typeface="Arial" pitchFamily="34" charset="0"/>
        </a:defRPr>
      </a:lvl5pPr>
      <a:lvl6pPr marL="2514258" indent="-228569" algn="l" defTabSz="914275"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71397" indent="-228569" algn="l" defTabSz="914275"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8536" indent="-228569" algn="l" defTabSz="914275"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5673" indent="-228569" algn="l" defTabSz="914275"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14275" rtl="0" eaLnBrk="1" latinLnBrk="0" hangingPunct="1">
        <a:defRPr sz="1800" kern="1200">
          <a:solidFill>
            <a:schemeClr val="tx1"/>
          </a:solidFill>
          <a:latin typeface="+mn-lt"/>
          <a:ea typeface="+mn-ea"/>
          <a:cs typeface="+mn-cs"/>
        </a:defRPr>
      </a:lvl1pPr>
      <a:lvl2pPr marL="457139" algn="l" defTabSz="914275" rtl="0" eaLnBrk="1" latinLnBrk="0" hangingPunct="1">
        <a:defRPr sz="1800" kern="1200">
          <a:solidFill>
            <a:schemeClr val="tx1"/>
          </a:solidFill>
          <a:latin typeface="+mn-lt"/>
          <a:ea typeface="+mn-ea"/>
          <a:cs typeface="+mn-cs"/>
        </a:defRPr>
      </a:lvl2pPr>
      <a:lvl3pPr marL="914275" algn="l" defTabSz="914275" rtl="0" eaLnBrk="1" latinLnBrk="0" hangingPunct="1">
        <a:defRPr sz="1800" kern="1200">
          <a:solidFill>
            <a:schemeClr val="tx1"/>
          </a:solidFill>
          <a:latin typeface="+mn-lt"/>
          <a:ea typeface="+mn-ea"/>
          <a:cs typeface="+mn-cs"/>
        </a:defRPr>
      </a:lvl3pPr>
      <a:lvl4pPr marL="1371414" algn="l" defTabSz="914275" rtl="0" eaLnBrk="1" latinLnBrk="0" hangingPunct="1">
        <a:defRPr sz="1800" kern="1200">
          <a:solidFill>
            <a:schemeClr val="tx1"/>
          </a:solidFill>
          <a:latin typeface="+mn-lt"/>
          <a:ea typeface="+mn-ea"/>
          <a:cs typeface="+mn-cs"/>
        </a:defRPr>
      </a:lvl4pPr>
      <a:lvl5pPr marL="1828552" algn="l" defTabSz="914275" rtl="0" eaLnBrk="1" latinLnBrk="0" hangingPunct="1">
        <a:defRPr sz="1800" kern="1200">
          <a:solidFill>
            <a:schemeClr val="tx1"/>
          </a:solidFill>
          <a:latin typeface="+mn-lt"/>
          <a:ea typeface="+mn-ea"/>
          <a:cs typeface="+mn-cs"/>
        </a:defRPr>
      </a:lvl5pPr>
      <a:lvl6pPr marL="2285690" algn="l" defTabSz="914275" rtl="0" eaLnBrk="1" latinLnBrk="0" hangingPunct="1">
        <a:defRPr sz="1800" kern="1200">
          <a:solidFill>
            <a:schemeClr val="tx1"/>
          </a:solidFill>
          <a:latin typeface="+mn-lt"/>
          <a:ea typeface="+mn-ea"/>
          <a:cs typeface="+mn-cs"/>
        </a:defRPr>
      </a:lvl6pPr>
      <a:lvl7pPr marL="2742828" algn="l" defTabSz="914275" rtl="0" eaLnBrk="1" latinLnBrk="0" hangingPunct="1">
        <a:defRPr sz="1800" kern="1200">
          <a:solidFill>
            <a:schemeClr val="tx1"/>
          </a:solidFill>
          <a:latin typeface="+mn-lt"/>
          <a:ea typeface="+mn-ea"/>
          <a:cs typeface="+mn-cs"/>
        </a:defRPr>
      </a:lvl7pPr>
      <a:lvl8pPr marL="3199966" algn="l" defTabSz="914275" rtl="0" eaLnBrk="1" latinLnBrk="0" hangingPunct="1">
        <a:defRPr sz="1800" kern="1200">
          <a:solidFill>
            <a:schemeClr val="tx1"/>
          </a:solidFill>
          <a:latin typeface="+mn-lt"/>
          <a:ea typeface="+mn-ea"/>
          <a:cs typeface="+mn-cs"/>
        </a:defRPr>
      </a:lvl8pPr>
      <a:lvl9pPr marL="3657104" algn="l" defTabSz="9142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diagramColors" Target="../diagrams/colors4.xml"/><Relationship Id="rId2" Type="http://schemas.openxmlformats.org/officeDocument/2006/relationships/image" Target="../media/image9.png"/><Relationship Id="rId1" Type="http://schemas.openxmlformats.org/officeDocument/2006/relationships/slideLayout" Target="../slideLayouts/slideLayout4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3600" dirty="0"/>
              <a:t>QoS Optimization with ML</a:t>
            </a:r>
            <a:endParaRPr lang="en-US" sz="3600" dirty="0">
              <a:latin typeface="+mj-lt"/>
            </a:endParaRPr>
          </a:p>
        </p:txBody>
      </p:sp>
      <p:sp>
        <p:nvSpPr>
          <p:cNvPr id="8" name="Subtitle 7"/>
          <p:cNvSpPr>
            <a:spLocks noGrp="1"/>
          </p:cNvSpPr>
          <p:nvPr>
            <p:ph type="body" sz="quarter" idx="10"/>
          </p:nvPr>
        </p:nvSpPr>
        <p:spPr/>
        <p:txBody>
          <a:bodyPr/>
          <a:lstStyle/>
          <a:p>
            <a:r>
              <a:rPr lang="en-US" dirty="0"/>
              <a:t>QC-Mobile (SPT)</a:t>
            </a:r>
          </a:p>
        </p:txBody>
      </p:sp>
      <p:sp>
        <p:nvSpPr>
          <p:cNvPr id="3" name="Text Placeholder 2">
            <a:extLst>
              <a:ext uri="{FF2B5EF4-FFF2-40B4-BE49-F238E27FC236}">
                <a16:creationId xmlns:a16="http://schemas.microsoft.com/office/drawing/2014/main" id="{B09F581D-E307-4037-AC80-09534D3D67F2}"/>
              </a:ext>
            </a:extLst>
          </p:cNvPr>
          <p:cNvSpPr>
            <a:spLocks noGrp="1"/>
          </p:cNvSpPr>
          <p:nvPr>
            <p:ph type="body" sz="quarter" idx="13"/>
          </p:nvPr>
        </p:nvSpPr>
        <p:spPr/>
        <p:txBody>
          <a:bodyPr/>
          <a:lstStyle/>
          <a:p>
            <a:r>
              <a:rPr lang="en-US" dirty="0"/>
              <a:t>2019-08-01</a:t>
            </a:r>
          </a:p>
        </p:txBody>
      </p:sp>
      <p:grpSp>
        <p:nvGrpSpPr>
          <p:cNvPr id="9" name="Group 8">
            <a:extLst>
              <a:ext uri="{FF2B5EF4-FFF2-40B4-BE49-F238E27FC236}">
                <a16:creationId xmlns:a16="http://schemas.microsoft.com/office/drawing/2014/main" id="{7625CB5D-3D66-4E0C-9592-5DBEC8C88254}"/>
              </a:ext>
            </a:extLst>
          </p:cNvPr>
          <p:cNvGrpSpPr>
            <a:grpSpLocks noChangeAspect="1"/>
          </p:cNvGrpSpPr>
          <p:nvPr/>
        </p:nvGrpSpPr>
        <p:grpSpPr>
          <a:xfrm>
            <a:off x="10944595" y="5505630"/>
            <a:ext cx="752482" cy="850392"/>
            <a:chOff x="6398827" y="1835394"/>
            <a:chExt cx="628176" cy="709911"/>
          </a:xfrm>
          <a:solidFill>
            <a:schemeClr val="accent1"/>
          </a:solidFill>
        </p:grpSpPr>
        <p:grpSp>
          <p:nvGrpSpPr>
            <p:cNvPr id="10" name="Group 9">
              <a:extLst>
                <a:ext uri="{FF2B5EF4-FFF2-40B4-BE49-F238E27FC236}">
                  <a16:creationId xmlns:a16="http://schemas.microsoft.com/office/drawing/2014/main" id="{CE54D789-2D33-415C-8B78-F2B42A0F6230}"/>
                </a:ext>
              </a:extLst>
            </p:cNvPr>
            <p:cNvGrpSpPr/>
            <p:nvPr/>
          </p:nvGrpSpPr>
          <p:grpSpPr>
            <a:xfrm>
              <a:off x="6398827" y="1835394"/>
              <a:ext cx="241270" cy="237296"/>
              <a:chOff x="6867716" y="2333578"/>
              <a:chExt cx="159287" cy="156665"/>
            </a:xfrm>
            <a:grpFill/>
          </p:grpSpPr>
          <p:sp>
            <p:nvSpPr>
              <p:cNvPr id="16" name="Freeform: Shape 15">
                <a:extLst>
                  <a:ext uri="{FF2B5EF4-FFF2-40B4-BE49-F238E27FC236}">
                    <a16:creationId xmlns:a16="http://schemas.microsoft.com/office/drawing/2014/main" id="{52356338-326E-4D93-B81E-971D319BEC39}"/>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icrosoft Sans Serif"/>
                  <a:ea typeface="+mn-ea"/>
                  <a:cs typeface="+mn-cs"/>
                </a:endParaRPr>
              </a:p>
            </p:txBody>
          </p:sp>
          <p:sp>
            <p:nvSpPr>
              <p:cNvPr id="17" name="Oval 11">
                <a:extLst>
                  <a:ext uri="{FF2B5EF4-FFF2-40B4-BE49-F238E27FC236}">
                    <a16:creationId xmlns:a16="http://schemas.microsoft.com/office/drawing/2014/main" id="{CFE48E84-A873-4008-BE70-F1178AF805A2}"/>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icrosoft Sans Serif"/>
                  <a:ea typeface="+mn-ea"/>
                  <a:cs typeface="+mn-cs"/>
                </a:endParaRPr>
              </a:p>
            </p:txBody>
          </p:sp>
          <p:sp>
            <p:nvSpPr>
              <p:cNvPr id="18" name="Oval 12">
                <a:extLst>
                  <a:ext uri="{FF2B5EF4-FFF2-40B4-BE49-F238E27FC236}">
                    <a16:creationId xmlns:a16="http://schemas.microsoft.com/office/drawing/2014/main" id="{6CEF9CFC-61BE-418E-8B6B-11520EC122EE}"/>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icrosoft Sans Serif"/>
                  <a:ea typeface="+mn-ea"/>
                  <a:cs typeface="+mn-cs"/>
                </a:endParaRPr>
              </a:p>
            </p:txBody>
          </p:sp>
        </p:grpSp>
        <p:sp>
          <p:nvSpPr>
            <p:cNvPr id="11" name="Freeform 8">
              <a:extLst>
                <a:ext uri="{FF2B5EF4-FFF2-40B4-BE49-F238E27FC236}">
                  <a16:creationId xmlns:a16="http://schemas.microsoft.com/office/drawing/2014/main" id="{12FE4EF4-9C07-4CF4-99AD-56055468302B}"/>
                </a:ext>
              </a:extLst>
            </p:cNvPr>
            <p:cNvSpPr>
              <a:spLocks/>
            </p:cNvSpPr>
            <p:nvPr/>
          </p:nvSpPr>
          <p:spPr bwMode="auto">
            <a:xfrm>
              <a:off x="6456717" y="1919301"/>
              <a:ext cx="544066" cy="626004"/>
            </a:xfrm>
            <a:custGeom>
              <a:avLst/>
              <a:gdLst>
                <a:gd name="T0" fmla="*/ 4523 w 5913"/>
                <a:gd name="T1" fmla="*/ 5373 h 6827"/>
                <a:gd name="T2" fmla="*/ 5321 w 5913"/>
                <a:gd name="T3" fmla="*/ 4573 h 6827"/>
                <a:gd name="T4" fmla="*/ 5321 w 5913"/>
                <a:gd name="T5" fmla="*/ 3902 h 6827"/>
                <a:gd name="T6" fmla="*/ 5669 w 5913"/>
                <a:gd name="T7" fmla="*/ 3902 h 6827"/>
                <a:gd name="T8" fmla="*/ 5913 w 5913"/>
                <a:gd name="T9" fmla="*/ 3668 h 6827"/>
                <a:gd name="T10" fmla="*/ 5836 w 5913"/>
                <a:gd name="T11" fmla="*/ 3489 h 6827"/>
                <a:gd name="T12" fmla="*/ 5128 w 5913"/>
                <a:gd name="T13" fmla="*/ 2912 h 6827"/>
                <a:gd name="T14" fmla="*/ 5128 w 5913"/>
                <a:gd name="T15" fmla="*/ 1484 h 6827"/>
                <a:gd name="T16" fmla="*/ 5025 w 5913"/>
                <a:gd name="T17" fmla="*/ 1389 h 6827"/>
                <a:gd name="T18" fmla="*/ 4433 w 5913"/>
                <a:gd name="T19" fmla="*/ 1389 h 6827"/>
                <a:gd name="T20" fmla="*/ 4336 w 5913"/>
                <a:gd name="T21" fmla="*/ 1484 h 6827"/>
                <a:gd name="T22" fmla="*/ 4336 w 5913"/>
                <a:gd name="T23" fmla="*/ 2272 h 6827"/>
                <a:gd name="T24" fmla="*/ 3126 w 5913"/>
                <a:gd name="T25" fmla="*/ 1289 h 6827"/>
                <a:gd name="T26" fmla="*/ 2960 w 5913"/>
                <a:gd name="T27" fmla="*/ 1219 h 6827"/>
                <a:gd name="T28" fmla="*/ 2785 w 5913"/>
                <a:gd name="T29" fmla="*/ 1289 h 6827"/>
                <a:gd name="T30" fmla="*/ 794 w 5913"/>
                <a:gd name="T31" fmla="*/ 2909 h 6827"/>
                <a:gd name="T32" fmla="*/ 794 w 5913"/>
                <a:gd name="T33" fmla="*/ 746 h 6827"/>
                <a:gd name="T34" fmla="*/ 1078 w 5913"/>
                <a:gd name="T35" fmla="*/ 376 h 6827"/>
                <a:gd name="T36" fmla="*/ 698 w 5913"/>
                <a:gd name="T37" fmla="*/ 0 h 6827"/>
                <a:gd name="T38" fmla="*/ 312 w 5913"/>
                <a:gd name="T39" fmla="*/ 376 h 6827"/>
                <a:gd name="T40" fmla="*/ 601 w 5913"/>
                <a:gd name="T41" fmla="*/ 746 h 6827"/>
                <a:gd name="T42" fmla="*/ 601 w 5913"/>
                <a:gd name="T43" fmla="*/ 3067 h 6827"/>
                <a:gd name="T44" fmla="*/ 83 w 5913"/>
                <a:gd name="T45" fmla="*/ 3489 h 6827"/>
                <a:gd name="T46" fmla="*/ 0 w 5913"/>
                <a:gd name="T47" fmla="*/ 3668 h 6827"/>
                <a:gd name="T48" fmla="*/ 245 w 5913"/>
                <a:gd name="T49" fmla="*/ 3902 h 6827"/>
                <a:gd name="T50" fmla="*/ 593 w 5913"/>
                <a:gd name="T51" fmla="*/ 3902 h 6827"/>
                <a:gd name="T52" fmla="*/ 593 w 5913"/>
                <a:gd name="T53" fmla="*/ 3914 h 6827"/>
                <a:gd name="T54" fmla="*/ 593 w 5913"/>
                <a:gd name="T55" fmla="*/ 6636 h 6827"/>
                <a:gd name="T56" fmla="*/ 791 w 5913"/>
                <a:gd name="T57" fmla="*/ 6827 h 6827"/>
                <a:gd name="T58" fmla="*/ 5128 w 5913"/>
                <a:gd name="T59" fmla="*/ 6827 h 6827"/>
                <a:gd name="T60" fmla="*/ 5321 w 5913"/>
                <a:gd name="T61" fmla="*/ 6636 h 6827"/>
                <a:gd name="T62" fmla="*/ 5321 w 5913"/>
                <a:gd name="T63" fmla="*/ 6173 h 6827"/>
                <a:gd name="T64" fmla="*/ 4523 w 5913"/>
                <a:gd name="T65" fmla="*/ 537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13" h="6827">
                  <a:moveTo>
                    <a:pt x="4523" y="5373"/>
                  </a:moveTo>
                  <a:cubicBezTo>
                    <a:pt x="4523" y="4936"/>
                    <a:pt x="4880" y="4579"/>
                    <a:pt x="5321" y="4573"/>
                  </a:cubicBezTo>
                  <a:cubicBezTo>
                    <a:pt x="5321" y="4189"/>
                    <a:pt x="5321" y="3905"/>
                    <a:pt x="5321" y="3902"/>
                  </a:cubicBezTo>
                  <a:cubicBezTo>
                    <a:pt x="5669" y="3902"/>
                    <a:pt x="5669" y="3902"/>
                    <a:pt x="5669" y="3902"/>
                  </a:cubicBezTo>
                  <a:cubicBezTo>
                    <a:pt x="5804" y="3902"/>
                    <a:pt x="5913" y="3800"/>
                    <a:pt x="5913" y="3668"/>
                  </a:cubicBezTo>
                  <a:cubicBezTo>
                    <a:pt x="5913" y="3598"/>
                    <a:pt x="5887" y="3535"/>
                    <a:pt x="5836" y="3489"/>
                  </a:cubicBezTo>
                  <a:cubicBezTo>
                    <a:pt x="5128" y="2912"/>
                    <a:pt x="5128" y="2912"/>
                    <a:pt x="5128" y="2912"/>
                  </a:cubicBezTo>
                  <a:cubicBezTo>
                    <a:pt x="5128" y="1484"/>
                    <a:pt x="5128" y="1484"/>
                    <a:pt x="5128" y="1484"/>
                  </a:cubicBezTo>
                  <a:cubicBezTo>
                    <a:pt x="5128" y="1434"/>
                    <a:pt x="5083" y="1389"/>
                    <a:pt x="5025" y="1389"/>
                  </a:cubicBezTo>
                  <a:cubicBezTo>
                    <a:pt x="4433" y="1389"/>
                    <a:pt x="4433" y="1389"/>
                    <a:pt x="4433" y="1389"/>
                  </a:cubicBezTo>
                  <a:cubicBezTo>
                    <a:pt x="4382" y="1389"/>
                    <a:pt x="4336" y="1434"/>
                    <a:pt x="4336" y="1484"/>
                  </a:cubicBezTo>
                  <a:cubicBezTo>
                    <a:pt x="4336" y="2272"/>
                    <a:pt x="4336" y="2272"/>
                    <a:pt x="4336" y="2272"/>
                  </a:cubicBezTo>
                  <a:cubicBezTo>
                    <a:pt x="3126" y="1289"/>
                    <a:pt x="3126" y="1289"/>
                    <a:pt x="3126" y="1289"/>
                  </a:cubicBezTo>
                  <a:cubicBezTo>
                    <a:pt x="3083" y="1243"/>
                    <a:pt x="3024" y="1219"/>
                    <a:pt x="2960" y="1219"/>
                  </a:cubicBezTo>
                  <a:cubicBezTo>
                    <a:pt x="2889" y="1219"/>
                    <a:pt x="2831" y="1243"/>
                    <a:pt x="2785" y="1289"/>
                  </a:cubicBezTo>
                  <a:cubicBezTo>
                    <a:pt x="1815" y="2079"/>
                    <a:pt x="1193" y="2585"/>
                    <a:pt x="794" y="2909"/>
                  </a:cubicBezTo>
                  <a:cubicBezTo>
                    <a:pt x="794" y="2591"/>
                    <a:pt x="794" y="1961"/>
                    <a:pt x="794" y="746"/>
                  </a:cubicBezTo>
                  <a:cubicBezTo>
                    <a:pt x="955" y="701"/>
                    <a:pt x="1078" y="555"/>
                    <a:pt x="1078" y="376"/>
                  </a:cubicBezTo>
                  <a:cubicBezTo>
                    <a:pt x="1078" y="166"/>
                    <a:pt x="910" y="0"/>
                    <a:pt x="698" y="0"/>
                  </a:cubicBezTo>
                  <a:cubicBezTo>
                    <a:pt x="485" y="0"/>
                    <a:pt x="312" y="166"/>
                    <a:pt x="312" y="376"/>
                  </a:cubicBezTo>
                  <a:cubicBezTo>
                    <a:pt x="312" y="555"/>
                    <a:pt x="434" y="701"/>
                    <a:pt x="601" y="746"/>
                  </a:cubicBezTo>
                  <a:cubicBezTo>
                    <a:pt x="601" y="746"/>
                    <a:pt x="601" y="1030"/>
                    <a:pt x="601" y="3067"/>
                  </a:cubicBezTo>
                  <a:cubicBezTo>
                    <a:pt x="83" y="3489"/>
                    <a:pt x="83" y="3489"/>
                    <a:pt x="83" y="3489"/>
                  </a:cubicBezTo>
                  <a:cubicBezTo>
                    <a:pt x="33" y="3535"/>
                    <a:pt x="0" y="3598"/>
                    <a:pt x="0" y="3668"/>
                  </a:cubicBezTo>
                  <a:cubicBezTo>
                    <a:pt x="0" y="3800"/>
                    <a:pt x="110" y="3902"/>
                    <a:pt x="245" y="3902"/>
                  </a:cubicBezTo>
                  <a:cubicBezTo>
                    <a:pt x="593" y="3902"/>
                    <a:pt x="593" y="3902"/>
                    <a:pt x="593" y="3902"/>
                  </a:cubicBezTo>
                  <a:cubicBezTo>
                    <a:pt x="593" y="3909"/>
                    <a:pt x="593" y="3909"/>
                    <a:pt x="593" y="3914"/>
                  </a:cubicBezTo>
                  <a:cubicBezTo>
                    <a:pt x="593" y="6636"/>
                    <a:pt x="593" y="6636"/>
                    <a:pt x="593" y="6636"/>
                  </a:cubicBezTo>
                  <a:cubicBezTo>
                    <a:pt x="593" y="6742"/>
                    <a:pt x="682" y="6827"/>
                    <a:pt x="791" y="6827"/>
                  </a:cubicBezTo>
                  <a:cubicBezTo>
                    <a:pt x="5128" y="6827"/>
                    <a:pt x="5128" y="6827"/>
                    <a:pt x="5128" y="6827"/>
                  </a:cubicBezTo>
                  <a:cubicBezTo>
                    <a:pt x="5238" y="6827"/>
                    <a:pt x="5321" y="6742"/>
                    <a:pt x="5321" y="6636"/>
                  </a:cubicBezTo>
                  <a:cubicBezTo>
                    <a:pt x="5321" y="6636"/>
                    <a:pt x="5321" y="6449"/>
                    <a:pt x="5321" y="6173"/>
                  </a:cubicBezTo>
                  <a:cubicBezTo>
                    <a:pt x="4880" y="6167"/>
                    <a:pt x="4523" y="5811"/>
                    <a:pt x="4523" y="5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icrosoft Sans Serif"/>
                <a:ea typeface="+mn-ea"/>
                <a:cs typeface="+mn-cs"/>
              </a:endParaRPr>
            </a:p>
          </p:txBody>
        </p:sp>
        <p:grpSp>
          <p:nvGrpSpPr>
            <p:cNvPr id="12" name="Group 11">
              <a:extLst>
                <a:ext uri="{FF2B5EF4-FFF2-40B4-BE49-F238E27FC236}">
                  <a16:creationId xmlns:a16="http://schemas.microsoft.com/office/drawing/2014/main" id="{A17BEE92-4A4A-4C98-9C28-D77792E800A4}"/>
                </a:ext>
              </a:extLst>
            </p:cNvPr>
            <p:cNvGrpSpPr/>
            <p:nvPr/>
          </p:nvGrpSpPr>
          <p:grpSpPr>
            <a:xfrm>
              <a:off x="6867716" y="2333578"/>
              <a:ext cx="159287" cy="156665"/>
              <a:chOff x="6867716" y="2333578"/>
              <a:chExt cx="159287" cy="156665"/>
            </a:xfrm>
            <a:grpFill/>
          </p:grpSpPr>
          <p:sp>
            <p:nvSpPr>
              <p:cNvPr id="13" name="Freeform: Shape 12">
                <a:extLst>
                  <a:ext uri="{FF2B5EF4-FFF2-40B4-BE49-F238E27FC236}">
                    <a16:creationId xmlns:a16="http://schemas.microsoft.com/office/drawing/2014/main" id="{35452C13-6300-4A0C-A5C6-6B6B5CA89CA5}"/>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icrosoft Sans Serif"/>
                  <a:ea typeface="+mn-ea"/>
                  <a:cs typeface="+mn-cs"/>
                </a:endParaRPr>
              </a:p>
            </p:txBody>
          </p:sp>
          <p:sp>
            <p:nvSpPr>
              <p:cNvPr id="14" name="Oval 11">
                <a:extLst>
                  <a:ext uri="{FF2B5EF4-FFF2-40B4-BE49-F238E27FC236}">
                    <a16:creationId xmlns:a16="http://schemas.microsoft.com/office/drawing/2014/main" id="{E7B44C42-EF03-48D4-8257-E143019F5542}"/>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icrosoft Sans Serif"/>
                  <a:ea typeface="+mn-ea"/>
                  <a:cs typeface="+mn-cs"/>
                </a:endParaRPr>
              </a:p>
            </p:txBody>
          </p:sp>
          <p:sp>
            <p:nvSpPr>
              <p:cNvPr id="15" name="Oval 12">
                <a:extLst>
                  <a:ext uri="{FF2B5EF4-FFF2-40B4-BE49-F238E27FC236}">
                    <a16:creationId xmlns:a16="http://schemas.microsoft.com/office/drawing/2014/main" id="{29402830-5B34-44E8-BB31-DC07BE98EB45}"/>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icrosoft Sans Serif"/>
                  <a:ea typeface="+mn-ea"/>
                  <a:cs typeface="+mn-cs"/>
                </a:endParaRPr>
              </a:p>
            </p:txBody>
          </p:sp>
        </p:grpSp>
      </p:grpSp>
    </p:spTree>
    <p:extLst>
      <p:ext uri="{BB962C8B-B14F-4D97-AF65-F5344CB8AC3E}">
        <p14:creationId xmlns:p14="http://schemas.microsoft.com/office/powerpoint/2010/main" val="89386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162E50-4E91-4FC9-93D9-EFDBE96F94E7}"/>
              </a:ext>
            </a:extLst>
          </p:cNvPr>
          <p:cNvSpPr>
            <a:spLocks noGrp="1"/>
          </p:cNvSpPr>
          <p:nvPr>
            <p:ph idx="1"/>
          </p:nvPr>
        </p:nvSpPr>
        <p:spPr>
          <a:xfrm>
            <a:off x="292037" y="741155"/>
            <a:ext cx="11430000" cy="1375761"/>
          </a:xfrm>
        </p:spPr>
        <p:txBody>
          <a:bodyPr/>
          <a:lstStyle/>
          <a:p>
            <a:r>
              <a:rPr lang="en-US" dirty="0"/>
              <a:t>Upgraded the existing automation framework used to automate the task of running use cases and collecting training data for the ML model.</a:t>
            </a:r>
          </a:p>
          <a:p>
            <a:endParaRPr lang="en-US" dirty="0"/>
          </a:p>
          <a:p>
            <a:endParaRPr lang="en-US" dirty="0"/>
          </a:p>
          <a:p>
            <a:endParaRPr lang="en-US" dirty="0"/>
          </a:p>
          <a:p>
            <a:endParaRPr lang="en-US" sz="3600" dirty="0"/>
          </a:p>
          <a:p>
            <a:endParaRPr lang="en-US" dirty="0"/>
          </a:p>
          <a:p>
            <a:r>
              <a:rPr lang="en-US" dirty="0"/>
              <a:t>The above automation cycle is used for training data obtained using bus profiling and other data (e.g., fps) is obtained directly from the ‘Procure Data’ step of the automation cycle.</a:t>
            </a:r>
          </a:p>
          <a:p>
            <a:r>
              <a:rPr lang="en-US" dirty="0"/>
              <a:t>The use cases, along with the number of runs for each use case, can be specified at the start of the automation script. Furthermore, the CMM scripts for the bus profiling and its accompanying perl parser scripts can also be specified at the beginning of the automation script.</a:t>
            </a:r>
          </a:p>
        </p:txBody>
      </p:sp>
      <p:sp>
        <p:nvSpPr>
          <p:cNvPr id="3" name="Title 2">
            <a:extLst>
              <a:ext uri="{FF2B5EF4-FFF2-40B4-BE49-F238E27FC236}">
                <a16:creationId xmlns:a16="http://schemas.microsoft.com/office/drawing/2014/main" id="{661CA14D-47C5-4D39-BAB0-CA86AD9D1A62}"/>
              </a:ext>
            </a:extLst>
          </p:cNvPr>
          <p:cNvSpPr>
            <a:spLocks noGrp="1"/>
          </p:cNvSpPr>
          <p:nvPr>
            <p:ph type="title"/>
          </p:nvPr>
        </p:nvSpPr>
        <p:spPr>
          <a:xfrm>
            <a:off x="289060" y="12126"/>
            <a:ext cx="11432977" cy="531877"/>
          </a:xfrm>
        </p:spPr>
        <p:txBody>
          <a:bodyPr/>
          <a:lstStyle/>
          <a:p>
            <a:r>
              <a:rPr lang="en-US" dirty="0"/>
              <a:t>Automation Framework</a:t>
            </a:r>
          </a:p>
        </p:txBody>
      </p:sp>
      <p:graphicFrame>
        <p:nvGraphicFramePr>
          <p:cNvPr id="5" name="Diagram 4">
            <a:extLst>
              <a:ext uri="{FF2B5EF4-FFF2-40B4-BE49-F238E27FC236}">
                <a16:creationId xmlns:a16="http://schemas.microsoft.com/office/drawing/2014/main" id="{B6CE4FB8-6C11-4474-919F-80747FE20AC2}"/>
              </a:ext>
            </a:extLst>
          </p:cNvPr>
          <p:cNvGraphicFramePr/>
          <p:nvPr>
            <p:extLst>
              <p:ext uri="{D42A27DB-BD31-4B8C-83A1-F6EECF244321}">
                <p14:modId xmlns:p14="http://schemas.microsoft.com/office/powerpoint/2010/main" val="2671086335"/>
              </p:ext>
            </p:extLst>
          </p:nvPr>
        </p:nvGraphicFramePr>
        <p:xfrm>
          <a:off x="1160529" y="1533809"/>
          <a:ext cx="9690037" cy="1790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U-Turn 6">
            <a:extLst>
              <a:ext uri="{FF2B5EF4-FFF2-40B4-BE49-F238E27FC236}">
                <a16:creationId xmlns:a16="http://schemas.microsoft.com/office/drawing/2014/main" id="{BCF49BEC-E6B7-41F4-9657-7EDD0B46D484}"/>
              </a:ext>
            </a:extLst>
          </p:cNvPr>
          <p:cNvSpPr/>
          <p:nvPr/>
        </p:nvSpPr>
        <p:spPr>
          <a:xfrm flipH="1" flipV="1">
            <a:off x="2066925" y="3324509"/>
            <a:ext cx="7381874" cy="609315"/>
          </a:xfrm>
          <a:prstGeom prst="uturnArrow">
            <a:avLst>
              <a:gd name="adj1" fmla="val 25000"/>
              <a:gd name="adj2" fmla="val 25000"/>
              <a:gd name="adj3" fmla="val 25000"/>
              <a:gd name="adj4" fmla="val 43750"/>
              <a:gd name="adj5" fmla="val 100000"/>
            </a:avLst>
          </a:prstGeom>
          <a:solidFill>
            <a:schemeClr val="accent1"/>
          </a:solidFill>
          <a:ln>
            <a:solidFill>
              <a:srgbClr val="3253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8" name="TextBox 7">
            <a:extLst>
              <a:ext uri="{FF2B5EF4-FFF2-40B4-BE49-F238E27FC236}">
                <a16:creationId xmlns:a16="http://schemas.microsoft.com/office/drawing/2014/main" id="{2CB5AEEE-7DD8-44F4-A6DA-04583E5510CA}"/>
              </a:ext>
            </a:extLst>
          </p:cNvPr>
          <p:cNvSpPr txBox="1"/>
          <p:nvPr/>
        </p:nvSpPr>
        <p:spPr>
          <a:xfrm>
            <a:off x="4829175" y="3429000"/>
            <a:ext cx="2533650" cy="806375"/>
          </a:xfrm>
          <a:prstGeom prst="rect">
            <a:avLst/>
          </a:prstGeom>
          <a:noFill/>
          <a:ln>
            <a:noFill/>
          </a:ln>
        </p:spPr>
        <p:txBody>
          <a:bodyPr wrap="square" lIns="137160" tIns="91440" rIns="0" bIns="91440" rtlCol="0">
            <a:spAutoFit/>
          </a:bodyPr>
          <a:lstStyle/>
          <a:p>
            <a:pPr>
              <a:lnSpc>
                <a:spcPct val="95000"/>
              </a:lnSpc>
              <a:spcBef>
                <a:spcPts val="1200"/>
              </a:spcBef>
            </a:pPr>
            <a:r>
              <a:rPr lang="en-US" sz="1600" dirty="0"/>
              <a:t>Run next use case</a:t>
            </a:r>
          </a:p>
          <a:p>
            <a:pPr algn="l">
              <a:lnSpc>
                <a:spcPct val="95000"/>
              </a:lnSpc>
              <a:spcBef>
                <a:spcPts val="1200"/>
              </a:spcBef>
            </a:pPr>
            <a:endParaRPr lang="en-US" sz="1600" dirty="0">
              <a:solidFill>
                <a:schemeClr val="tx1"/>
              </a:solidFill>
            </a:endParaRPr>
          </a:p>
        </p:txBody>
      </p:sp>
    </p:spTree>
    <p:extLst>
      <p:ext uri="{BB962C8B-B14F-4D97-AF65-F5344CB8AC3E}">
        <p14:creationId xmlns:p14="http://schemas.microsoft.com/office/powerpoint/2010/main" val="3853515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162E50-4E91-4FC9-93D9-EFDBE96F94E7}"/>
              </a:ext>
            </a:extLst>
          </p:cNvPr>
          <p:cNvSpPr>
            <a:spLocks noGrp="1"/>
          </p:cNvSpPr>
          <p:nvPr>
            <p:ph idx="1"/>
          </p:nvPr>
        </p:nvSpPr>
        <p:spPr>
          <a:xfrm>
            <a:off x="292037" y="741155"/>
            <a:ext cx="11430000" cy="1375761"/>
          </a:xfrm>
        </p:spPr>
        <p:txBody>
          <a:bodyPr/>
          <a:lstStyle/>
          <a:p>
            <a:r>
              <a:rPr lang="en-US" dirty="0"/>
              <a:t>Once all the data is collected and stored at a designated location, the automation script then postprocesses this data to convert it into a suitable format for the ML model.</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sz="1200" dirty="0"/>
          </a:p>
          <a:p>
            <a:r>
              <a:rPr lang="en-US" dirty="0"/>
              <a:t>Use cases with features possessing higher ranges are given a higher priority and Normalization fixes this issue by subtracting the mean and dividing over the standard deviation for each of the features that are optimized over.</a:t>
            </a:r>
          </a:p>
        </p:txBody>
      </p:sp>
      <p:sp>
        <p:nvSpPr>
          <p:cNvPr id="3" name="Title 2">
            <a:extLst>
              <a:ext uri="{FF2B5EF4-FFF2-40B4-BE49-F238E27FC236}">
                <a16:creationId xmlns:a16="http://schemas.microsoft.com/office/drawing/2014/main" id="{661CA14D-47C5-4D39-BAB0-CA86AD9D1A62}"/>
              </a:ext>
            </a:extLst>
          </p:cNvPr>
          <p:cNvSpPr>
            <a:spLocks noGrp="1"/>
          </p:cNvSpPr>
          <p:nvPr>
            <p:ph type="title"/>
          </p:nvPr>
        </p:nvSpPr>
        <p:spPr>
          <a:xfrm>
            <a:off x="289060" y="12126"/>
            <a:ext cx="11432977" cy="531877"/>
          </a:xfrm>
        </p:spPr>
        <p:txBody>
          <a:bodyPr/>
          <a:lstStyle/>
          <a:p>
            <a:r>
              <a:rPr lang="en-US" dirty="0"/>
              <a:t>Clean Up and Normalization</a:t>
            </a:r>
          </a:p>
        </p:txBody>
      </p:sp>
      <p:graphicFrame>
        <p:nvGraphicFramePr>
          <p:cNvPr id="4" name="Diagram 3">
            <a:extLst>
              <a:ext uri="{FF2B5EF4-FFF2-40B4-BE49-F238E27FC236}">
                <a16:creationId xmlns:a16="http://schemas.microsoft.com/office/drawing/2014/main" id="{EDF6034D-976F-43E7-BA6B-FA4492095B38}"/>
              </a:ext>
            </a:extLst>
          </p:cNvPr>
          <p:cNvGraphicFramePr/>
          <p:nvPr>
            <p:extLst>
              <p:ext uri="{D42A27DB-BD31-4B8C-83A1-F6EECF244321}">
                <p14:modId xmlns:p14="http://schemas.microsoft.com/office/powerpoint/2010/main" val="2399785833"/>
              </p:ext>
            </p:extLst>
          </p:nvPr>
        </p:nvGraphicFramePr>
        <p:xfrm>
          <a:off x="908113" y="2033872"/>
          <a:ext cx="5464111" cy="2495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Down 5">
            <a:extLst>
              <a:ext uri="{FF2B5EF4-FFF2-40B4-BE49-F238E27FC236}">
                <a16:creationId xmlns:a16="http://schemas.microsoft.com/office/drawing/2014/main" id="{74FD52DF-CE97-42F9-A571-4A45259EE91C}"/>
              </a:ext>
            </a:extLst>
          </p:cNvPr>
          <p:cNvSpPr/>
          <p:nvPr/>
        </p:nvSpPr>
        <p:spPr>
          <a:xfrm>
            <a:off x="1197007" y="4611896"/>
            <a:ext cx="409575" cy="316551"/>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 name="TextBox 9">
            <a:extLst>
              <a:ext uri="{FF2B5EF4-FFF2-40B4-BE49-F238E27FC236}">
                <a16:creationId xmlns:a16="http://schemas.microsoft.com/office/drawing/2014/main" id="{A194F400-2FB0-4184-8164-F3D4C80EAA53}"/>
              </a:ext>
            </a:extLst>
          </p:cNvPr>
          <p:cNvSpPr txBox="1"/>
          <p:nvPr/>
        </p:nvSpPr>
        <p:spPr>
          <a:xfrm>
            <a:off x="558833" y="4845859"/>
            <a:ext cx="1841468" cy="806375"/>
          </a:xfrm>
          <a:prstGeom prst="rect">
            <a:avLst/>
          </a:prstGeom>
          <a:noFill/>
          <a:ln>
            <a:noFill/>
          </a:ln>
        </p:spPr>
        <p:txBody>
          <a:bodyPr wrap="square" lIns="137160" tIns="91440" rIns="0" bIns="91440" rtlCol="0">
            <a:spAutoFit/>
          </a:bodyPr>
          <a:lstStyle/>
          <a:p>
            <a:pPr>
              <a:lnSpc>
                <a:spcPct val="95000"/>
              </a:lnSpc>
              <a:spcBef>
                <a:spcPts val="1200"/>
              </a:spcBef>
            </a:pPr>
            <a:r>
              <a:rPr lang="en-US" sz="1600" dirty="0"/>
              <a:t>Input to ML model</a:t>
            </a:r>
          </a:p>
          <a:p>
            <a:pPr algn="l">
              <a:lnSpc>
                <a:spcPct val="95000"/>
              </a:lnSpc>
              <a:spcBef>
                <a:spcPts val="1200"/>
              </a:spcBef>
            </a:pPr>
            <a:endParaRPr lang="en-US" sz="1600" dirty="0">
              <a:solidFill>
                <a:schemeClr val="tx1"/>
              </a:solidFill>
            </a:endParaRPr>
          </a:p>
        </p:txBody>
      </p:sp>
      <p:sp>
        <p:nvSpPr>
          <p:cNvPr id="12" name="TextBox 11">
            <a:extLst>
              <a:ext uri="{FF2B5EF4-FFF2-40B4-BE49-F238E27FC236}">
                <a16:creationId xmlns:a16="http://schemas.microsoft.com/office/drawing/2014/main" id="{A28556FE-03AF-4929-B97B-E52FCF9732A6}"/>
              </a:ext>
            </a:extLst>
          </p:cNvPr>
          <p:cNvSpPr txBox="1"/>
          <p:nvPr/>
        </p:nvSpPr>
        <p:spPr>
          <a:xfrm>
            <a:off x="685847" y="1561328"/>
            <a:ext cx="1841468" cy="806375"/>
          </a:xfrm>
          <a:prstGeom prst="rect">
            <a:avLst/>
          </a:prstGeom>
          <a:noFill/>
          <a:ln>
            <a:noFill/>
          </a:ln>
        </p:spPr>
        <p:txBody>
          <a:bodyPr wrap="square" lIns="137160" tIns="91440" rIns="0" bIns="91440" rtlCol="0">
            <a:spAutoFit/>
          </a:bodyPr>
          <a:lstStyle/>
          <a:p>
            <a:pPr>
              <a:lnSpc>
                <a:spcPct val="95000"/>
              </a:lnSpc>
              <a:spcBef>
                <a:spcPts val="1200"/>
              </a:spcBef>
            </a:pPr>
            <a:r>
              <a:rPr lang="en-US" sz="1600" dirty="0"/>
              <a:t>Collected data</a:t>
            </a:r>
          </a:p>
          <a:p>
            <a:pPr algn="l">
              <a:lnSpc>
                <a:spcPct val="95000"/>
              </a:lnSpc>
              <a:spcBef>
                <a:spcPts val="1200"/>
              </a:spcBef>
            </a:pPr>
            <a:endParaRPr lang="en-US" sz="1600" dirty="0">
              <a:solidFill>
                <a:schemeClr val="tx1"/>
              </a:solidFill>
            </a:endParaRPr>
          </a:p>
        </p:txBody>
      </p:sp>
      <p:sp>
        <p:nvSpPr>
          <p:cNvPr id="13" name="Arrow: Down 12">
            <a:extLst>
              <a:ext uri="{FF2B5EF4-FFF2-40B4-BE49-F238E27FC236}">
                <a16:creationId xmlns:a16="http://schemas.microsoft.com/office/drawing/2014/main" id="{83198A12-BA95-49B4-828A-EC5ABA9FE8ED}"/>
              </a:ext>
            </a:extLst>
          </p:cNvPr>
          <p:cNvSpPr/>
          <p:nvPr/>
        </p:nvSpPr>
        <p:spPr>
          <a:xfrm>
            <a:off x="1197006" y="1951397"/>
            <a:ext cx="409575" cy="323281"/>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graphicFrame>
        <p:nvGraphicFramePr>
          <p:cNvPr id="14" name="Diagram 13">
            <a:extLst>
              <a:ext uri="{FF2B5EF4-FFF2-40B4-BE49-F238E27FC236}">
                <a16:creationId xmlns:a16="http://schemas.microsoft.com/office/drawing/2014/main" id="{47A51C9A-FEF5-4C69-97CD-0D860DFD382D}"/>
              </a:ext>
            </a:extLst>
          </p:cNvPr>
          <p:cNvGraphicFramePr/>
          <p:nvPr>
            <p:extLst>
              <p:ext uri="{D42A27DB-BD31-4B8C-83A1-F6EECF244321}">
                <p14:modId xmlns:p14="http://schemas.microsoft.com/office/powerpoint/2010/main" val="1270658222"/>
              </p:ext>
            </p:extLst>
          </p:nvPr>
        </p:nvGraphicFramePr>
        <p:xfrm>
          <a:off x="7165974" y="1629469"/>
          <a:ext cx="4264025" cy="35140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3765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162E50-4E91-4FC9-93D9-EFDBE96F94E7}"/>
              </a:ext>
            </a:extLst>
          </p:cNvPr>
          <p:cNvSpPr>
            <a:spLocks noGrp="1"/>
          </p:cNvSpPr>
          <p:nvPr>
            <p:ph idx="1"/>
          </p:nvPr>
        </p:nvSpPr>
        <p:spPr>
          <a:xfrm>
            <a:off x="292037" y="741155"/>
            <a:ext cx="11430000" cy="1375761"/>
          </a:xfrm>
        </p:spPr>
        <p:txBody>
          <a:bodyPr/>
          <a:lstStyle/>
          <a:p>
            <a:r>
              <a:rPr lang="en-US" dirty="0"/>
              <a:t>Long Short-Term Memory (LSTM) units are a special type of neural network that contain loops, thus allowing the LSTMs to retain information in the network. This grants LSTMs the capability of possessing memory, which is extremely useful for capturing trends in time-domain data.</a:t>
            </a:r>
          </a:p>
          <a:p>
            <a:endParaRPr lang="en-US" dirty="0"/>
          </a:p>
          <a:p>
            <a:endParaRPr lang="en-US" dirty="0"/>
          </a:p>
          <a:p>
            <a:pPr marL="0" indent="0">
              <a:buNone/>
            </a:pPr>
            <a:endParaRPr lang="en-US" dirty="0"/>
          </a:p>
          <a:p>
            <a:pPr marL="0" indent="0">
              <a:buNone/>
            </a:pPr>
            <a:endParaRPr lang="en-US" dirty="0"/>
          </a:p>
          <a:p>
            <a:pPr marL="0" indent="0">
              <a:buNone/>
            </a:pPr>
            <a:endParaRPr lang="en-US" sz="700" dirty="0"/>
          </a:p>
          <a:p>
            <a:pPr marL="0" indent="0">
              <a:buNone/>
            </a:pPr>
            <a:endParaRPr lang="en-US" sz="700" dirty="0"/>
          </a:p>
          <a:p>
            <a:r>
              <a:rPr lang="en-US" dirty="0"/>
              <a:t>We attempted other approaches including dense units to create a Multi-Layer Perceptron (MLP) model and 1-D convolution to create a Convolutional Neural Network (CNN) but to no avail as they yielded test accuracies of 60-70%, which is not nearly good enough for the task at hand.</a:t>
            </a:r>
          </a:p>
          <a:p>
            <a:r>
              <a:rPr lang="en-US" dirty="0"/>
              <a:t>We finally resorted to using LSTMs to exploit temporal relations in the time-domain data we collected to incorporate memory into the predictions of priorities.</a:t>
            </a:r>
          </a:p>
        </p:txBody>
      </p:sp>
      <p:sp>
        <p:nvSpPr>
          <p:cNvPr id="3" name="Title 2">
            <a:extLst>
              <a:ext uri="{FF2B5EF4-FFF2-40B4-BE49-F238E27FC236}">
                <a16:creationId xmlns:a16="http://schemas.microsoft.com/office/drawing/2014/main" id="{661CA14D-47C5-4D39-BAB0-CA86AD9D1A62}"/>
              </a:ext>
            </a:extLst>
          </p:cNvPr>
          <p:cNvSpPr>
            <a:spLocks noGrp="1"/>
          </p:cNvSpPr>
          <p:nvPr>
            <p:ph type="title"/>
          </p:nvPr>
        </p:nvSpPr>
        <p:spPr>
          <a:xfrm>
            <a:off x="289060" y="12126"/>
            <a:ext cx="11432977" cy="531877"/>
          </a:xfrm>
        </p:spPr>
        <p:txBody>
          <a:bodyPr/>
          <a:lstStyle/>
          <a:p>
            <a:r>
              <a:rPr lang="en-US" dirty="0"/>
              <a:t>LSTM Units</a:t>
            </a:r>
          </a:p>
        </p:txBody>
      </p:sp>
      <p:pic>
        <p:nvPicPr>
          <p:cNvPr id="5" name="Picture 4" descr="A picture containing sky&#10;&#10;Description automatically generated">
            <a:extLst>
              <a:ext uri="{FF2B5EF4-FFF2-40B4-BE49-F238E27FC236}">
                <a16:creationId xmlns:a16="http://schemas.microsoft.com/office/drawing/2014/main" id="{1DC36209-6FA1-49AD-A846-2A807130B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565" y="1749813"/>
            <a:ext cx="6005966" cy="2717374"/>
          </a:xfrm>
          <a:prstGeom prst="rect">
            <a:avLst/>
          </a:prstGeom>
        </p:spPr>
      </p:pic>
    </p:spTree>
    <p:extLst>
      <p:ext uri="{BB962C8B-B14F-4D97-AF65-F5344CB8AC3E}">
        <p14:creationId xmlns:p14="http://schemas.microsoft.com/office/powerpoint/2010/main" val="234160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162E50-4E91-4FC9-93D9-EFDBE96F94E7}"/>
              </a:ext>
            </a:extLst>
          </p:cNvPr>
          <p:cNvSpPr>
            <a:spLocks noGrp="1"/>
          </p:cNvSpPr>
          <p:nvPr>
            <p:ph idx="1"/>
          </p:nvPr>
        </p:nvSpPr>
        <p:spPr>
          <a:xfrm>
            <a:off x="292037" y="741155"/>
            <a:ext cx="11430000" cy="1375761"/>
          </a:xfrm>
        </p:spPr>
        <p:txBody>
          <a:bodyPr/>
          <a:lstStyle/>
          <a:p>
            <a:r>
              <a:rPr lang="en-US" dirty="0"/>
              <a:t>In order to determine the best possible architecture that was suitable for predicting the priorities, we used Neural Architecture Search (NAS), which allowed us to create an ideal architecture while preventing both underfitting and overfitting of the training data.</a:t>
            </a:r>
          </a:p>
          <a:p>
            <a:endParaRPr lang="en-US" sz="1600" dirty="0"/>
          </a:p>
          <a:p>
            <a:endParaRPr lang="en-US" dirty="0"/>
          </a:p>
          <a:p>
            <a:endParaRPr lang="en-US" dirty="0"/>
          </a:p>
          <a:p>
            <a:endParaRPr lang="en-US" dirty="0"/>
          </a:p>
          <a:p>
            <a:pPr marL="0" indent="0">
              <a:buNone/>
            </a:pPr>
            <a:endParaRPr lang="en-US" sz="700" dirty="0"/>
          </a:p>
          <a:p>
            <a:pPr marL="0" indent="0">
              <a:buNone/>
            </a:pPr>
            <a:endParaRPr lang="en-US" sz="900" dirty="0"/>
          </a:p>
          <a:p>
            <a:pPr marL="0" indent="0">
              <a:buNone/>
            </a:pPr>
            <a:endParaRPr lang="en-US" sz="800" dirty="0"/>
          </a:p>
          <a:p>
            <a:pPr marL="0" indent="0">
              <a:buNone/>
            </a:pPr>
            <a:endParaRPr lang="en-US" sz="700" dirty="0"/>
          </a:p>
          <a:p>
            <a:r>
              <a:rPr lang="en-US" dirty="0"/>
              <a:t>We chose to implement the ML model as an ensemble of classifiers rather than a regression model to avoid predictions non-existent priorities.</a:t>
            </a:r>
          </a:p>
          <a:p>
            <a:r>
              <a:rPr lang="en-US" dirty="0"/>
              <a:t>The ML model performs gradient descent over the parameters to be optimized and has a test accuracy approximately 92% after training for 10 epochs.</a:t>
            </a:r>
          </a:p>
          <a:p>
            <a:pPr marL="0" indent="0">
              <a:buNone/>
            </a:pPr>
            <a:endParaRPr lang="en-US" dirty="0"/>
          </a:p>
        </p:txBody>
      </p:sp>
      <p:sp>
        <p:nvSpPr>
          <p:cNvPr id="3" name="Title 2">
            <a:extLst>
              <a:ext uri="{FF2B5EF4-FFF2-40B4-BE49-F238E27FC236}">
                <a16:creationId xmlns:a16="http://schemas.microsoft.com/office/drawing/2014/main" id="{661CA14D-47C5-4D39-BAB0-CA86AD9D1A62}"/>
              </a:ext>
            </a:extLst>
          </p:cNvPr>
          <p:cNvSpPr>
            <a:spLocks noGrp="1"/>
          </p:cNvSpPr>
          <p:nvPr>
            <p:ph type="title"/>
          </p:nvPr>
        </p:nvSpPr>
        <p:spPr>
          <a:xfrm>
            <a:off x="289060" y="12126"/>
            <a:ext cx="11432977" cy="531877"/>
          </a:xfrm>
        </p:spPr>
        <p:txBody>
          <a:bodyPr/>
          <a:lstStyle/>
          <a:p>
            <a:r>
              <a:rPr lang="en-US" dirty="0"/>
              <a:t>ML Architecture</a:t>
            </a:r>
          </a:p>
        </p:txBody>
      </p:sp>
      <p:pic>
        <p:nvPicPr>
          <p:cNvPr id="6" name="Picture 5" descr="A screenshot of a cell phone&#10;&#10;Description automatically generated">
            <a:extLst>
              <a:ext uri="{FF2B5EF4-FFF2-40B4-BE49-F238E27FC236}">
                <a16:creationId xmlns:a16="http://schemas.microsoft.com/office/drawing/2014/main" id="{66B76DAF-F66C-46C5-AB83-29C928758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69" y="1878404"/>
            <a:ext cx="3853580" cy="2986891"/>
          </a:xfrm>
          <a:prstGeom prst="rect">
            <a:avLst/>
          </a:prstGeom>
        </p:spPr>
      </p:pic>
      <p:pic>
        <p:nvPicPr>
          <p:cNvPr id="10" name="Picture 9" descr="A close up of a colorful background&#10;&#10;Description automatically generated">
            <a:extLst>
              <a:ext uri="{FF2B5EF4-FFF2-40B4-BE49-F238E27FC236}">
                <a16:creationId xmlns:a16="http://schemas.microsoft.com/office/drawing/2014/main" id="{87EC38B2-EAB6-4078-8FC5-6343F735E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3610" y="1489922"/>
            <a:ext cx="2831640" cy="1939078"/>
          </a:xfrm>
          <a:prstGeom prst="rect">
            <a:avLst/>
          </a:prstGeom>
        </p:spPr>
      </p:pic>
      <p:graphicFrame>
        <p:nvGraphicFramePr>
          <p:cNvPr id="4" name="Diagram 3">
            <a:extLst>
              <a:ext uri="{FF2B5EF4-FFF2-40B4-BE49-F238E27FC236}">
                <a16:creationId xmlns:a16="http://schemas.microsoft.com/office/drawing/2014/main" id="{93FDFD5F-068F-45EA-A5C5-B71FD16306E9}"/>
              </a:ext>
            </a:extLst>
          </p:cNvPr>
          <p:cNvGraphicFramePr/>
          <p:nvPr>
            <p:extLst>
              <p:ext uri="{D42A27DB-BD31-4B8C-83A1-F6EECF244321}">
                <p14:modId xmlns:p14="http://schemas.microsoft.com/office/powerpoint/2010/main" val="1358166352"/>
              </p:ext>
            </p:extLst>
          </p:nvPr>
        </p:nvGraphicFramePr>
        <p:xfrm>
          <a:off x="4816968" y="2886172"/>
          <a:ext cx="4327032" cy="18225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83D15367-4BBA-4F5D-955D-8D14D9362535}"/>
              </a:ext>
            </a:extLst>
          </p:cNvPr>
          <p:cNvSpPr txBox="1"/>
          <p:nvPr/>
        </p:nvSpPr>
        <p:spPr>
          <a:xfrm rot="16200000">
            <a:off x="4933670" y="3789446"/>
            <a:ext cx="815975" cy="477054"/>
          </a:xfrm>
          <a:prstGeom prst="rect">
            <a:avLst/>
          </a:prstGeom>
          <a:noFill/>
          <a:ln>
            <a:noFill/>
          </a:ln>
        </p:spPr>
        <p:txBody>
          <a:bodyPr wrap="square" lIns="137160" tIns="91440" rIns="0" bIns="91440" rtlCol="0">
            <a:spAutoFit/>
          </a:bodyPr>
          <a:lstStyle/>
          <a:p>
            <a:pPr algn="l">
              <a:lnSpc>
                <a:spcPct val="95000"/>
              </a:lnSpc>
              <a:spcBef>
                <a:spcPts val="1200"/>
              </a:spcBef>
            </a:pPr>
            <a:r>
              <a:rPr lang="en-US" sz="2000" dirty="0">
                <a:solidFill>
                  <a:schemeClr val="tx1"/>
                </a:solidFill>
              </a:rPr>
              <a:t>…</a:t>
            </a:r>
          </a:p>
        </p:txBody>
      </p:sp>
      <p:sp>
        <p:nvSpPr>
          <p:cNvPr id="8" name="Arrow: Up 7">
            <a:extLst>
              <a:ext uri="{FF2B5EF4-FFF2-40B4-BE49-F238E27FC236}">
                <a16:creationId xmlns:a16="http://schemas.microsoft.com/office/drawing/2014/main" id="{34A7EE68-117D-4602-AB85-7FE438130208}"/>
              </a:ext>
            </a:extLst>
          </p:cNvPr>
          <p:cNvSpPr/>
          <p:nvPr/>
        </p:nvSpPr>
        <p:spPr>
          <a:xfrm rot="5400000">
            <a:off x="4460874" y="2843990"/>
            <a:ext cx="195006" cy="772856"/>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TextBox 8">
            <a:extLst>
              <a:ext uri="{FF2B5EF4-FFF2-40B4-BE49-F238E27FC236}">
                <a16:creationId xmlns:a16="http://schemas.microsoft.com/office/drawing/2014/main" id="{3F073883-489A-480F-9D96-FCEB5FA780B0}"/>
              </a:ext>
            </a:extLst>
          </p:cNvPr>
          <p:cNvSpPr txBox="1"/>
          <p:nvPr/>
        </p:nvSpPr>
        <p:spPr>
          <a:xfrm>
            <a:off x="9008637" y="3732960"/>
            <a:ext cx="2362810" cy="447815"/>
          </a:xfrm>
          <a:prstGeom prst="rect">
            <a:avLst/>
          </a:prstGeom>
          <a:noFill/>
          <a:ln>
            <a:noFill/>
          </a:ln>
        </p:spPr>
        <p:txBody>
          <a:bodyPr wrap="square" lIns="137160" tIns="91440" rIns="0" bIns="91440" rtlCol="0">
            <a:spAutoFit/>
          </a:bodyPr>
          <a:lstStyle/>
          <a:p>
            <a:pPr algn="l">
              <a:lnSpc>
                <a:spcPct val="95000"/>
              </a:lnSpc>
              <a:spcBef>
                <a:spcPts val="1200"/>
              </a:spcBef>
            </a:pPr>
            <a:r>
              <a:rPr lang="en-US" sz="1800" dirty="0"/>
              <a:t>Predicted Priorities</a:t>
            </a:r>
            <a:endParaRPr lang="en-US" sz="1800" dirty="0">
              <a:solidFill>
                <a:schemeClr val="tx1"/>
              </a:solidFill>
            </a:endParaRPr>
          </a:p>
        </p:txBody>
      </p:sp>
    </p:spTree>
    <p:extLst>
      <p:ext uri="{BB962C8B-B14F-4D97-AF65-F5344CB8AC3E}">
        <p14:creationId xmlns:p14="http://schemas.microsoft.com/office/powerpoint/2010/main" val="3055793580"/>
      </p:ext>
    </p:extLst>
  </p:cSld>
  <p:clrMapOvr>
    <a:masterClrMapping/>
  </p:clrMapOvr>
</p:sld>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My 16x9 Template" id="{C78702A5-664F-4183-B068-BF57C7E40736}" vid="{C96AE928-8EEE-4F50-BDEC-66D6B9C0F1DC}"/>
    </a:ext>
  </a:extLst>
</a:theme>
</file>

<file path=ppt/theme/theme2.xml><?xml version="1.0" encoding="utf-8"?>
<a:theme xmlns:a="http://schemas.openxmlformats.org/drawingml/2006/main" name="QTI_Template_Confidential_2.20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Rebrand">
      <a:majorFont>
        <a:latin typeface="Qualcomm Semibold"/>
        <a:ea typeface=""/>
        <a:cs typeface=""/>
      </a:majorFont>
      <a:minorFont>
        <a:latin typeface="Qualcomm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C43EB4E313104891F818A26C9AD8F7" ma:contentTypeVersion="9" ma:contentTypeDescription="Create a new document." ma:contentTypeScope="" ma:versionID="74d16f51e988414cb763eba9ace9a422">
  <xsd:schema xmlns:xsd="http://www.w3.org/2001/XMLSchema" xmlns:xs="http://www.w3.org/2001/XMLSchema" xmlns:p="http://schemas.microsoft.com/office/2006/metadata/properties" xmlns:ns1="http://schemas.microsoft.com/sharepoint/v3" xmlns:ns2="d6e5cff1-da77-4b98-8d15-7649e0e630fb" xmlns:ns3="http://schemas.microsoft.com/sharepoint/v4" targetNamespace="http://schemas.microsoft.com/office/2006/metadata/properties" ma:root="true" ma:fieldsID="d03c29bf96a0921e0d22a2811b96d662" ns1:_="" ns2:_="" ns3:_="">
    <xsd:import namespace="http://schemas.microsoft.com/sharepoint/v3"/>
    <xsd:import namespace="d6e5cff1-da77-4b98-8d15-7649e0e630fb"/>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1:_dlc_Exempt" minOccurs="0"/>
                <xsd:element ref="ns2:QBU"/>
                <xsd:element ref="ns2:QDEPT"/>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2"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e5cff1-da77-4b98-8d15-7649e0e630fb"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element name="QBU" ma:index="13" ma:displayName="Qualcomm Business Unit" ma:default="QCT" ma:internalName="QBU" ma:readOnly="true">
      <xsd:simpleType>
        <xsd:restriction base="dms:Text"/>
      </xsd:simpleType>
    </xsd:element>
    <xsd:element name="QDEPT" ma:index="14" ma:displayName="Qualcomm Department" ma:default="QCT-PM" ma:internalName="QDEPT"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1" ma:displayName="Title"/>
        <xsd:element ref="dc:subject" minOccurs="0" maxOccurs="1"/>
        <xsd:element ref="dc:description" minOccurs="0" maxOccurs="1" ma:index="2"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p:Policy xmlns:p="office.server.policy" id="" local="true">
  <p:Name>Document</p:Name>
  <p:Description/>
  <p:Statement/>
  <p:PolicyItems>
    <p:PolicyItem featureId="QualcommTagPolicy" staticId="0x01010092C43EB4E313104891F818A26C9AD8F7" UniqueId="c746ec9a-d63f-4b4b-98a1-6ca4592a3743">
      <p:Name>Qualcomm Tagging Policy</p:Name>
      <p:Description>Qualcomm Custom Policy for Tagging</p:Description>
      <p:CustomData/>
    </p:PolicyItem>
  </p:PolicyItems>
</p:Policy>
</file>

<file path=customXml/item5.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_dlc_DocId xmlns="d6e5cff1-da77-4b98-8d15-7649e0e630fb">6DCS4V3JU42K-3-175</_dlc_DocId>
    <_dlc_DocIdUrl xmlns="d6e5cff1-da77-4b98-8d15-7649e0e630fb">
      <Url>https://projects.qualcomm.com/sites/qctpcdocs/_layouts/15/DocIdRedir.aspx?ID=6DCS4V3JU42K-3-175</Url>
      <Description>6DCS4V3JU42K-3-175</Description>
    </_dlc_DocIdUrl>
  </documentManagement>
</p:properties>
</file>

<file path=customXml/itemProps1.xml><?xml version="1.0" encoding="utf-8"?>
<ds:datastoreItem xmlns:ds="http://schemas.openxmlformats.org/officeDocument/2006/customXml" ds:itemID="{FAFEE9A8-812C-41F3-A716-8DF50DAC3650}">
  <ds:schemaRefs>
    <ds:schemaRef ds:uri="http://schemas.microsoft.com/sharepoint/v3/contenttype/forms"/>
  </ds:schemaRefs>
</ds:datastoreItem>
</file>

<file path=customXml/itemProps2.xml><?xml version="1.0" encoding="utf-8"?>
<ds:datastoreItem xmlns:ds="http://schemas.openxmlformats.org/officeDocument/2006/customXml" ds:itemID="{7BEF7E69-2C6A-4C17-91B6-3F7E583724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6e5cff1-da77-4b98-8d15-7649e0e630fb"/>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CDF468-32BF-4B68-922D-58285D415FAB}">
  <ds:schemaRefs>
    <ds:schemaRef ds:uri="http://schemas.microsoft.com/sharepoint/events"/>
  </ds:schemaRefs>
</ds:datastoreItem>
</file>

<file path=customXml/itemProps4.xml><?xml version="1.0" encoding="utf-8"?>
<ds:datastoreItem xmlns:ds="http://schemas.openxmlformats.org/officeDocument/2006/customXml" ds:itemID="{20872301-3190-4E60-8B7E-C658C7C59E28}">
  <ds:schemaRefs>
    <ds:schemaRef ds:uri="office.server.policy"/>
  </ds:schemaRefs>
</ds:datastoreItem>
</file>

<file path=customXml/itemProps5.xml><?xml version="1.0" encoding="utf-8"?>
<ds:datastoreItem xmlns:ds="http://schemas.openxmlformats.org/officeDocument/2006/customXml" ds:itemID="{D76DA9D2-EF64-4C93-BFB9-8E0D2CBBAB19}">
  <ds:schemaRefs>
    <ds:schemaRef ds:uri="http://schemas.microsoft.com/office/2006/metadata/properties"/>
    <ds:schemaRef ds:uri="http://schemas.microsoft.com/office/infopath/2007/PartnerControls"/>
    <ds:schemaRef ds:uri="http://schemas.microsoft.com/sharepoint/v4"/>
    <ds:schemaRef ds:uri="d6e5cff1-da77-4b98-8d15-7649e0e630fb"/>
  </ds:schemaRefs>
</ds:datastoreItem>
</file>

<file path=docProps/app.xml><?xml version="1.0" encoding="utf-8"?>
<Properties xmlns="http://schemas.openxmlformats.org/officeDocument/2006/extended-properties" xmlns:vt="http://schemas.openxmlformats.org/officeDocument/2006/docPropsVTypes">
  <Template>blank</Template>
  <TotalTime>78340</TotalTime>
  <Words>522</Words>
  <Application>Microsoft Office PowerPoint</Application>
  <PresentationFormat>Widescreen</PresentationFormat>
  <Paragraphs>72</Paragraphs>
  <Slides>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Arial</vt:lpstr>
      <vt:lpstr>Calibre Regular</vt:lpstr>
      <vt:lpstr>Century Gothic</vt:lpstr>
      <vt:lpstr>Courier New</vt:lpstr>
      <vt:lpstr>Microsoft Sans Serif</vt:lpstr>
      <vt:lpstr>Qualcomm Office Bold</vt:lpstr>
      <vt:lpstr>Qualcomm Office Light</vt:lpstr>
      <vt:lpstr>Qualcomm Office Regular</vt:lpstr>
      <vt:lpstr>Qualcomm Regular</vt:lpstr>
      <vt:lpstr>Qualcomm</vt:lpstr>
      <vt:lpstr>QTI_Template_Confidential_2.2013</vt:lpstr>
      <vt:lpstr>QoS Optimization with ML</vt:lpstr>
      <vt:lpstr>Automation Framework</vt:lpstr>
      <vt:lpstr>Clean Up and Normalization</vt:lpstr>
      <vt:lpstr>LSTM Units</vt:lpstr>
      <vt:lpstr>ML Architecture</vt:lpstr>
    </vt:vector>
  </TitlesOfParts>
  <Company>Qualcomm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Neilson, Bruce</dc:creator>
  <cp:lastModifiedBy>Sharan Ramjee</cp:lastModifiedBy>
  <cp:revision>729</cp:revision>
  <dcterms:created xsi:type="dcterms:W3CDTF">2016-02-01T19:09:17Z</dcterms:created>
  <dcterms:modified xsi:type="dcterms:W3CDTF">2019-08-02T20:50:09Z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uthorEmailDisplayName">
    <vt:lpwstr>Anil Vootukuru</vt:lpwstr>
  </property>
  <property fmtid="{D5CDD505-2E9C-101B-9397-08002B2CF9AE}" pid="3" name="_AdHocReviewCycleID">
    <vt:i4>1813975716</vt:i4>
  </property>
  <property fmtid="{D5CDD505-2E9C-101B-9397-08002B2CF9AE}" pid="4" name="_NewReviewCycle">
    <vt:lpwstr/>
  </property>
  <property fmtid="{D5CDD505-2E9C-101B-9397-08002B2CF9AE}" pid="5" name="_EmailSubject">
    <vt:lpwstr>Slides</vt:lpwstr>
  </property>
  <property fmtid="{D5CDD505-2E9C-101B-9397-08002B2CF9AE}" pid="6" name="ContentTypeId">
    <vt:lpwstr>0x01010092C43EB4E313104891F818A26C9AD8F7</vt:lpwstr>
  </property>
  <property fmtid="{D5CDD505-2E9C-101B-9397-08002B2CF9AE}" pid="7" name="_AuthorEmail">
    <vt:lpwstr>anilv@qti.qualcomm.com</vt:lpwstr>
  </property>
  <property fmtid="{D5CDD505-2E9C-101B-9397-08002B2CF9AE}" pid="8" name="_dlc_DocIdItemGuid">
    <vt:lpwstr>6a04b92f-9e67-4a8b-b905-8223074b03ba</vt:lpwstr>
  </property>
  <property fmtid="{D5CDD505-2E9C-101B-9397-08002B2CF9AE}" pid="9" name="_PreviousAdHocReviewCycleID">
    <vt:i4>-585671683</vt:i4>
  </property>
</Properties>
</file>