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6A2BDB-8E27-44FA-B0C5-89C894C4F7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5"/>
            <p14:sldId id="27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8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4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00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7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6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12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7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8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1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2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6FE001-57C0-43F7-8A76-5F974D3479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B743-31BC-4247-9755-339B0B5C7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8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20FE-3C4C-A18A-C74A-A00132AFE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706" y="1572620"/>
            <a:ext cx="9081174" cy="1015999"/>
          </a:xfrm>
        </p:spPr>
        <p:txBody>
          <a:bodyPr/>
          <a:lstStyle/>
          <a:p>
            <a:r>
              <a:rPr lang="en-I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Welcome</a:t>
            </a:r>
            <a:r>
              <a:rPr lang="en-IN" sz="4800" dirty="0">
                <a:solidFill>
                  <a:schemeClr val="tx1"/>
                </a:solidFill>
              </a:rPr>
              <a:t> to </a:t>
            </a:r>
            <a:r>
              <a:rPr lang="en-IN" sz="4800" b="1" dirty="0">
                <a:solidFill>
                  <a:schemeClr val="tx1"/>
                </a:solidFill>
              </a:rPr>
              <a:t>Guruji</a:t>
            </a:r>
            <a:r>
              <a:rPr lang="en-IN" sz="4800" dirty="0">
                <a:solidFill>
                  <a:schemeClr val="tx1"/>
                </a:solidFill>
              </a:rPr>
              <a:t>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Astro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7320B-BDF1-757F-88DA-933DBBA5E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800" b="1" dirty="0">
                <a:solidFill>
                  <a:srgbClr val="92D050"/>
                </a:solidFill>
              </a:rPr>
              <a:t>Data analysis </a:t>
            </a:r>
            <a:r>
              <a:rPr lang="en-IN" dirty="0">
                <a:solidFill>
                  <a:srgbClr val="92D050"/>
                </a:solidFill>
              </a:rPr>
              <a:t>of guruji Astro Dataset</a:t>
            </a:r>
          </a:p>
        </p:txBody>
      </p:sp>
    </p:spTree>
    <p:extLst>
      <p:ext uri="{BB962C8B-B14F-4D97-AF65-F5344CB8AC3E}">
        <p14:creationId xmlns:p14="http://schemas.microsoft.com/office/powerpoint/2010/main" val="324440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5274065"/>
            <a:ext cx="9630137" cy="112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Guys you can see here the first five the minutes are free so things are high till the time after certain time you can observe the growth full down side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9AC1D-C56F-38C9-E253-95306888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66" y="171822"/>
            <a:ext cx="9338880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4460240"/>
            <a:ext cx="9630137" cy="1936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Order status distribution of calls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I took talk time &gt; 0(“ I have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puted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nan values as 0”)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And made group by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orderstatus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count divide by total count * 100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So by the mean the percentage of hangups are 82% hard reason for the loss </a:t>
            </a:r>
            <a:b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</a:br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69DA-F780-475C-765E-D48C97D2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98" y="461189"/>
            <a:ext cx="9091748" cy="38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4460240"/>
            <a:ext cx="9630137" cy="1936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Order status distribution of calls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I took talk time &gt; 0(“ I have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puted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nan values as 0”)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And made group by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orderstatus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count divide by total count * 100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So by the mean the percentage of hangups are 82% hard reason for the loss </a:t>
            </a:r>
            <a:b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</a:br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69DA-F780-475C-765E-D48C97D2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98" y="461189"/>
            <a:ext cx="9091748" cy="38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17" y="3680747"/>
            <a:ext cx="9630137" cy="1122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You can  see the total refund has been for the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catageory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 refund processing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I have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userspend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time with it I have grouped the total refund   in this the total amount of refund we need to pay is 237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80AD5-241B-2FD2-DA2E-1B0E7960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6" y="575873"/>
            <a:ext cx="10585817" cy="26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5" y="-115748"/>
            <a:ext cx="9630137" cy="11227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8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endParaRPr lang="en-IN" sz="8800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78168E-8132-2410-9FA8-68CA92499744}"/>
              </a:ext>
            </a:extLst>
          </p:cNvPr>
          <p:cNvSpPr txBox="1">
            <a:spLocks/>
          </p:cNvSpPr>
          <p:nvPr/>
        </p:nvSpPr>
        <p:spPr>
          <a:xfrm>
            <a:off x="339484" y="1552934"/>
            <a:ext cx="11258349" cy="4245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Large number of user are doing call for free {here going loss}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Around large number of people are paying less amount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 and chat are good to be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prefered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Good point compare to no refund the refund guys are too less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648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4283E-C715-B64E-2F64-55085183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43108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9600" b="1" dirty="0">
              <a:solidFill>
                <a:schemeClr val="tx1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IN" sz="9600" b="1" dirty="0">
                <a:solidFill>
                  <a:schemeClr val="tx1">
                    <a:lumMod val="75000"/>
                  </a:schemeClr>
                </a:solidFill>
                <a:latin typeface="Bahnschrift Condensed" panose="020B0502040204020203" pitchFamily="34" charset="0"/>
              </a:rPr>
              <a:t>        </a:t>
            </a:r>
          </a:p>
          <a:p>
            <a:pPr marL="0" indent="0">
              <a:buNone/>
            </a:pPr>
            <a:r>
              <a:rPr lang="en-IN" sz="9600" b="1" dirty="0">
                <a:solidFill>
                  <a:schemeClr val="tx1">
                    <a:lumMod val="75000"/>
                  </a:schemeClr>
                </a:solidFill>
                <a:latin typeface="Bahnschrift Condensed" panose="020B0502040204020203" pitchFamily="34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IN" sz="9600" b="1" dirty="0">
                <a:solidFill>
                  <a:schemeClr val="tx1">
                    <a:lumMod val="75000"/>
                  </a:schemeClr>
                </a:solidFill>
                <a:latin typeface="Bahnschrift Condensed" panose="020B0502040204020203" pitchFamily="34" charset="0"/>
              </a:rPr>
              <a:t>                                    </a:t>
            </a:r>
            <a:r>
              <a:rPr lang="en-IN" sz="9600" b="1" dirty="0" err="1">
                <a:solidFill>
                  <a:schemeClr val="tx1">
                    <a:lumMod val="75000"/>
                  </a:schemeClr>
                </a:solidFill>
                <a:latin typeface="Bahnschrift Condensed" panose="020B0502040204020203" pitchFamily="34" charset="0"/>
              </a:rPr>
              <a:t>Thank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You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D7FF-41B7-F5A0-1B50-F3BD552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72988" cy="5705014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Tasks</a:t>
            </a:r>
            <a:br>
              <a:rPr lang="en-IN" dirty="0"/>
            </a:b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#**Task 1: Data Exploration**</a:t>
            </a:r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#1. Load the dataset into your preferred data analysis tool (e.g., Python, R, Excel).</a:t>
            </a:r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#2. Check for missing values in the dataset and handle them appropriately.</a:t>
            </a:r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#3. Provide summary statistics for key numeric columns (e.g., Charge, </a:t>
            </a:r>
            <a:r>
              <a:rPr lang="en-US" sz="2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TalkTime</a:t>
            </a: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#4. Visualize the distribution of call charges using a histogram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dirty="0"/>
            </a:br>
            <a:r>
              <a:rPr lang="en-IN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74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803" y="5220181"/>
            <a:ext cx="9630137" cy="1122746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Inserting thew data with the help of pandas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read_csv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command</a:t>
            </a:r>
          </a:p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Describe keyword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Usally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help to overview the summary</a:t>
            </a:r>
          </a:p>
          <a:p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962FB-59E8-4E7F-AEEF-16B80540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03" y="609602"/>
            <a:ext cx="9869398" cy="142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27F9B-5109-7F87-30B0-93A4EBFB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77" y="2717157"/>
            <a:ext cx="9864187" cy="14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803" y="5220181"/>
            <a:ext cx="9630137" cy="112274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You can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usally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understand with this data that as per this we can understand guruji Astro app gives free call  for certain minutes for user </a:t>
            </a:r>
          </a:p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After that they charge so at some sudden point the charge has been than after it is gradually coming to down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F2B64-99C8-09B9-6985-89D37123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4" y="286849"/>
            <a:ext cx="10171634" cy="43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28" y="4155310"/>
            <a:ext cx="9630137" cy="112274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You can see guys average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talktime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for different call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activites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,we can see the active offer have highest mean of member are having highest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talktime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and low are the FREE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user,s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usually it happens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9E4E6-47E5-70E2-557F-7577D1D0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28" y="558478"/>
            <a:ext cx="9422069" cy="28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6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28" y="4155310"/>
            <a:ext cx="9630137" cy="112274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You can observe I have used the value count function for it where  it shows like common source of contact is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chat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and  least is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privatelive</a:t>
            </a:r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This busy world had made social media active </a:t>
            </a:r>
          </a:p>
          <a:p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AABA6-CF97-D717-A39A-5ABC3F2D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79" y="613458"/>
            <a:ext cx="9310217" cy="31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28" y="4155310"/>
            <a:ext cx="9630137" cy="112274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we can easily find about earnings and spending of the user and master </a:t>
            </a:r>
          </a:p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And one thing you all can observe its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apropriatly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half of the user spent .</a:t>
            </a:r>
          </a:p>
          <a:p>
            <a:endParaRPr lang="en-I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0F8DD-C190-A5F1-8673-555640C3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97" y="405114"/>
            <a:ext cx="9549114" cy="33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8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06" y="5197031"/>
            <a:ext cx="9630137" cy="112274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You can observe the linear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releation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in charge and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talktime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As charge increase than usually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talktime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increase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952D8-FBFF-8DD9-601E-0A2B4C7F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3" y="421469"/>
            <a:ext cx="10046825" cy="44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7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A9B-A259-580E-3793-B0359D67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17" y="3680747"/>
            <a:ext cx="9630137" cy="112274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Here I made the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dailtime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and connect time into second than I found to easy to work with it as I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substracted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the value and I have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dane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B0D-855F-5DEA-67E8-DC6E6A78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17" y="538223"/>
            <a:ext cx="10264906" cy="23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526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Condensed</vt:lpstr>
      <vt:lpstr>Calibri Light</vt:lpstr>
      <vt:lpstr>Century Gothic</vt:lpstr>
      <vt:lpstr>Courier New</vt:lpstr>
      <vt:lpstr>Wingdings</vt:lpstr>
      <vt:lpstr>Wingdings 3</vt:lpstr>
      <vt:lpstr>Ion</vt:lpstr>
      <vt:lpstr>Welcome to Guruji Astro</vt:lpstr>
      <vt:lpstr>Tasks #**Task 1: Data Exploration** #1. Load the dataset into your preferred data analysis tool (e.g., Python, R, Excel). #2. Check for missing values in the dataset and handle them appropriately. #3. Provide summary statistics for key numeric columns (e.g., Charge, TalkTime). #4. Visualize the distribution of call charges using a histogram. 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Guruji Astro</dc:title>
  <dc:creator>sharansangolagi1010@outlook.com</dc:creator>
  <cp:lastModifiedBy>sharansangolagi1010@outlook.com</cp:lastModifiedBy>
  <cp:revision>2</cp:revision>
  <dcterms:created xsi:type="dcterms:W3CDTF">2023-09-08T20:00:39Z</dcterms:created>
  <dcterms:modified xsi:type="dcterms:W3CDTF">2023-09-08T21:55:12Z</dcterms:modified>
</cp:coreProperties>
</file>