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4"/>
  </p:sldMasterIdLst>
  <p:notesMasterIdLst>
    <p:notesMasterId r:id="rId6"/>
  </p:notesMasterIdLst>
  <p:handoutMasterIdLst>
    <p:handoutMasterId r:id="rId7"/>
  </p:handoutMasterIdLst>
  <p:sldIdLst>
    <p:sldId id="258" r:id="rId5"/>
  </p:sldIdLst>
  <p:sldSz cx="43891200" cy="21945600"/>
  <p:notesSz cx="39600188" cy="39600188"/>
  <p:custDataLst>
    <p:tags r:id="rId8"/>
  </p:custDataLst>
  <p:defaultTextStyle>
    <a:defPPr>
      <a:defRPr lang="en-AU"/>
    </a:defPPr>
    <a:lvl1pPr algn="l" rtl="0" eaLnBrk="0" fontAlgn="base" hangingPunct="0">
      <a:spcBef>
        <a:spcPct val="0"/>
      </a:spcBef>
      <a:spcAft>
        <a:spcPct val="0"/>
      </a:spcAft>
      <a:defRPr sz="1600" kern="1200">
        <a:solidFill>
          <a:schemeClr val="tx1"/>
        </a:solidFill>
        <a:latin typeface="Times" charset="0"/>
        <a:ea typeface="+mn-ea"/>
        <a:cs typeface="+mn-cs"/>
      </a:defRPr>
    </a:lvl1pPr>
    <a:lvl2pPr marL="304770" algn="l" rtl="0" eaLnBrk="0" fontAlgn="base" hangingPunct="0">
      <a:spcBef>
        <a:spcPct val="0"/>
      </a:spcBef>
      <a:spcAft>
        <a:spcPct val="0"/>
      </a:spcAft>
      <a:defRPr sz="1600" kern="1200">
        <a:solidFill>
          <a:schemeClr val="tx1"/>
        </a:solidFill>
        <a:latin typeface="Times" charset="0"/>
        <a:ea typeface="+mn-ea"/>
        <a:cs typeface="+mn-cs"/>
      </a:defRPr>
    </a:lvl2pPr>
    <a:lvl3pPr marL="609539" algn="l" rtl="0" eaLnBrk="0" fontAlgn="base" hangingPunct="0">
      <a:spcBef>
        <a:spcPct val="0"/>
      </a:spcBef>
      <a:spcAft>
        <a:spcPct val="0"/>
      </a:spcAft>
      <a:defRPr sz="1600" kern="1200">
        <a:solidFill>
          <a:schemeClr val="tx1"/>
        </a:solidFill>
        <a:latin typeface="Times" charset="0"/>
        <a:ea typeface="+mn-ea"/>
        <a:cs typeface="+mn-cs"/>
      </a:defRPr>
    </a:lvl3pPr>
    <a:lvl4pPr marL="914309" algn="l" rtl="0" eaLnBrk="0" fontAlgn="base" hangingPunct="0">
      <a:spcBef>
        <a:spcPct val="0"/>
      </a:spcBef>
      <a:spcAft>
        <a:spcPct val="0"/>
      </a:spcAft>
      <a:defRPr sz="1600" kern="1200">
        <a:solidFill>
          <a:schemeClr val="tx1"/>
        </a:solidFill>
        <a:latin typeface="Times" charset="0"/>
        <a:ea typeface="+mn-ea"/>
        <a:cs typeface="+mn-cs"/>
      </a:defRPr>
    </a:lvl4pPr>
    <a:lvl5pPr marL="1219078" algn="l" rtl="0" eaLnBrk="0" fontAlgn="base" hangingPunct="0">
      <a:spcBef>
        <a:spcPct val="0"/>
      </a:spcBef>
      <a:spcAft>
        <a:spcPct val="0"/>
      </a:spcAft>
      <a:defRPr sz="1600" kern="1200">
        <a:solidFill>
          <a:schemeClr val="tx1"/>
        </a:solidFill>
        <a:latin typeface="Times" charset="0"/>
        <a:ea typeface="+mn-ea"/>
        <a:cs typeface="+mn-cs"/>
      </a:defRPr>
    </a:lvl5pPr>
    <a:lvl6pPr marL="1523848" algn="l" defTabSz="609539" rtl="0" eaLnBrk="1" latinLnBrk="0" hangingPunct="1">
      <a:defRPr sz="1600" kern="1200">
        <a:solidFill>
          <a:schemeClr val="tx1"/>
        </a:solidFill>
        <a:latin typeface="Times" charset="0"/>
        <a:ea typeface="+mn-ea"/>
        <a:cs typeface="+mn-cs"/>
      </a:defRPr>
    </a:lvl6pPr>
    <a:lvl7pPr marL="1828617" algn="l" defTabSz="609539" rtl="0" eaLnBrk="1" latinLnBrk="0" hangingPunct="1">
      <a:defRPr sz="1600" kern="1200">
        <a:solidFill>
          <a:schemeClr val="tx1"/>
        </a:solidFill>
        <a:latin typeface="Times" charset="0"/>
        <a:ea typeface="+mn-ea"/>
        <a:cs typeface="+mn-cs"/>
      </a:defRPr>
    </a:lvl7pPr>
    <a:lvl8pPr marL="2133387" algn="l" defTabSz="609539" rtl="0" eaLnBrk="1" latinLnBrk="0" hangingPunct="1">
      <a:defRPr sz="1600" kern="1200">
        <a:solidFill>
          <a:schemeClr val="tx1"/>
        </a:solidFill>
        <a:latin typeface="Times" charset="0"/>
        <a:ea typeface="+mn-ea"/>
        <a:cs typeface="+mn-cs"/>
      </a:defRPr>
    </a:lvl8pPr>
    <a:lvl9pPr marL="2438156" algn="l" defTabSz="609539" rtl="0" eaLnBrk="1" latinLnBrk="0" hangingPunct="1">
      <a:defRPr sz="1600" kern="1200">
        <a:solidFill>
          <a:schemeClr val="tx1"/>
        </a:solidFill>
        <a:latin typeface="Times" charset="0"/>
        <a:ea typeface="+mn-ea"/>
        <a:cs typeface="+mn-cs"/>
      </a:defRPr>
    </a:lvl9pPr>
  </p:defaultTextStyle>
  <p:extLst>
    <p:ext uri="{EFAFB233-063F-42B5-8137-9DF3F51BA10A}">
      <p15:sldGuideLst xmlns:p15="http://schemas.microsoft.com/office/powerpoint/2012/main">
        <p15:guide id="1" orient="horz" pos="13609" userDrawn="1">
          <p15:clr>
            <a:srgbClr val="A4A3A4"/>
          </p15:clr>
        </p15:guide>
        <p15:guide id="2" orient="horz" pos="1294" userDrawn="1">
          <p15:clr>
            <a:srgbClr val="A4A3A4"/>
          </p15:clr>
        </p15:guide>
        <p15:guide id="3" orient="horz" pos="3241" userDrawn="1">
          <p15:clr>
            <a:srgbClr val="A4A3A4"/>
          </p15:clr>
        </p15:guide>
        <p15:guide id="4" orient="horz" pos="10560" userDrawn="1">
          <p15:clr>
            <a:srgbClr val="A4A3A4"/>
          </p15:clr>
        </p15:guide>
        <p15:guide id="5" orient="horz" pos="2555" userDrawn="1">
          <p15:clr>
            <a:srgbClr val="A4A3A4"/>
          </p15:clr>
        </p15:guide>
        <p15:guide id="6" orient="horz" pos="13472" userDrawn="1">
          <p15:clr>
            <a:srgbClr val="A4A3A4"/>
          </p15:clr>
        </p15:guide>
        <p15:guide id="7" pos="27219" userDrawn="1">
          <p15:clr>
            <a:srgbClr val="A4A3A4"/>
          </p15:clr>
        </p15:guide>
        <p15:guide id="8" pos="18661" userDrawn="1">
          <p15:clr>
            <a:srgbClr val="A4A3A4"/>
          </p15:clr>
        </p15:guide>
        <p15:guide id="9" pos="393" userDrawn="1">
          <p15:clr>
            <a:srgbClr val="A4A3A4"/>
          </p15:clr>
        </p15:guide>
        <p15:guide id="10" pos="8951" userDrawn="1">
          <p15:clr>
            <a:srgbClr val="A4A3A4"/>
          </p15:clr>
        </p15:guide>
        <p15:guide id="11" pos="9555" userDrawn="1">
          <p15:clr>
            <a:srgbClr val="A4A3A4"/>
          </p15:clr>
        </p15:guide>
        <p15:guide id="12" pos="18112" userDrawn="1">
          <p15:clr>
            <a:srgbClr val="A4A3A4"/>
          </p15:clr>
        </p15:guide>
        <p15:guide id="13" pos="9829" userDrawn="1">
          <p15:clr>
            <a:srgbClr val="A4A3A4"/>
          </p15:clr>
        </p15:guide>
        <p15:guide id="14" pos="17839"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chin Ulhas Arakeri" initials="SUA" lastIdx="1" clrIdx="0">
    <p:extLst>
      <p:ext uri="{19B8F6BF-5375-455C-9EA6-DF929625EA0E}">
        <p15:presenceInfo xmlns:p15="http://schemas.microsoft.com/office/powerpoint/2012/main" userId="Sachin Ulhas Araker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BC95"/>
    <a:srgbClr val="060606"/>
    <a:srgbClr val="CFB991"/>
    <a:srgbClr val="B1810B"/>
    <a:srgbClr val="DDC69A"/>
    <a:srgbClr val="035FA0"/>
    <a:srgbClr val="D23A43"/>
    <a:srgbClr val="10253F"/>
    <a:srgbClr val="DEC699"/>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2287A7-F8C9-48F3-9AB7-7B8FF0C484E3}" v="84" vWet="86" dt="2023-04-03T02:06:04.526"/>
    <p1510:client id="{135F640B-DD40-40BB-BF10-5D705294A5C9}" v="7" dt="2023-04-03T02:03:19.775"/>
    <p1510:client id="{300344E8-1DB9-4B5A-A47A-BA40C4DEF201}" v="23" dt="2023-04-03T02:06:48.419"/>
    <p1510:client id="{DCF89527-8362-2343-88B4-AB94880545D3}" v="2" dt="2023-04-02T03:18:56.3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3609"/>
        <p:guide orient="horz" pos="1294"/>
        <p:guide orient="horz" pos="3241"/>
        <p:guide orient="horz" pos="10560"/>
        <p:guide orient="horz" pos="2555"/>
        <p:guide orient="horz" pos="13472"/>
        <p:guide pos="27219"/>
        <p:guide pos="18661"/>
        <p:guide pos="393"/>
        <p:guide pos="8951"/>
        <p:guide pos="9555"/>
        <p:guide pos="18112"/>
        <p:guide pos="9829"/>
        <p:guide pos="17839"/>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viewProps" Target="view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commentAuthors" Target="commentAuthors.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ddi, Nikhitha" userId="S::nsiddi@purdue.edu::ec481783-f037-445a-b208-b31db2ae631a" providerId="AD" clId="Web-{300344E8-1DB9-4B5A-A47A-BA40C4DEF201}"/>
    <pc:docChg chg="modSld">
      <pc:chgData name="Siddi, Nikhitha" userId="S::nsiddi@purdue.edu::ec481783-f037-445a-b208-b31db2ae631a" providerId="AD" clId="Web-{300344E8-1DB9-4B5A-A47A-BA40C4DEF201}" dt="2023-04-03T02:06:48.419" v="13" actId="1076"/>
      <pc:docMkLst>
        <pc:docMk/>
      </pc:docMkLst>
      <pc:sldChg chg="addSp delSp modSp">
        <pc:chgData name="Siddi, Nikhitha" userId="S::nsiddi@purdue.edu::ec481783-f037-445a-b208-b31db2ae631a" providerId="AD" clId="Web-{300344E8-1DB9-4B5A-A47A-BA40C4DEF201}" dt="2023-04-03T02:06:48.419" v="13" actId="1076"/>
        <pc:sldMkLst>
          <pc:docMk/>
          <pc:sldMk cId="3360724782" sldId="258"/>
        </pc:sldMkLst>
        <pc:spChg chg="mod">
          <ac:chgData name="Siddi, Nikhitha" userId="S::nsiddi@purdue.edu::ec481783-f037-445a-b208-b31db2ae631a" providerId="AD" clId="Web-{300344E8-1DB9-4B5A-A47A-BA40C4DEF201}" dt="2023-04-03T02:06:08.855" v="5" actId="20577"/>
          <ac:spMkLst>
            <pc:docMk/>
            <pc:sldMk cId="3360724782" sldId="258"/>
            <ac:spMk id="177" creationId="{4D0F16E4-A1BF-4226-AB9D-CDD6BF6713B0}"/>
          </ac:spMkLst>
        </pc:spChg>
        <pc:picChg chg="add del mod">
          <ac:chgData name="Siddi, Nikhitha" userId="S::nsiddi@purdue.edu::ec481783-f037-445a-b208-b31db2ae631a" providerId="AD" clId="Web-{300344E8-1DB9-4B5A-A47A-BA40C4DEF201}" dt="2023-04-03T02:06:42.419" v="12"/>
          <ac:picMkLst>
            <pc:docMk/>
            <pc:sldMk cId="3360724782" sldId="258"/>
            <ac:picMk id="13" creationId="{188E6EF8-CDBB-6E7F-AA5D-9BABC4A49AFA}"/>
          </ac:picMkLst>
        </pc:picChg>
        <pc:picChg chg="mod">
          <ac:chgData name="Siddi, Nikhitha" userId="S::nsiddi@purdue.edu::ec481783-f037-445a-b208-b31db2ae631a" providerId="AD" clId="Web-{300344E8-1DB9-4B5A-A47A-BA40C4DEF201}" dt="2023-04-03T02:06:48.419" v="13" actId="1076"/>
          <ac:picMkLst>
            <pc:docMk/>
            <pc:sldMk cId="3360724782" sldId="258"/>
            <ac:picMk id="50" creationId="{41C0E71E-8C94-649F-918E-229264DCD84E}"/>
          </ac:picMkLst>
        </pc:picChg>
      </pc:sldChg>
    </pc:docChg>
  </pc:docChgLst>
  <pc:docChgLst>
    <pc:chgData name="Siddi, Nikhitha" userId="S::nsiddi@purdue.edu::ec481783-f037-445a-b208-b31db2ae631a" providerId="AD" clId="Web-{135F640B-DD40-40BB-BF10-5D705294A5C9}"/>
    <pc:docChg chg="modSld">
      <pc:chgData name="Siddi, Nikhitha" userId="S::nsiddi@purdue.edu::ec481783-f037-445a-b208-b31db2ae631a" providerId="AD" clId="Web-{135F640B-DD40-40BB-BF10-5D705294A5C9}" dt="2023-04-03T02:03:19.775" v="5" actId="1076"/>
      <pc:docMkLst>
        <pc:docMk/>
      </pc:docMkLst>
      <pc:sldChg chg="addSp delSp modSp">
        <pc:chgData name="Siddi, Nikhitha" userId="S::nsiddi@purdue.edu::ec481783-f037-445a-b208-b31db2ae631a" providerId="AD" clId="Web-{135F640B-DD40-40BB-BF10-5D705294A5C9}" dt="2023-04-03T02:03:19.775" v="5" actId="1076"/>
        <pc:sldMkLst>
          <pc:docMk/>
          <pc:sldMk cId="3360724782" sldId="258"/>
        </pc:sldMkLst>
        <pc:graphicFrameChg chg="del">
          <ac:chgData name="Siddi, Nikhitha" userId="S::nsiddi@purdue.edu::ec481783-f037-445a-b208-b31db2ae631a" providerId="AD" clId="Web-{135F640B-DD40-40BB-BF10-5D705294A5C9}" dt="2023-04-03T02:03:05.462" v="0"/>
          <ac:graphicFrameMkLst>
            <pc:docMk/>
            <pc:sldMk cId="3360724782" sldId="258"/>
            <ac:graphicFrameMk id="149" creationId="{F6DE71B6-16C5-4092-819B-32C17435E9CD}"/>
          </ac:graphicFrameMkLst>
        </pc:graphicFrameChg>
        <pc:picChg chg="add mod">
          <ac:chgData name="Siddi, Nikhitha" userId="S::nsiddi@purdue.edu::ec481783-f037-445a-b208-b31db2ae631a" providerId="AD" clId="Web-{135F640B-DD40-40BB-BF10-5D705294A5C9}" dt="2023-04-03T02:03:19.775" v="5" actId="1076"/>
          <ac:picMkLst>
            <pc:docMk/>
            <pc:sldMk cId="3360724782" sldId="258"/>
            <ac:picMk id="50" creationId="{41C0E71E-8C94-649F-918E-229264DCD84E}"/>
          </ac:picMkLst>
        </pc:picChg>
      </pc:sldChg>
    </pc:docChg>
  </pc:docChgLst>
  <pc:docChgLst>
    <pc:chgData name="Deshmukh, Akshay Dilip" userId="2ea068b4-0de7-417b-9158-fb8abcb6ee8a" providerId="ADAL" clId="{102287A7-F8C9-48F3-9AB7-7B8FF0C484E3}"/>
    <pc:docChg chg="undo redo custSel modSld">
      <pc:chgData name="Deshmukh, Akshay Dilip" userId="2ea068b4-0de7-417b-9158-fb8abcb6ee8a" providerId="ADAL" clId="{102287A7-F8C9-48F3-9AB7-7B8FF0C484E3}" dt="2023-04-03T02:04:34.414" v="448" actId="1036"/>
      <pc:docMkLst>
        <pc:docMk/>
      </pc:docMkLst>
      <pc:sldChg chg="addSp delSp modSp mod modAnim">
        <pc:chgData name="Deshmukh, Akshay Dilip" userId="2ea068b4-0de7-417b-9158-fb8abcb6ee8a" providerId="ADAL" clId="{102287A7-F8C9-48F3-9AB7-7B8FF0C484E3}" dt="2023-04-03T02:04:34.414" v="448" actId="1036"/>
        <pc:sldMkLst>
          <pc:docMk/>
          <pc:sldMk cId="3360724782" sldId="258"/>
        </pc:sldMkLst>
        <pc:spChg chg="mod">
          <ac:chgData name="Deshmukh, Akshay Dilip" userId="2ea068b4-0de7-417b-9158-fb8abcb6ee8a" providerId="ADAL" clId="{102287A7-F8C9-48F3-9AB7-7B8FF0C484E3}" dt="2023-04-02T02:32:01.614" v="438" actId="120"/>
          <ac:spMkLst>
            <pc:docMk/>
            <pc:sldMk cId="3360724782" sldId="258"/>
            <ac:spMk id="2" creationId="{483B37E3-74D4-9F4E-81FB-4FA09415C539}"/>
          </ac:spMkLst>
        </pc:spChg>
        <pc:spChg chg="mod">
          <ac:chgData name="Deshmukh, Akshay Dilip" userId="2ea068b4-0de7-417b-9158-fb8abcb6ee8a" providerId="ADAL" clId="{102287A7-F8C9-48F3-9AB7-7B8FF0C484E3}" dt="2023-04-02T02:25:20.242" v="334" actId="1036"/>
          <ac:spMkLst>
            <pc:docMk/>
            <pc:sldMk cId="3360724782" sldId="258"/>
            <ac:spMk id="3" creationId="{B13E8B77-98BF-07A5-318A-8AC5F1F236E1}"/>
          </ac:spMkLst>
        </pc:spChg>
        <pc:spChg chg="mod">
          <ac:chgData name="Deshmukh, Akshay Dilip" userId="2ea068b4-0de7-417b-9158-fb8abcb6ee8a" providerId="ADAL" clId="{102287A7-F8C9-48F3-9AB7-7B8FF0C484E3}" dt="2023-04-02T02:31:28.678" v="436" actId="1037"/>
          <ac:spMkLst>
            <pc:docMk/>
            <pc:sldMk cId="3360724782" sldId="258"/>
            <ac:spMk id="5" creationId="{547D7D29-C5E8-F426-BD13-D8CD71782749}"/>
          </ac:spMkLst>
        </pc:spChg>
        <pc:spChg chg="mod">
          <ac:chgData name="Deshmukh, Akshay Dilip" userId="2ea068b4-0de7-417b-9158-fb8abcb6ee8a" providerId="ADAL" clId="{102287A7-F8C9-48F3-9AB7-7B8FF0C484E3}" dt="2023-04-02T02:15:53.724" v="84" actId="1037"/>
          <ac:spMkLst>
            <pc:docMk/>
            <pc:sldMk cId="3360724782" sldId="258"/>
            <ac:spMk id="6" creationId="{A0F0A4B1-CE86-2D45-8907-A777B1C83D4B}"/>
          </ac:spMkLst>
        </pc:spChg>
        <pc:spChg chg="mod">
          <ac:chgData name="Deshmukh, Akshay Dilip" userId="2ea068b4-0de7-417b-9158-fb8abcb6ee8a" providerId="ADAL" clId="{102287A7-F8C9-48F3-9AB7-7B8FF0C484E3}" dt="2023-04-02T02:20:56.038" v="201" actId="1076"/>
          <ac:spMkLst>
            <pc:docMk/>
            <pc:sldMk cId="3360724782" sldId="258"/>
            <ac:spMk id="7" creationId="{079FF3CA-458A-4D4D-B9C8-94E3801BC8D9}"/>
          </ac:spMkLst>
        </pc:spChg>
        <pc:spChg chg="mod">
          <ac:chgData name="Deshmukh, Akshay Dilip" userId="2ea068b4-0de7-417b-9158-fb8abcb6ee8a" providerId="ADAL" clId="{102287A7-F8C9-48F3-9AB7-7B8FF0C484E3}" dt="2023-04-02T02:21:23.071" v="211" actId="1076"/>
          <ac:spMkLst>
            <pc:docMk/>
            <pc:sldMk cId="3360724782" sldId="258"/>
            <ac:spMk id="8" creationId="{9B17D3D3-06A4-BD02-458C-4D1B2906312A}"/>
          </ac:spMkLst>
        </pc:spChg>
        <pc:spChg chg="mod">
          <ac:chgData name="Deshmukh, Akshay Dilip" userId="2ea068b4-0de7-417b-9158-fb8abcb6ee8a" providerId="ADAL" clId="{102287A7-F8C9-48F3-9AB7-7B8FF0C484E3}" dt="2023-04-02T02:21:34.565" v="213" actId="1076"/>
          <ac:spMkLst>
            <pc:docMk/>
            <pc:sldMk cId="3360724782" sldId="258"/>
            <ac:spMk id="9" creationId="{6757EBE7-E601-3417-E140-0A27007093A2}"/>
          </ac:spMkLst>
        </pc:spChg>
        <pc:spChg chg="add del mod">
          <ac:chgData name="Deshmukh, Akshay Dilip" userId="2ea068b4-0de7-417b-9158-fb8abcb6ee8a" providerId="ADAL" clId="{102287A7-F8C9-48F3-9AB7-7B8FF0C484E3}" dt="2023-04-02T02:11:26.045" v="1"/>
          <ac:spMkLst>
            <pc:docMk/>
            <pc:sldMk cId="3360724782" sldId="258"/>
            <ac:spMk id="12" creationId="{D31E3BB3-BAD0-7695-31FC-85522D2FD8D4}"/>
          </ac:spMkLst>
        </pc:spChg>
        <pc:spChg chg="add del mod">
          <ac:chgData name="Deshmukh, Akshay Dilip" userId="2ea068b4-0de7-417b-9158-fb8abcb6ee8a" providerId="ADAL" clId="{102287A7-F8C9-48F3-9AB7-7B8FF0C484E3}" dt="2023-04-02T02:11:26.045" v="1"/>
          <ac:spMkLst>
            <pc:docMk/>
            <pc:sldMk cId="3360724782" sldId="258"/>
            <ac:spMk id="13" creationId="{77A95EE0-3532-AD0D-92AF-02EEA7F18784}"/>
          </ac:spMkLst>
        </pc:spChg>
        <pc:spChg chg="add del mod">
          <ac:chgData name="Deshmukh, Akshay Dilip" userId="2ea068b4-0de7-417b-9158-fb8abcb6ee8a" providerId="ADAL" clId="{102287A7-F8C9-48F3-9AB7-7B8FF0C484E3}" dt="2023-04-02T02:11:26.045" v="1"/>
          <ac:spMkLst>
            <pc:docMk/>
            <pc:sldMk cId="3360724782" sldId="258"/>
            <ac:spMk id="14" creationId="{1EC75F35-A13F-ED8D-4682-44D2A160DAF6}"/>
          </ac:spMkLst>
        </pc:spChg>
        <pc:spChg chg="mod">
          <ac:chgData name="Deshmukh, Akshay Dilip" userId="2ea068b4-0de7-417b-9158-fb8abcb6ee8a" providerId="ADAL" clId="{102287A7-F8C9-48F3-9AB7-7B8FF0C484E3}" dt="2023-04-02T02:22:17.925" v="232" actId="1037"/>
          <ac:spMkLst>
            <pc:docMk/>
            <pc:sldMk cId="3360724782" sldId="258"/>
            <ac:spMk id="15" creationId="{51CD0828-D839-D547-81E9-14F36F4411E3}"/>
          </ac:spMkLst>
        </pc:spChg>
        <pc:spChg chg="mod">
          <ac:chgData name="Deshmukh, Akshay Dilip" userId="2ea068b4-0de7-417b-9158-fb8abcb6ee8a" providerId="ADAL" clId="{102287A7-F8C9-48F3-9AB7-7B8FF0C484E3}" dt="2023-04-02T02:27:10.222" v="353" actId="120"/>
          <ac:spMkLst>
            <pc:docMk/>
            <pc:sldMk cId="3360724782" sldId="258"/>
            <ac:spMk id="16" creationId="{82BDF84D-4096-854B-8F4A-A0214D647341}"/>
          </ac:spMkLst>
        </pc:spChg>
        <pc:spChg chg="add del mod">
          <ac:chgData name="Deshmukh, Akshay Dilip" userId="2ea068b4-0de7-417b-9158-fb8abcb6ee8a" providerId="ADAL" clId="{102287A7-F8C9-48F3-9AB7-7B8FF0C484E3}" dt="2023-04-02T02:11:26.045" v="1"/>
          <ac:spMkLst>
            <pc:docMk/>
            <pc:sldMk cId="3360724782" sldId="258"/>
            <ac:spMk id="18" creationId="{3491AFBC-5796-D967-CB8C-9134F882F65F}"/>
          </ac:spMkLst>
        </pc:spChg>
        <pc:spChg chg="add del mod">
          <ac:chgData name="Deshmukh, Akshay Dilip" userId="2ea068b4-0de7-417b-9158-fb8abcb6ee8a" providerId="ADAL" clId="{102287A7-F8C9-48F3-9AB7-7B8FF0C484E3}" dt="2023-04-02T02:11:26.045" v="1"/>
          <ac:spMkLst>
            <pc:docMk/>
            <pc:sldMk cId="3360724782" sldId="258"/>
            <ac:spMk id="19" creationId="{33784908-10DF-5008-7211-F136C361D27D}"/>
          </ac:spMkLst>
        </pc:spChg>
        <pc:spChg chg="mod">
          <ac:chgData name="Deshmukh, Akshay Dilip" userId="2ea068b4-0de7-417b-9158-fb8abcb6ee8a" providerId="ADAL" clId="{102287A7-F8C9-48F3-9AB7-7B8FF0C484E3}" dt="2023-04-02T02:21:10.219" v="208" actId="1038"/>
          <ac:spMkLst>
            <pc:docMk/>
            <pc:sldMk cId="3360724782" sldId="258"/>
            <ac:spMk id="20" creationId="{7DD4F683-C885-8126-A79D-4880889E29B7}"/>
          </ac:spMkLst>
        </pc:spChg>
        <pc:spChg chg="mod">
          <ac:chgData name="Deshmukh, Akshay Dilip" userId="2ea068b4-0de7-417b-9158-fb8abcb6ee8a" providerId="ADAL" clId="{102287A7-F8C9-48F3-9AB7-7B8FF0C484E3}" dt="2023-04-02T02:21:44.896" v="218" actId="1037"/>
          <ac:spMkLst>
            <pc:docMk/>
            <pc:sldMk cId="3360724782" sldId="258"/>
            <ac:spMk id="21" creationId="{60F4F224-1A14-6FD1-7CB8-CD29DE5333E9}"/>
          </ac:spMkLst>
        </pc:spChg>
        <pc:spChg chg="add del mod">
          <ac:chgData name="Deshmukh, Akshay Dilip" userId="2ea068b4-0de7-417b-9158-fb8abcb6ee8a" providerId="ADAL" clId="{102287A7-F8C9-48F3-9AB7-7B8FF0C484E3}" dt="2023-04-02T02:11:26.045" v="1"/>
          <ac:spMkLst>
            <pc:docMk/>
            <pc:sldMk cId="3360724782" sldId="258"/>
            <ac:spMk id="22" creationId="{295F3B1E-316E-EBEE-F7A1-5F42AEA3EAEB}"/>
          </ac:spMkLst>
        </pc:spChg>
        <pc:spChg chg="mod">
          <ac:chgData name="Deshmukh, Akshay Dilip" userId="2ea068b4-0de7-417b-9158-fb8abcb6ee8a" providerId="ADAL" clId="{102287A7-F8C9-48F3-9AB7-7B8FF0C484E3}" dt="2023-04-02T02:30:31.367" v="409" actId="14100"/>
          <ac:spMkLst>
            <pc:docMk/>
            <pc:sldMk cId="3360724782" sldId="258"/>
            <ac:spMk id="23" creationId="{B100C5FC-6F8C-3177-D632-36246E40991D}"/>
          </ac:spMkLst>
        </pc:spChg>
        <pc:spChg chg="add del mod">
          <ac:chgData name="Deshmukh, Akshay Dilip" userId="2ea068b4-0de7-417b-9158-fb8abcb6ee8a" providerId="ADAL" clId="{102287A7-F8C9-48F3-9AB7-7B8FF0C484E3}" dt="2023-04-02T02:11:26.045" v="1"/>
          <ac:spMkLst>
            <pc:docMk/>
            <pc:sldMk cId="3360724782" sldId="258"/>
            <ac:spMk id="24" creationId="{C3F1A11F-4AAD-6962-3565-6CF9FC758D2D}"/>
          </ac:spMkLst>
        </pc:spChg>
        <pc:spChg chg="add del mod">
          <ac:chgData name="Deshmukh, Akshay Dilip" userId="2ea068b4-0de7-417b-9158-fb8abcb6ee8a" providerId="ADAL" clId="{102287A7-F8C9-48F3-9AB7-7B8FF0C484E3}" dt="2023-04-02T02:11:26.045" v="1"/>
          <ac:spMkLst>
            <pc:docMk/>
            <pc:sldMk cId="3360724782" sldId="258"/>
            <ac:spMk id="25" creationId="{364A3906-147C-04A5-895E-28746F441F17}"/>
          </ac:spMkLst>
        </pc:spChg>
        <pc:spChg chg="add del mod">
          <ac:chgData name="Deshmukh, Akshay Dilip" userId="2ea068b4-0de7-417b-9158-fb8abcb6ee8a" providerId="ADAL" clId="{102287A7-F8C9-48F3-9AB7-7B8FF0C484E3}" dt="2023-04-02T02:11:26.045" v="1"/>
          <ac:spMkLst>
            <pc:docMk/>
            <pc:sldMk cId="3360724782" sldId="258"/>
            <ac:spMk id="26" creationId="{35A2CFD8-54BD-0542-078D-624D80AACAF5}"/>
          </ac:spMkLst>
        </pc:spChg>
        <pc:spChg chg="add del mod">
          <ac:chgData name="Deshmukh, Akshay Dilip" userId="2ea068b4-0de7-417b-9158-fb8abcb6ee8a" providerId="ADAL" clId="{102287A7-F8C9-48F3-9AB7-7B8FF0C484E3}" dt="2023-04-02T02:11:26.045" v="1"/>
          <ac:spMkLst>
            <pc:docMk/>
            <pc:sldMk cId="3360724782" sldId="258"/>
            <ac:spMk id="27" creationId="{9C4A8F11-9184-C059-D149-733813A6FD19}"/>
          </ac:spMkLst>
        </pc:spChg>
        <pc:spChg chg="add del mod">
          <ac:chgData name="Deshmukh, Akshay Dilip" userId="2ea068b4-0de7-417b-9158-fb8abcb6ee8a" providerId="ADAL" clId="{102287A7-F8C9-48F3-9AB7-7B8FF0C484E3}" dt="2023-04-02T02:11:26.045" v="1"/>
          <ac:spMkLst>
            <pc:docMk/>
            <pc:sldMk cId="3360724782" sldId="258"/>
            <ac:spMk id="28" creationId="{81861C40-46B9-65DE-0C7C-73C1A9212D8F}"/>
          </ac:spMkLst>
        </pc:spChg>
        <pc:spChg chg="add del mod">
          <ac:chgData name="Deshmukh, Akshay Dilip" userId="2ea068b4-0de7-417b-9158-fb8abcb6ee8a" providerId="ADAL" clId="{102287A7-F8C9-48F3-9AB7-7B8FF0C484E3}" dt="2023-04-02T02:11:26.045" v="1"/>
          <ac:spMkLst>
            <pc:docMk/>
            <pc:sldMk cId="3360724782" sldId="258"/>
            <ac:spMk id="29" creationId="{CBF07311-CD8E-62E2-2150-C05B2EA6EBFE}"/>
          </ac:spMkLst>
        </pc:spChg>
        <pc:spChg chg="add del mod">
          <ac:chgData name="Deshmukh, Akshay Dilip" userId="2ea068b4-0de7-417b-9158-fb8abcb6ee8a" providerId="ADAL" clId="{102287A7-F8C9-48F3-9AB7-7B8FF0C484E3}" dt="2023-04-02T02:11:26.045" v="1"/>
          <ac:spMkLst>
            <pc:docMk/>
            <pc:sldMk cId="3360724782" sldId="258"/>
            <ac:spMk id="30" creationId="{79D3CDF0-F982-9E04-DA8E-455E04BB2317}"/>
          </ac:spMkLst>
        </pc:spChg>
        <pc:spChg chg="add del mod">
          <ac:chgData name="Deshmukh, Akshay Dilip" userId="2ea068b4-0de7-417b-9158-fb8abcb6ee8a" providerId="ADAL" clId="{102287A7-F8C9-48F3-9AB7-7B8FF0C484E3}" dt="2023-04-02T02:11:26.045" v="1"/>
          <ac:spMkLst>
            <pc:docMk/>
            <pc:sldMk cId="3360724782" sldId="258"/>
            <ac:spMk id="32" creationId="{21E56B86-41DC-2B74-BECE-ADF236FCB741}"/>
          </ac:spMkLst>
        </pc:spChg>
        <pc:spChg chg="add del mod">
          <ac:chgData name="Deshmukh, Akshay Dilip" userId="2ea068b4-0de7-417b-9158-fb8abcb6ee8a" providerId="ADAL" clId="{102287A7-F8C9-48F3-9AB7-7B8FF0C484E3}" dt="2023-04-02T02:11:26.045" v="1"/>
          <ac:spMkLst>
            <pc:docMk/>
            <pc:sldMk cId="3360724782" sldId="258"/>
            <ac:spMk id="33" creationId="{E7526787-411D-3194-6FCF-09DA12C76360}"/>
          </ac:spMkLst>
        </pc:spChg>
        <pc:spChg chg="add del mod">
          <ac:chgData name="Deshmukh, Akshay Dilip" userId="2ea068b4-0de7-417b-9158-fb8abcb6ee8a" providerId="ADAL" clId="{102287A7-F8C9-48F3-9AB7-7B8FF0C484E3}" dt="2023-04-02T02:11:26.045" v="1"/>
          <ac:spMkLst>
            <pc:docMk/>
            <pc:sldMk cId="3360724782" sldId="258"/>
            <ac:spMk id="34" creationId="{E7075BBB-0248-3C35-EF89-3023EDBC553E}"/>
          </ac:spMkLst>
        </pc:spChg>
        <pc:spChg chg="add del mod">
          <ac:chgData name="Deshmukh, Akshay Dilip" userId="2ea068b4-0de7-417b-9158-fb8abcb6ee8a" providerId="ADAL" clId="{102287A7-F8C9-48F3-9AB7-7B8FF0C484E3}" dt="2023-04-02T02:11:26.045" v="1"/>
          <ac:spMkLst>
            <pc:docMk/>
            <pc:sldMk cId="3360724782" sldId="258"/>
            <ac:spMk id="35" creationId="{D9919079-FEE9-CD1C-50E9-082EB087CCDE}"/>
          </ac:spMkLst>
        </pc:spChg>
        <pc:spChg chg="add del mod">
          <ac:chgData name="Deshmukh, Akshay Dilip" userId="2ea068b4-0de7-417b-9158-fb8abcb6ee8a" providerId="ADAL" clId="{102287A7-F8C9-48F3-9AB7-7B8FF0C484E3}" dt="2023-04-02T02:11:26.045" v="1"/>
          <ac:spMkLst>
            <pc:docMk/>
            <pc:sldMk cId="3360724782" sldId="258"/>
            <ac:spMk id="36" creationId="{072D12BA-1523-C90A-1993-0D599D008A1B}"/>
          </ac:spMkLst>
        </pc:spChg>
        <pc:spChg chg="add del mod">
          <ac:chgData name="Deshmukh, Akshay Dilip" userId="2ea068b4-0de7-417b-9158-fb8abcb6ee8a" providerId="ADAL" clId="{102287A7-F8C9-48F3-9AB7-7B8FF0C484E3}" dt="2023-04-02T02:11:26.045" v="1"/>
          <ac:spMkLst>
            <pc:docMk/>
            <pc:sldMk cId="3360724782" sldId="258"/>
            <ac:spMk id="37" creationId="{0C1E4629-FB2A-3438-2C72-C270F21588F8}"/>
          </ac:spMkLst>
        </pc:spChg>
        <pc:spChg chg="add del mod">
          <ac:chgData name="Deshmukh, Akshay Dilip" userId="2ea068b4-0de7-417b-9158-fb8abcb6ee8a" providerId="ADAL" clId="{102287A7-F8C9-48F3-9AB7-7B8FF0C484E3}" dt="2023-04-02T02:11:26.045" v="1"/>
          <ac:spMkLst>
            <pc:docMk/>
            <pc:sldMk cId="3360724782" sldId="258"/>
            <ac:spMk id="38" creationId="{3F0A6325-FF3F-20D0-1863-A6F4CF23C3BB}"/>
          </ac:spMkLst>
        </pc:spChg>
        <pc:spChg chg="add del mod">
          <ac:chgData name="Deshmukh, Akshay Dilip" userId="2ea068b4-0de7-417b-9158-fb8abcb6ee8a" providerId="ADAL" clId="{102287A7-F8C9-48F3-9AB7-7B8FF0C484E3}" dt="2023-04-02T02:11:26.045" v="1"/>
          <ac:spMkLst>
            <pc:docMk/>
            <pc:sldMk cId="3360724782" sldId="258"/>
            <ac:spMk id="39" creationId="{1B6BC3E4-A34B-5B47-AD17-0091445897AA}"/>
          </ac:spMkLst>
        </pc:spChg>
        <pc:spChg chg="add del mod">
          <ac:chgData name="Deshmukh, Akshay Dilip" userId="2ea068b4-0de7-417b-9158-fb8abcb6ee8a" providerId="ADAL" clId="{102287A7-F8C9-48F3-9AB7-7B8FF0C484E3}" dt="2023-04-02T02:11:26.045" v="1"/>
          <ac:spMkLst>
            <pc:docMk/>
            <pc:sldMk cId="3360724782" sldId="258"/>
            <ac:spMk id="40" creationId="{C1F73B88-2F92-5CE3-D00E-89332D196170}"/>
          </ac:spMkLst>
        </pc:spChg>
        <pc:spChg chg="add del mod">
          <ac:chgData name="Deshmukh, Akshay Dilip" userId="2ea068b4-0de7-417b-9158-fb8abcb6ee8a" providerId="ADAL" clId="{102287A7-F8C9-48F3-9AB7-7B8FF0C484E3}" dt="2023-04-02T02:11:26.045" v="1"/>
          <ac:spMkLst>
            <pc:docMk/>
            <pc:sldMk cId="3360724782" sldId="258"/>
            <ac:spMk id="41" creationId="{86B24CDF-7D1C-E404-4EF8-80FF0B1EB403}"/>
          </ac:spMkLst>
        </pc:spChg>
        <pc:spChg chg="add del mod">
          <ac:chgData name="Deshmukh, Akshay Dilip" userId="2ea068b4-0de7-417b-9158-fb8abcb6ee8a" providerId="ADAL" clId="{102287A7-F8C9-48F3-9AB7-7B8FF0C484E3}" dt="2023-04-02T02:11:26.045" v="1"/>
          <ac:spMkLst>
            <pc:docMk/>
            <pc:sldMk cId="3360724782" sldId="258"/>
            <ac:spMk id="45" creationId="{CFB8043D-FF4C-4FA7-E79B-ADC6DEAEEDBA}"/>
          </ac:spMkLst>
        </pc:spChg>
        <pc:spChg chg="add del mod">
          <ac:chgData name="Deshmukh, Akshay Dilip" userId="2ea068b4-0de7-417b-9158-fb8abcb6ee8a" providerId="ADAL" clId="{102287A7-F8C9-48F3-9AB7-7B8FF0C484E3}" dt="2023-04-02T02:11:26.045" v="1"/>
          <ac:spMkLst>
            <pc:docMk/>
            <pc:sldMk cId="3360724782" sldId="258"/>
            <ac:spMk id="46" creationId="{C7FD2F85-B298-1A2F-183A-C7FDB0CE3540}"/>
          </ac:spMkLst>
        </pc:spChg>
        <pc:spChg chg="add del mod">
          <ac:chgData name="Deshmukh, Akshay Dilip" userId="2ea068b4-0de7-417b-9158-fb8abcb6ee8a" providerId="ADAL" clId="{102287A7-F8C9-48F3-9AB7-7B8FF0C484E3}" dt="2023-04-02T02:11:26.045" v="1"/>
          <ac:spMkLst>
            <pc:docMk/>
            <pc:sldMk cId="3360724782" sldId="258"/>
            <ac:spMk id="47" creationId="{A58B548D-1DCF-C4DC-ADBB-C95CA7B994E6}"/>
          </ac:spMkLst>
        </pc:spChg>
        <pc:spChg chg="add del mod">
          <ac:chgData name="Deshmukh, Akshay Dilip" userId="2ea068b4-0de7-417b-9158-fb8abcb6ee8a" providerId="ADAL" clId="{102287A7-F8C9-48F3-9AB7-7B8FF0C484E3}" dt="2023-04-02T02:11:26.045" v="1"/>
          <ac:spMkLst>
            <pc:docMk/>
            <pc:sldMk cId="3360724782" sldId="258"/>
            <ac:spMk id="48" creationId="{B0CD1080-203F-2149-513C-3FB898E56DCE}"/>
          </ac:spMkLst>
        </pc:spChg>
        <pc:spChg chg="add del mod">
          <ac:chgData name="Deshmukh, Akshay Dilip" userId="2ea068b4-0de7-417b-9158-fb8abcb6ee8a" providerId="ADAL" clId="{102287A7-F8C9-48F3-9AB7-7B8FF0C484E3}" dt="2023-04-02T02:11:26.045" v="1"/>
          <ac:spMkLst>
            <pc:docMk/>
            <pc:sldMk cId="3360724782" sldId="258"/>
            <ac:spMk id="49" creationId="{FED9D461-3637-E17E-145F-A300D8D8AA17}"/>
          </ac:spMkLst>
        </pc:spChg>
        <pc:spChg chg="add del mod">
          <ac:chgData name="Deshmukh, Akshay Dilip" userId="2ea068b4-0de7-417b-9158-fb8abcb6ee8a" providerId="ADAL" clId="{102287A7-F8C9-48F3-9AB7-7B8FF0C484E3}" dt="2023-04-02T02:11:26.045" v="1"/>
          <ac:spMkLst>
            <pc:docMk/>
            <pc:sldMk cId="3360724782" sldId="258"/>
            <ac:spMk id="50" creationId="{B831B5FA-FBD1-0790-2F2C-E2598C682CC4}"/>
          </ac:spMkLst>
        </pc:spChg>
        <pc:spChg chg="add del mod">
          <ac:chgData name="Deshmukh, Akshay Dilip" userId="2ea068b4-0de7-417b-9158-fb8abcb6ee8a" providerId="ADAL" clId="{102287A7-F8C9-48F3-9AB7-7B8FF0C484E3}" dt="2023-04-02T02:11:26.045" v="1"/>
          <ac:spMkLst>
            <pc:docMk/>
            <pc:sldMk cId="3360724782" sldId="258"/>
            <ac:spMk id="51" creationId="{659D7811-C6A5-6C86-8393-04D032BDCA25}"/>
          </ac:spMkLst>
        </pc:spChg>
        <pc:spChg chg="add del mod">
          <ac:chgData name="Deshmukh, Akshay Dilip" userId="2ea068b4-0de7-417b-9158-fb8abcb6ee8a" providerId="ADAL" clId="{102287A7-F8C9-48F3-9AB7-7B8FF0C484E3}" dt="2023-04-02T02:11:26.045" v="1"/>
          <ac:spMkLst>
            <pc:docMk/>
            <pc:sldMk cId="3360724782" sldId="258"/>
            <ac:spMk id="52" creationId="{622E7232-4DEC-5759-6A76-62EA37FC42E2}"/>
          </ac:spMkLst>
        </pc:spChg>
        <pc:spChg chg="add del mod">
          <ac:chgData name="Deshmukh, Akshay Dilip" userId="2ea068b4-0de7-417b-9158-fb8abcb6ee8a" providerId="ADAL" clId="{102287A7-F8C9-48F3-9AB7-7B8FF0C484E3}" dt="2023-04-02T02:11:26.045" v="1"/>
          <ac:spMkLst>
            <pc:docMk/>
            <pc:sldMk cId="3360724782" sldId="258"/>
            <ac:spMk id="53" creationId="{61EDCFB5-4360-1F3C-6E60-62D0EF7DE08D}"/>
          </ac:spMkLst>
        </pc:spChg>
        <pc:spChg chg="add del mod">
          <ac:chgData name="Deshmukh, Akshay Dilip" userId="2ea068b4-0de7-417b-9158-fb8abcb6ee8a" providerId="ADAL" clId="{102287A7-F8C9-48F3-9AB7-7B8FF0C484E3}" dt="2023-04-02T02:11:26.045" v="1"/>
          <ac:spMkLst>
            <pc:docMk/>
            <pc:sldMk cId="3360724782" sldId="258"/>
            <ac:spMk id="54" creationId="{F97FB411-D9B9-0870-F204-1B1AC1D11D5D}"/>
          </ac:spMkLst>
        </pc:spChg>
        <pc:spChg chg="add del mod">
          <ac:chgData name="Deshmukh, Akshay Dilip" userId="2ea068b4-0de7-417b-9158-fb8abcb6ee8a" providerId="ADAL" clId="{102287A7-F8C9-48F3-9AB7-7B8FF0C484E3}" dt="2023-04-02T02:11:26.045" v="1"/>
          <ac:spMkLst>
            <pc:docMk/>
            <pc:sldMk cId="3360724782" sldId="258"/>
            <ac:spMk id="55" creationId="{8075D78E-8046-0343-5B11-396B64032384}"/>
          </ac:spMkLst>
        </pc:spChg>
        <pc:spChg chg="add del mod">
          <ac:chgData name="Deshmukh, Akshay Dilip" userId="2ea068b4-0de7-417b-9158-fb8abcb6ee8a" providerId="ADAL" clId="{102287A7-F8C9-48F3-9AB7-7B8FF0C484E3}" dt="2023-04-02T02:11:26.045" v="1"/>
          <ac:spMkLst>
            <pc:docMk/>
            <pc:sldMk cId="3360724782" sldId="258"/>
            <ac:spMk id="56" creationId="{6D96C929-769B-F776-423C-289FFA1AA712}"/>
          </ac:spMkLst>
        </pc:spChg>
        <pc:spChg chg="add del mod">
          <ac:chgData name="Deshmukh, Akshay Dilip" userId="2ea068b4-0de7-417b-9158-fb8abcb6ee8a" providerId="ADAL" clId="{102287A7-F8C9-48F3-9AB7-7B8FF0C484E3}" dt="2023-04-02T02:11:26.045" v="1"/>
          <ac:spMkLst>
            <pc:docMk/>
            <pc:sldMk cId="3360724782" sldId="258"/>
            <ac:spMk id="57" creationId="{8F625B53-66AA-50A7-A687-FCA094334DB4}"/>
          </ac:spMkLst>
        </pc:spChg>
        <pc:spChg chg="add del mod">
          <ac:chgData name="Deshmukh, Akshay Dilip" userId="2ea068b4-0de7-417b-9158-fb8abcb6ee8a" providerId="ADAL" clId="{102287A7-F8C9-48F3-9AB7-7B8FF0C484E3}" dt="2023-04-02T02:11:26.045" v="1"/>
          <ac:spMkLst>
            <pc:docMk/>
            <pc:sldMk cId="3360724782" sldId="258"/>
            <ac:spMk id="58" creationId="{1168AD50-875F-F45C-A1EA-40D63352CB29}"/>
          </ac:spMkLst>
        </pc:spChg>
        <pc:spChg chg="add del mod">
          <ac:chgData name="Deshmukh, Akshay Dilip" userId="2ea068b4-0de7-417b-9158-fb8abcb6ee8a" providerId="ADAL" clId="{102287A7-F8C9-48F3-9AB7-7B8FF0C484E3}" dt="2023-04-02T02:11:26.045" v="1"/>
          <ac:spMkLst>
            <pc:docMk/>
            <pc:sldMk cId="3360724782" sldId="258"/>
            <ac:spMk id="59" creationId="{B801E1AF-730E-C813-312B-3618C9A266D6}"/>
          </ac:spMkLst>
        </pc:spChg>
        <pc:spChg chg="add del mod">
          <ac:chgData name="Deshmukh, Akshay Dilip" userId="2ea068b4-0de7-417b-9158-fb8abcb6ee8a" providerId="ADAL" clId="{102287A7-F8C9-48F3-9AB7-7B8FF0C484E3}" dt="2023-04-02T02:11:26.045" v="1"/>
          <ac:spMkLst>
            <pc:docMk/>
            <pc:sldMk cId="3360724782" sldId="258"/>
            <ac:spMk id="60" creationId="{E6039B3B-B970-180B-A6D1-1D88467EAC12}"/>
          </ac:spMkLst>
        </pc:spChg>
        <pc:spChg chg="add del mod">
          <ac:chgData name="Deshmukh, Akshay Dilip" userId="2ea068b4-0de7-417b-9158-fb8abcb6ee8a" providerId="ADAL" clId="{102287A7-F8C9-48F3-9AB7-7B8FF0C484E3}" dt="2023-04-02T02:11:26.045" v="1"/>
          <ac:spMkLst>
            <pc:docMk/>
            <pc:sldMk cId="3360724782" sldId="258"/>
            <ac:spMk id="61" creationId="{06E0DBA6-DAA8-7FEB-780B-0B54EED4766E}"/>
          </ac:spMkLst>
        </pc:spChg>
        <pc:spChg chg="add del mod">
          <ac:chgData name="Deshmukh, Akshay Dilip" userId="2ea068b4-0de7-417b-9158-fb8abcb6ee8a" providerId="ADAL" clId="{102287A7-F8C9-48F3-9AB7-7B8FF0C484E3}" dt="2023-04-02T02:11:26.045" v="1"/>
          <ac:spMkLst>
            <pc:docMk/>
            <pc:sldMk cId="3360724782" sldId="258"/>
            <ac:spMk id="62" creationId="{8B41C3A5-EC96-7EF9-093F-13176C5A512F}"/>
          </ac:spMkLst>
        </pc:spChg>
        <pc:spChg chg="add del mod">
          <ac:chgData name="Deshmukh, Akshay Dilip" userId="2ea068b4-0de7-417b-9158-fb8abcb6ee8a" providerId="ADAL" clId="{102287A7-F8C9-48F3-9AB7-7B8FF0C484E3}" dt="2023-04-02T02:11:26.045" v="1"/>
          <ac:spMkLst>
            <pc:docMk/>
            <pc:sldMk cId="3360724782" sldId="258"/>
            <ac:spMk id="63" creationId="{F59D38E9-25A4-90A7-1832-EFA36D7BD851}"/>
          </ac:spMkLst>
        </pc:spChg>
        <pc:spChg chg="mod">
          <ac:chgData name="Deshmukh, Akshay Dilip" userId="2ea068b4-0de7-417b-9158-fb8abcb6ee8a" providerId="ADAL" clId="{102287A7-F8C9-48F3-9AB7-7B8FF0C484E3}" dt="2023-04-02T02:16:49.284" v="104" actId="1076"/>
          <ac:spMkLst>
            <pc:docMk/>
            <pc:sldMk cId="3360724782" sldId="258"/>
            <ac:spMk id="97" creationId="{64791894-C3BF-4280-9ECD-5F37EBC7F30A}"/>
          </ac:spMkLst>
        </pc:spChg>
        <pc:spChg chg="mod">
          <ac:chgData name="Deshmukh, Akshay Dilip" userId="2ea068b4-0de7-417b-9158-fb8abcb6ee8a" providerId="ADAL" clId="{102287A7-F8C9-48F3-9AB7-7B8FF0C484E3}" dt="2023-04-02T02:29:21.133" v="367" actId="1076"/>
          <ac:spMkLst>
            <pc:docMk/>
            <pc:sldMk cId="3360724782" sldId="258"/>
            <ac:spMk id="99" creationId="{C9A88666-3725-4891-B195-948C836B75CC}"/>
          </ac:spMkLst>
        </pc:spChg>
        <pc:spChg chg="mod">
          <ac:chgData name="Deshmukh, Akshay Dilip" userId="2ea068b4-0de7-417b-9158-fb8abcb6ee8a" providerId="ADAL" clId="{102287A7-F8C9-48F3-9AB7-7B8FF0C484E3}" dt="2023-04-02T02:17:06.926" v="123" actId="1035"/>
          <ac:spMkLst>
            <pc:docMk/>
            <pc:sldMk cId="3360724782" sldId="258"/>
            <ac:spMk id="100" creationId="{5C0CF75A-C205-43EF-B664-D8FA59A2F9CA}"/>
          </ac:spMkLst>
        </pc:spChg>
        <pc:spChg chg="mod">
          <ac:chgData name="Deshmukh, Akshay Dilip" userId="2ea068b4-0de7-417b-9158-fb8abcb6ee8a" providerId="ADAL" clId="{102287A7-F8C9-48F3-9AB7-7B8FF0C484E3}" dt="2023-04-02T02:24:33.267" v="299" actId="1035"/>
          <ac:spMkLst>
            <pc:docMk/>
            <pc:sldMk cId="3360724782" sldId="258"/>
            <ac:spMk id="108" creationId="{6564E194-9EA2-450A-A0C2-552128EBDCC4}"/>
          </ac:spMkLst>
        </pc:spChg>
        <pc:spChg chg="mod modCrop">
          <ac:chgData name="Deshmukh, Akshay Dilip" userId="2ea068b4-0de7-417b-9158-fb8abcb6ee8a" providerId="ADAL" clId="{102287A7-F8C9-48F3-9AB7-7B8FF0C484E3}" dt="2023-04-02T02:13:55.044" v="20" actId="732"/>
          <ac:spMkLst>
            <pc:docMk/>
            <pc:sldMk cId="3360724782" sldId="258"/>
            <ac:spMk id="123" creationId="{8B710E31-3F12-4971-953A-2CF2C31E85B8}"/>
          </ac:spMkLst>
        </pc:spChg>
        <pc:spChg chg="mod">
          <ac:chgData name="Deshmukh, Akshay Dilip" userId="2ea068b4-0de7-417b-9158-fb8abcb6ee8a" providerId="ADAL" clId="{102287A7-F8C9-48F3-9AB7-7B8FF0C484E3}" dt="2023-04-02T02:24:55.442" v="315" actId="1076"/>
          <ac:spMkLst>
            <pc:docMk/>
            <pc:sldMk cId="3360724782" sldId="258"/>
            <ac:spMk id="142" creationId="{BD862A35-653F-C141-9763-CAD045008739}"/>
          </ac:spMkLst>
        </pc:spChg>
        <pc:spChg chg="mod">
          <ac:chgData name="Deshmukh, Akshay Dilip" userId="2ea068b4-0de7-417b-9158-fb8abcb6ee8a" providerId="ADAL" clId="{102287A7-F8C9-48F3-9AB7-7B8FF0C484E3}" dt="2023-04-02T02:25:05.287" v="318" actId="1038"/>
          <ac:spMkLst>
            <pc:docMk/>
            <pc:sldMk cId="3360724782" sldId="258"/>
            <ac:spMk id="144" creationId="{6CDBA55F-FD05-314A-96B3-BD903C48701D}"/>
          </ac:spMkLst>
        </pc:spChg>
        <pc:spChg chg="mod">
          <ac:chgData name="Deshmukh, Akshay Dilip" userId="2ea068b4-0de7-417b-9158-fb8abcb6ee8a" providerId="ADAL" clId="{102287A7-F8C9-48F3-9AB7-7B8FF0C484E3}" dt="2023-04-02T02:25:05.287" v="318" actId="1038"/>
          <ac:spMkLst>
            <pc:docMk/>
            <pc:sldMk cId="3360724782" sldId="258"/>
            <ac:spMk id="145" creationId="{1F41151D-D6E8-3646-93D8-AD23134EE19B}"/>
          </ac:spMkLst>
        </pc:spChg>
        <pc:spChg chg="mod">
          <ac:chgData name="Deshmukh, Akshay Dilip" userId="2ea068b4-0de7-417b-9158-fb8abcb6ee8a" providerId="ADAL" clId="{102287A7-F8C9-48F3-9AB7-7B8FF0C484E3}" dt="2023-04-02T02:23:19.746" v="255" actId="1036"/>
          <ac:spMkLst>
            <pc:docMk/>
            <pc:sldMk cId="3360724782" sldId="258"/>
            <ac:spMk id="177" creationId="{4D0F16E4-A1BF-4226-AB9D-CDD6BF6713B0}"/>
          </ac:spMkLst>
        </pc:spChg>
        <pc:spChg chg="mod">
          <ac:chgData name="Deshmukh, Akshay Dilip" userId="2ea068b4-0de7-417b-9158-fb8abcb6ee8a" providerId="ADAL" clId="{102287A7-F8C9-48F3-9AB7-7B8FF0C484E3}" dt="2023-04-02T02:25:40.133" v="343" actId="1038"/>
          <ac:spMkLst>
            <pc:docMk/>
            <pc:sldMk cId="3360724782" sldId="258"/>
            <ac:spMk id="178" creationId="{18F971F8-7F6A-5442-91A8-002F9F907A78}"/>
          </ac:spMkLst>
        </pc:spChg>
        <pc:spChg chg="mod">
          <ac:chgData name="Deshmukh, Akshay Dilip" userId="2ea068b4-0de7-417b-9158-fb8abcb6ee8a" providerId="ADAL" clId="{102287A7-F8C9-48F3-9AB7-7B8FF0C484E3}" dt="2023-04-02T02:25:40.133" v="343" actId="1038"/>
          <ac:spMkLst>
            <pc:docMk/>
            <pc:sldMk cId="3360724782" sldId="258"/>
            <ac:spMk id="179" creationId="{04B4404B-B33B-034D-AEF1-CB67527468BD}"/>
          </ac:spMkLst>
        </pc:spChg>
        <pc:spChg chg="mod">
          <ac:chgData name="Deshmukh, Akshay Dilip" userId="2ea068b4-0de7-417b-9158-fb8abcb6ee8a" providerId="ADAL" clId="{102287A7-F8C9-48F3-9AB7-7B8FF0C484E3}" dt="2023-04-02T02:23:08.055" v="244" actId="1036"/>
          <ac:spMkLst>
            <pc:docMk/>
            <pc:sldMk cId="3360724782" sldId="258"/>
            <ac:spMk id="181" creationId="{2F4F1D3E-1A88-4B22-8EDA-67557E409BB5}"/>
          </ac:spMkLst>
        </pc:spChg>
        <pc:spChg chg="mod">
          <ac:chgData name="Deshmukh, Akshay Dilip" userId="2ea068b4-0de7-417b-9158-fb8abcb6ee8a" providerId="ADAL" clId="{102287A7-F8C9-48F3-9AB7-7B8FF0C484E3}" dt="2023-04-02T02:17:04.248" v="119" actId="1036"/>
          <ac:spMkLst>
            <pc:docMk/>
            <pc:sldMk cId="3360724782" sldId="258"/>
            <ac:spMk id="193" creationId="{76FEB872-372C-4148-AEFD-8FC60E42DEA4}"/>
          </ac:spMkLst>
        </pc:spChg>
        <pc:spChg chg="mod">
          <ac:chgData name="Deshmukh, Akshay Dilip" userId="2ea068b4-0de7-417b-9158-fb8abcb6ee8a" providerId="ADAL" clId="{102287A7-F8C9-48F3-9AB7-7B8FF0C484E3}" dt="2023-04-02T02:17:04.248" v="119" actId="1036"/>
          <ac:spMkLst>
            <pc:docMk/>
            <pc:sldMk cId="3360724782" sldId="258"/>
            <ac:spMk id="194" creationId="{E663D7BB-BDAB-8940-808A-7E7C8E4039DC}"/>
          </ac:spMkLst>
        </pc:spChg>
        <pc:spChg chg="mod">
          <ac:chgData name="Deshmukh, Akshay Dilip" userId="2ea068b4-0de7-417b-9158-fb8abcb6ee8a" providerId="ADAL" clId="{102287A7-F8C9-48F3-9AB7-7B8FF0C484E3}" dt="2023-04-02T02:17:04.248" v="119" actId="1036"/>
          <ac:spMkLst>
            <pc:docMk/>
            <pc:sldMk cId="3360724782" sldId="258"/>
            <ac:spMk id="203" creationId="{3D021C05-5C5B-46F7-8C0E-CC2487AC16AD}"/>
          </ac:spMkLst>
        </pc:spChg>
        <pc:spChg chg="mod">
          <ac:chgData name="Deshmukh, Akshay Dilip" userId="2ea068b4-0de7-417b-9158-fb8abcb6ee8a" providerId="ADAL" clId="{102287A7-F8C9-48F3-9AB7-7B8FF0C484E3}" dt="2023-04-02T02:17:04.248" v="119" actId="1036"/>
          <ac:spMkLst>
            <pc:docMk/>
            <pc:sldMk cId="3360724782" sldId="258"/>
            <ac:spMk id="211" creationId="{52CCFB69-5182-4F27-A4BA-2AB8F094B7E4}"/>
          </ac:spMkLst>
        </pc:spChg>
        <pc:spChg chg="add del mod">
          <ac:chgData name="Deshmukh, Akshay Dilip" userId="2ea068b4-0de7-417b-9158-fb8abcb6ee8a" providerId="ADAL" clId="{102287A7-F8C9-48F3-9AB7-7B8FF0C484E3}" dt="2023-04-02T02:11:26.045" v="1"/>
          <ac:spMkLst>
            <pc:docMk/>
            <pc:sldMk cId="3360724782" sldId="258"/>
            <ac:spMk id="7168" creationId="{64F83124-9C7F-4C23-3834-4BC179110F91}"/>
          </ac:spMkLst>
        </pc:spChg>
        <pc:spChg chg="add del mod">
          <ac:chgData name="Deshmukh, Akshay Dilip" userId="2ea068b4-0de7-417b-9158-fb8abcb6ee8a" providerId="ADAL" clId="{102287A7-F8C9-48F3-9AB7-7B8FF0C484E3}" dt="2023-04-02T02:11:26.045" v="1"/>
          <ac:spMkLst>
            <pc:docMk/>
            <pc:sldMk cId="3360724782" sldId="258"/>
            <ac:spMk id="7169" creationId="{63531E53-BA60-6A5A-9CD5-CCFD5F6C9E8E}"/>
          </ac:spMkLst>
        </pc:spChg>
        <pc:spChg chg="add del mod">
          <ac:chgData name="Deshmukh, Akshay Dilip" userId="2ea068b4-0de7-417b-9158-fb8abcb6ee8a" providerId="ADAL" clId="{102287A7-F8C9-48F3-9AB7-7B8FF0C484E3}" dt="2023-04-02T02:11:26.045" v="1"/>
          <ac:spMkLst>
            <pc:docMk/>
            <pc:sldMk cId="3360724782" sldId="258"/>
            <ac:spMk id="7171" creationId="{DB90EB71-078D-BB9D-3CB1-DCBC0537C3DD}"/>
          </ac:spMkLst>
        </pc:spChg>
        <pc:spChg chg="add del mod">
          <ac:chgData name="Deshmukh, Akshay Dilip" userId="2ea068b4-0de7-417b-9158-fb8abcb6ee8a" providerId="ADAL" clId="{102287A7-F8C9-48F3-9AB7-7B8FF0C484E3}" dt="2023-04-02T02:11:26.045" v="1"/>
          <ac:spMkLst>
            <pc:docMk/>
            <pc:sldMk cId="3360724782" sldId="258"/>
            <ac:spMk id="7172" creationId="{05EB2A39-3223-A469-07B2-0BF8B6F2DC04}"/>
          </ac:spMkLst>
        </pc:spChg>
        <pc:spChg chg="add del mod">
          <ac:chgData name="Deshmukh, Akshay Dilip" userId="2ea068b4-0de7-417b-9158-fb8abcb6ee8a" providerId="ADAL" clId="{102287A7-F8C9-48F3-9AB7-7B8FF0C484E3}" dt="2023-04-02T02:11:26.045" v="1"/>
          <ac:spMkLst>
            <pc:docMk/>
            <pc:sldMk cId="3360724782" sldId="258"/>
            <ac:spMk id="7173" creationId="{F792DDE6-3B3A-EC21-0BA7-8D3CB8AE1787}"/>
          </ac:spMkLst>
        </pc:spChg>
        <pc:spChg chg="add del mod">
          <ac:chgData name="Deshmukh, Akshay Dilip" userId="2ea068b4-0de7-417b-9158-fb8abcb6ee8a" providerId="ADAL" clId="{102287A7-F8C9-48F3-9AB7-7B8FF0C484E3}" dt="2023-04-02T02:11:26.045" v="1"/>
          <ac:spMkLst>
            <pc:docMk/>
            <pc:sldMk cId="3360724782" sldId="258"/>
            <ac:spMk id="7174" creationId="{42B63D32-6DD3-F9EF-8AC1-156C59913588}"/>
          </ac:spMkLst>
        </pc:spChg>
        <pc:spChg chg="add del mod">
          <ac:chgData name="Deshmukh, Akshay Dilip" userId="2ea068b4-0de7-417b-9158-fb8abcb6ee8a" providerId="ADAL" clId="{102287A7-F8C9-48F3-9AB7-7B8FF0C484E3}" dt="2023-04-02T02:11:26.045" v="1"/>
          <ac:spMkLst>
            <pc:docMk/>
            <pc:sldMk cId="3360724782" sldId="258"/>
            <ac:spMk id="7175" creationId="{3D856EA7-5015-7700-FD62-761AA42C4875}"/>
          </ac:spMkLst>
        </pc:spChg>
        <pc:spChg chg="add del mod">
          <ac:chgData name="Deshmukh, Akshay Dilip" userId="2ea068b4-0de7-417b-9158-fb8abcb6ee8a" providerId="ADAL" clId="{102287A7-F8C9-48F3-9AB7-7B8FF0C484E3}" dt="2023-04-02T02:11:26.045" v="1"/>
          <ac:spMkLst>
            <pc:docMk/>
            <pc:sldMk cId="3360724782" sldId="258"/>
            <ac:spMk id="7176" creationId="{7FCDBEEB-5064-A6EA-E3E5-6E23877853AC}"/>
          </ac:spMkLst>
        </pc:spChg>
        <pc:spChg chg="add del mod">
          <ac:chgData name="Deshmukh, Akshay Dilip" userId="2ea068b4-0de7-417b-9158-fb8abcb6ee8a" providerId="ADAL" clId="{102287A7-F8C9-48F3-9AB7-7B8FF0C484E3}" dt="2023-04-02T02:11:26.045" v="1"/>
          <ac:spMkLst>
            <pc:docMk/>
            <pc:sldMk cId="3360724782" sldId="258"/>
            <ac:spMk id="7177" creationId="{7BBE40B9-5E6B-B441-A8C0-F2BF2BCBBC27}"/>
          </ac:spMkLst>
        </pc:spChg>
        <pc:spChg chg="add del mod">
          <ac:chgData name="Deshmukh, Akshay Dilip" userId="2ea068b4-0de7-417b-9158-fb8abcb6ee8a" providerId="ADAL" clId="{102287A7-F8C9-48F3-9AB7-7B8FF0C484E3}" dt="2023-04-02T02:11:26.045" v="1"/>
          <ac:spMkLst>
            <pc:docMk/>
            <pc:sldMk cId="3360724782" sldId="258"/>
            <ac:spMk id="7178" creationId="{0329A650-723F-47CC-C430-617D141669DB}"/>
          </ac:spMkLst>
        </pc:spChg>
        <pc:spChg chg="add del mod">
          <ac:chgData name="Deshmukh, Akshay Dilip" userId="2ea068b4-0de7-417b-9158-fb8abcb6ee8a" providerId="ADAL" clId="{102287A7-F8C9-48F3-9AB7-7B8FF0C484E3}" dt="2023-04-02T02:11:26.045" v="1"/>
          <ac:spMkLst>
            <pc:docMk/>
            <pc:sldMk cId="3360724782" sldId="258"/>
            <ac:spMk id="7179" creationId="{840EFF16-AA9E-E4FA-0598-8C61D1C0DB38}"/>
          </ac:spMkLst>
        </pc:spChg>
        <pc:spChg chg="add del mod">
          <ac:chgData name="Deshmukh, Akshay Dilip" userId="2ea068b4-0de7-417b-9158-fb8abcb6ee8a" providerId="ADAL" clId="{102287A7-F8C9-48F3-9AB7-7B8FF0C484E3}" dt="2023-04-02T02:11:26.045" v="1"/>
          <ac:spMkLst>
            <pc:docMk/>
            <pc:sldMk cId="3360724782" sldId="258"/>
            <ac:spMk id="7180" creationId="{637FED99-631D-48C8-BC54-4535B571CCBD}"/>
          </ac:spMkLst>
        </pc:spChg>
        <pc:spChg chg="add del mod">
          <ac:chgData name="Deshmukh, Akshay Dilip" userId="2ea068b4-0de7-417b-9158-fb8abcb6ee8a" providerId="ADAL" clId="{102287A7-F8C9-48F3-9AB7-7B8FF0C484E3}" dt="2023-04-02T02:11:26.045" v="1"/>
          <ac:spMkLst>
            <pc:docMk/>
            <pc:sldMk cId="3360724782" sldId="258"/>
            <ac:spMk id="7181" creationId="{CDFFDA80-9005-BD34-28B6-E8AD2CC9FFBB}"/>
          </ac:spMkLst>
        </pc:spChg>
        <pc:spChg chg="add del mod">
          <ac:chgData name="Deshmukh, Akshay Dilip" userId="2ea068b4-0de7-417b-9158-fb8abcb6ee8a" providerId="ADAL" clId="{102287A7-F8C9-48F3-9AB7-7B8FF0C484E3}" dt="2023-04-02T02:11:26.045" v="1"/>
          <ac:spMkLst>
            <pc:docMk/>
            <pc:sldMk cId="3360724782" sldId="258"/>
            <ac:spMk id="7182" creationId="{DE340236-EDD7-01CC-7C15-2EEF1B82BC19}"/>
          </ac:spMkLst>
        </pc:spChg>
        <pc:spChg chg="add del mod">
          <ac:chgData name="Deshmukh, Akshay Dilip" userId="2ea068b4-0de7-417b-9158-fb8abcb6ee8a" providerId="ADAL" clId="{102287A7-F8C9-48F3-9AB7-7B8FF0C484E3}" dt="2023-04-02T02:11:26.045" v="1"/>
          <ac:spMkLst>
            <pc:docMk/>
            <pc:sldMk cId="3360724782" sldId="258"/>
            <ac:spMk id="7183" creationId="{EBEC8840-EB88-5B49-7F5F-3803F0B071A8}"/>
          </ac:spMkLst>
        </pc:spChg>
        <pc:spChg chg="add del mod">
          <ac:chgData name="Deshmukh, Akshay Dilip" userId="2ea068b4-0de7-417b-9158-fb8abcb6ee8a" providerId="ADAL" clId="{102287A7-F8C9-48F3-9AB7-7B8FF0C484E3}" dt="2023-04-02T02:11:26.045" v="1"/>
          <ac:spMkLst>
            <pc:docMk/>
            <pc:sldMk cId="3360724782" sldId="258"/>
            <ac:spMk id="7184" creationId="{2A9F5B03-A84B-9441-D655-686CBA81AFD9}"/>
          </ac:spMkLst>
        </pc:spChg>
        <pc:spChg chg="add del mod">
          <ac:chgData name="Deshmukh, Akshay Dilip" userId="2ea068b4-0de7-417b-9158-fb8abcb6ee8a" providerId="ADAL" clId="{102287A7-F8C9-48F3-9AB7-7B8FF0C484E3}" dt="2023-04-02T02:11:26.045" v="1"/>
          <ac:spMkLst>
            <pc:docMk/>
            <pc:sldMk cId="3360724782" sldId="258"/>
            <ac:spMk id="7185" creationId="{66A74511-FF0A-DC1B-497F-6828D14DC5A0}"/>
          </ac:spMkLst>
        </pc:spChg>
        <pc:graphicFrameChg chg="mod modGraphic">
          <ac:chgData name="Deshmukh, Akshay Dilip" userId="2ea068b4-0de7-417b-9158-fb8abcb6ee8a" providerId="ADAL" clId="{102287A7-F8C9-48F3-9AB7-7B8FF0C484E3}" dt="2023-04-02T02:31:15.534" v="427" actId="1038"/>
          <ac:graphicFrameMkLst>
            <pc:docMk/>
            <pc:sldMk cId="3360724782" sldId="258"/>
            <ac:graphicFrameMk id="10" creationId="{15A379D3-C2F3-6262-76FE-75449857CFE8}"/>
          </ac:graphicFrameMkLst>
        </pc:graphicFrameChg>
        <pc:graphicFrameChg chg="mod">
          <ac:chgData name="Deshmukh, Akshay Dilip" userId="2ea068b4-0de7-417b-9158-fb8abcb6ee8a" providerId="ADAL" clId="{102287A7-F8C9-48F3-9AB7-7B8FF0C484E3}" dt="2023-04-02T02:23:19.746" v="255" actId="1036"/>
          <ac:graphicFrameMkLst>
            <pc:docMk/>
            <pc:sldMk cId="3360724782" sldId="258"/>
            <ac:graphicFrameMk id="149" creationId="{F6DE71B6-16C5-4092-819B-32C17435E9CD}"/>
          </ac:graphicFrameMkLst>
        </pc:graphicFrameChg>
        <pc:picChg chg="mod">
          <ac:chgData name="Deshmukh, Akshay Dilip" userId="2ea068b4-0de7-417b-9158-fb8abcb6ee8a" providerId="ADAL" clId="{102287A7-F8C9-48F3-9AB7-7B8FF0C484E3}" dt="2023-04-02T02:26:45.721" v="350" actId="1037"/>
          <ac:picMkLst>
            <pc:docMk/>
            <pc:sldMk cId="3360724782" sldId="258"/>
            <ac:picMk id="17" creationId="{46D3D396-5A6F-40CD-9041-4B70B0C455C3}"/>
          </ac:picMkLst>
        </pc:picChg>
        <pc:picChg chg="add del mod">
          <ac:chgData name="Deshmukh, Akshay Dilip" userId="2ea068b4-0de7-417b-9158-fb8abcb6ee8a" providerId="ADAL" clId="{102287A7-F8C9-48F3-9AB7-7B8FF0C484E3}" dt="2023-04-02T02:11:26.045" v="1"/>
          <ac:picMkLst>
            <pc:docMk/>
            <pc:sldMk cId="3360724782" sldId="258"/>
            <ac:picMk id="42" creationId="{7F353591-91EA-6A78-E017-465AC15B6E33}"/>
          </ac:picMkLst>
        </pc:picChg>
        <pc:picChg chg="add del mod">
          <ac:chgData name="Deshmukh, Akshay Dilip" userId="2ea068b4-0de7-417b-9158-fb8abcb6ee8a" providerId="ADAL" clId="{102287A7-F8C9-48F3-9AB7-7B8FF0C484E3}" dt="2023-04-02T02:11:26.045" v="1"/>
          <ac:picMkLst>
            <pc:docMk/>
            <pc:sldMk cId="3360724782" sldId="258"/>
            <ac:picMk id="43" creationId="{CE32E996-B4AD-2506-CB20-8047D4D11078}"/>
          </ac:picMkLst>
        </pc:picChg>
        <pc:picChg chg="add del mod">
          <ac:chgData name="Deshmukh, Akshay Dilip" userId="2ea068b4-0de7-417b-9158-fb8abcb6ee8a" providerId="ADAL" clId="{102287A7-F8C9-48F3-9AB7-7B8FF0C484E3}" dt="2023-04-02T02:11:26.045" v="1"/>
          <ac:picMkLst>
            <pc:docMk/>
            <pc:sldMk cId="3360724782" sldId="258"/>
            <ac:picMk id="44" creationId="{2D553431-0DF4-2DF2-A258-E4FF218A3748}"/>
          </ac:picMkLst>
        </pc:picChg>
        <pc:picChg chg="mod">
          <ac:chgData name="Deshmukh, Akshay Dilip" userId="2ea068b4-0de7-417b-9158-fb8abcb6ee8a" providerId="ADAL" clId="{102287A7-F8C9-48F3-9AB7-7B8FF0C484E3}" dt="2023-04-03T02:04:34.414" v="448" actId="1036"/>
          <ac:picMkLst>
            <pc:docMk/>
            <pc:sldMk cId="3360724782" sldId="258"/>
            <ac:picMk id="50" creationId="{41C0E71E-8C94-649F-918E-229264DCD84E}"/>
          </ac:picMkLst>
        </pc:picChg>
        <pc:picChg chg="mod">
          <ac:chgData name="Deshmukh, Akshay Dilip" userId="2ea068b4-0de7-417b-9158-fb8abcb6ee8a" providerId="ADAL" clId="{102287A7-F8C9-48F3-9AB7-7B8FF0C484E3}" dt="2023-04-02T02:17:04.248" v="119" actId="1036"/>
          <ac:picMkLst>
            <pc:docMk/>
            <pc:sldMk cId="3360724782" sldId="258"/>
            <ac:picMk id="1032" creationId="{64904B6A-6F54-A6FF-0074-38DB19B3FC31}"/>
          </ac:picMkLst>
        </pc:picChg>
        <pc:picChg chg="mod">
          <ac:chgData name="Deshmukh, Akshay Dilip" userId="2ea068b4-0de7-417b-9158-fb8abcb6ee8a" providerId="ADAL" clId="{102287A7-F8C9-48F3-9AB7-7B8FF0C484E3}" dt="2023-04-02T02:17:04.248" v="119" actId="1036"/>
          <ac:picMkLst>
            <pc:docMk/>
            <pc:sldMk cId="3360724782" sldId="258"/>
            <ac:picMk id="1034" creationId="{05567D91-2E45-9772-A434-F2CC92A848E7}"/>
          </ac:picMkLst>
        </pc:picChg>
        <pc:picChg chg="del">
          <ac:chgData name="Deshmukh, Akshay Dilip" userId="2ea068b4-0de7-417b-9158-fb8abcb6ee8a" providerId="ADAL" clId="{102287A7-F8C9-48F3-9AB7-7B8FF0C484E3}" dt="2023-04-02T02:11:29.181" v="3" actId="478"/>
          <ac:picMkLst>
            <pc:docMk/>
            <pc:sldMk cId="3360724782" sldId="258"/>
            <ac:picMk id="1036" creationId="{14B770B7-B84A-23F2-608E-12776B7F28AE}"/>
          </ac:picMkLst>
        </pc:picChg>
        <pc:picChg chg="mod">
          <ac:chgData name="Deshmukh, Akshay Dilip" userId="2ea068b4-0de7-417b-9158-fb8abcb6ee8a" providerId="ADAL" clId="{102287A7-F8C9-48F3-9AB7-7B8FF0C484E3}" dt="2023-04-02T02:24:33.267" v="299" actId="1035"/>
          <ac:picMkLst>
            <pc:docMk/>
            <pc:sldMk cId="3360724782" sldId="258"/>
            <ac:picMk id="1040" creationId="{A45201C5-54A9-525F-2A67-72E7A1264A10}"/>
          </ac:picMkLst>
        </pc:picChg>
        <pc:picChg chg="mod">
          <ac:chgData name="Deshmukh, Akshay Dilip" userId="2ea068b4-0de7-417b-9158-fb8abcb6ee8a" providerId="ADAL" clId="{102287A7-F8C9-48F3-9AB7-7B8FF0C484E3}" dt="2023-04-02T02:26:40.987" v="347" actId="1036"/>
          <ac:picMkLst>
            <pc:docMk/>
            <pc:sldMk cId="3360724782" sldId="258"/>
            <ac:picMk id="7170" creationId="{38504210-22F5-439F-949C-CA9B288EDB79}"/>
          </ac:picMkLst>
        </pc:picChg>
        <pc:picChg chg="add mod">
          <ac:chgData name="Deshmukh, Akshay Dilip" userId="2ea068b4-0de7-417b-9158-fb8abcb6ee8a" providerId="ADAL" clId="{102287A7-F8C9-48F3-9AB7-7B8FF0C484E3}" dt="2023-04-02T02:16:42.603" v="103" actId="1035"/>
          <ac:picMkLst>
            <pc:docMk/>
            <pc:sldMk cId="3360724782" sldId="258"/>
            <ac:picMk id="7186" creationId="{1DA0C628-25BD-69EA-A63A-7DE94BCB8288}"/>
          </ac:picMkLst>
        </pc:picChg>
      </pc:sldChg>
    </pc:docChg>
  </pc:docChgLst>
  <pc:docChgLst>
    <pc:chgData name="Sharan sanjay Shirodkar" userId="9198ca17-68b7-4701-8f58-d3d3ce35f76b" providerId="ADAL" clId="{DCF89527-8362-2343-88B4-AB94880545D3}"/>
    <pc:docChg chg="modSld">
      <pc:chgData name="Sharan sanjay Shirodkar" userId="9198ca17-68b7-4701-8f58-d3d3ce35f76b" providerId="ADAL" clId="{DCF89527-8362-2343-88B4-AB94880545D3}" dt="2023-04-02T03:21:17.157" v="41" actId="20577"/>
      <pc:docMkLst>
        <pc:docMk/>
      </pc:docMkLst>
      <pc:sldChg chg="addSp delSp modSp mod">
        <pc:chgData name="Sharan sanjay Shirodkar" userId="9198ca17-68b7-4701-8f58-d3d3ce35f76b" providerId="ADAL" clId="{DCF89527-8362-2343-88B4-AB94880545D3}" dt="2023-04-02T03:21:17.157" v="41" actId="20577"/>
        <pc:sldMkLst>
          <pc:docMk/>
          <pc:sldMk cId="3360724782" sldId="258"/>
        </pc:sldMkLst>
        <pc:spChg chg="mod">
          <ac:chgData name="Sharan sanjay Shirodkar" userId="9198ca17-68b7-4701-8f58-d3d3ce35f76b" providerId="ADAL" clId="{DCF89527-8362-2343-88B4-AB94880545D3}" dt="2023-04-02T03:19:58.774" v="31" actId="1076"/>
          <ac:spMkLst>
            <pc:docMk/>
            <pc:sldMk cId="3360724782" sldId="258"/>
            <ac:spMk id="3" creationId="{B13E8B77-98BF-07A5-318A-8AC5F1F236E1}"/>
          </ac:spMkLst>
        </pc:spChg>
        <pc:spChg chg="mod">
          <ac:chgData name="Sharan sanjay Shirodkar" userId="9198ca17-68b7-4701-8f58-d3d3ce35f76b" providerId="ADAL" clId="{DCF89527-8362-2343-88B4-AB94880545D3}" dt="2023-04-02T03:21:17.157" v="41" actId="20577"/>
          <ac:spMkLst>
            <pc:docMk/>
            <pc:sldMk cId="3360724782" sldId="258"/>
            <ac:spMk id="108" creationId="{6564E194-9EA2-450A-A0C2-552128EBDCC4}"/>
          </ac:spMkLst>
        </pc:spChg>
        <pc:picChg chg="add mod">
          <ac:chgData name="Sharan sanjay Shirodkar" userId="9198ca17-68b7-4701-8f58-d3d3ce35f76b" providerId="ADAL" clId="{DCF89527-8362-2343-88B4-AB94880545D3}" dt="2023-04-02T03:19:53.511" v="30" actId="1076"/>
          <ac:picMkLst>
            <pc:docMk/>
            <pc:sldMk cId="3360724782" sldId="258"/>
            <ac:picMk id="12" creationId="{C015C061-DB72-4C99-03F3-EF5A8970CCD0}"/>
          </ac:picMkLst>
        </pc:picChg>
        <pc:picChg chg="del">
          <ac:chgData name="Sharan sanjay Shirodkar" userId="9198ca17-68b7-4701-8f58-d3d3ce35f76b" providerId="ADAL" clId="{DCF89527-8362-2343-88B4-AB94880545D3}" dt="2023-04-02T03:18:55.418" v="0" actId="478"/>
          <ac:picMkLst>
            <pc:docMk/>
            <pc:sldMk cId="3360724782" sldId="258"/>
            <ac:picMk id="1040" creationId="{A45201C5-54A9-525F-2A67-72E7A1264A10}"/>
          </ac:picMkLst>
        </pc:pic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7567336-4EDE-4D00-85BA-78B033B09C73}"/>
              </a:ext>
            </a:extLst>
          </p:cNvPr>
          <p:cNvSpPr>
            <a:spLocks noGrp="1"/>
          </p:cNvSpPr>
          <p:nvPr>
            <p:ph type="hdr" sz="quarter"/>
          </p:nvPr>
        </p:nvSpPr>
        <p:spPr>
          <a:xfrm>
            <a:off x="0" y="0"/>
            <a:ext cx="17160875" cy="198437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629C332-A106-431A-8CF9-4C7E966767BE}"/>
              </a:ext>
            </a:extLst>
          </p:cNvPr>
          <p:cNvSpPr>
            <a:spLocks noGrp="1"/>
          </p:cNvSpPr>
          <p:nvPr>
            <p:ph type="dt" sz="quarter" idx="1"/>
          </p:nvPr>
        </p:nvSpPr>
        <p:spPr>
          <a:xfrm>
            <a:off x="22431375" y="0"/>
            <a:ext cx="17159288" cy="1984375"/>
          </a:xfrm>
          <a:prstGeom prst="rect">
            <a:avLst/>
          </a:prstGeom>
        </p:spPr>
        <p:txBody>
          <a:bodyPr vert="horz" lIns="91440" tIns="45720" rIns="91440" bIns="45720" rtlCol="0"/>
          <a:lstStyle>
            <a:lvl1pPr algn="r">
              <a:defRPr sz="1200"/>
            </a:lvl1pPr>
          </a:lstStyle>
          <a:p>
            <a:fld id="{A1989CD4-C2C3-40A0-9FF9-B395EEEFAF44}" type="datetimeFigureOut">
              <a:rPr lang="en-US" smtClean="0"/>
              <a:t>4/2/2023</a:t>
            </a:fld>
            <a:endParaRPr lang="en-US"/>
          </a:p>
        </p:txBody>
      </p:sp>
      <p:sp>
        <p:nvSpPr>
          <p:cNvPr id="4" name="Footer Placeholder 3">
            <a:extLst>
              <a:ext uri="{FF2B5EF4-FFF2-40B4-BE49-F238E27FC236}">
                <a16:creationId xmlns:a16="http://schemas.microsoft.com/office/drawing/2014/main" id="{51834825-B1F4-466C-B112-198737BB2576}"/>
              </a:ext>
            </a:extLst>
          </p:cNvPr>
          <p:cNvSpPr>
            <a:spLocks noGrp="1"/>
          </p:cNvSpPr>
          <p:nvPr>
            <p:ph type="ftr" sz="quarter" idx="2"/>
          </p:nvPr>
        </p:nvSpPr>
        <p:spPr>
          <a:xfrm>
            <a:off x="0" y="37615813"/>
            <a:ext cx="17160875" cy="198437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887FB0F-963F-4CF1-89EC-6C1F8FB613E5}"/>
              </a:ext>
            </a:extLst>
          </p:cNvPr>
          <p:cNvSpPr>
            <a:spLocks noGrp="1"/>
          </p:cNvSpPr>
          <p:nvPr>
            <p:ph type="sldNum" sz="quarter" idx="3"/>
          </p:nvPr>
        </p:nvSpPr>
        <p:spPr>
          <a:xfrm>
            <a:off x="22431375" y="37615813"/>
            <a:ext cx="17159288" cy="1984375"/>
          </a:xfrm>
          <a:prstGeom prst="rect">
            <a:avLst/>
          </a:prstGeom>
        </p:spPr>
        <p:txBody>
          <a:bodyPr vert="horz" lIns="91440" tIns="45720" rIns="91440" bIns="45720" rtlCol="0" anchor="b"/>
          <a:lstStyle>
            <a:lvl1pPr algn="r">
              <a:defRPr sz="1200"/>
            </a:lvl1pPr>
          </a:lstStyle>
          <a:p>
            <a:fld id="{AD094531-855D-4471-89B7-0A3C8863AA34}" type="slidenum">
              <a:rPr lang="en-US" smtClean="0"/>
              <a:t>‹#›</a:t>
            </a:fld>
            <a:endParaRPr lang="en-US"/>
          </a:p>
        </p:txBody>
      </p:sp>
    </p:spTree>
    <p:extLst>
      <p:ext uri="{BB962C8B-B14F-4D97-AF65-F5344CB8AC3E}">
        <p14:creationId xmlns:p14="http://schemas.microsoft.com/office/powerpoint/2010/main" val="34701621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7160875" cy="19843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22431375" y="0"/>
            <a:ext cx="17159288" cy="1984375"/>
          </a:xfrm>
          <a:prstGeom prst="rect">
            <a:avLst/>
          </a:prstGeom>
        </p:spPr>
        <p:txBody>
          <a:bodyPr vert="horz" lIns="91440" tIns="45720" rIns="91440" bIns="45720" rtlCol="0"/>
          <a:lstStyle>
            <a:lvl1pPr algn="r">
              <a:defRPr sz="1200"/>
            </a:lvl1pPr>
          </a:lstStyle>
          <a:p>
            <a:fld id="{53E82495-20E6-4DC4-B68F-C6FBB8E26F6D}" type="datetimeFigureOut">
              <a:rPr lang="en-US" smtClean="0"/>
              <a:t>4/2/2023</a:t>
            </a:fld>
            <a:endParaRPr lang="en-US"/>
          </a:p>
        </p:txBody>
      </p:sp>
      <p:sp>
        <p:nvSpPr>
          <p:cNvPr id="4" name="Slide Image Placeholder 3"/>
          <p:cNvSpPr>
            <a:spLocks noGrp="1" noRot="1" noChangeAspect="1"/>
          </p:cNvSpPr>
          <p:nvPr>
            <p:ph type="sldImg" idx="2"/>
          </p:nvPr>
        </p:nvSpPr>
        <p:spPr>
          <a:xfrm>
            <a:off x="6435725" y="4949825"/>
            <a:ext cx="26730325" cy="1336516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960813" y="19057938"/>
            <a:ext cx="31680150" cy="1559242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37615813"/>
            <a:ext cx="17160875" cy="19843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22431375" y="37615813"/>
            <a:ext cx="17159288" cy="1984375"/>
          </a:xfrm>
          <a:prstGeom prst="rect">
            <a:avLst/>
          </a:prstGeom>
        </p:spPr>
        <p:txBody>
          <a:bodyPr vert="horz" lIns="91440" tIns="45720" rIns="91440" bIns="45720" rtlCol="0" anchor="b"/>
          <a:lstStyle>
            <a:lvl1pPr algn="r">
              <a:defRPr sz="1200"/>
            </a:lvl1pPr>
          </a:lstStyle>
          <a:p>
            <a:fld id="{D0A6B59D-2217-4338-9D1B-7E5E82C89B81}" type="slidenum">
              <a:rPr lang="en-US" smtClean="0"/>
              <a:t>‹#›</a:t>
            </a:fld>
            <a:endParaRPr lang="en-US"/>
          </a:p>
        </p:txBody>
      </p:sp>
    </p:spTree>
    <p:extLst>
      <p:ext uri="{BB962C8B-B14F-4D97-AF65-F5344CB8AC3E}">
        <p14:creationId xmlns:p14="http://schemas.microsoft.com/office/powerpoint/2010/main" val="22274139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0A6B59D-2217-4338-9D1B-7E5E82C89B81}" type="slidenum">
              <a:rPr lang="en-US" smtClean="0"/>
              <a:t>1</a:t>
            </a:fld>
            <a:endParaRPr lang="en-US"/>
          </a:p>
        </p:txBody>
      </p:sp>
    </p:spTree>
    <p:extLst>
      <p:ext uri="{BB962C8B-B14F-4D97-AF65-F5344CB8AC3E}">
        <p14:creationId xmlns:p14="http://schemas.microsoft.com/office/powerpoint/2010/main" val="831886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7" y="6817182"/>
            <a:ext cx="37306251" cy="4704443"/>
          </a:xfrm>
        </p:spPr>
        <p:txBody>
          <a:bodyPr/>
          <a:lstStyle/>
          <a:p>
            <a:r>
              <a:rPr lang="en-US"/>
              <a:t>Click to edit Master title style</a:t>
            </a:r>
          </a:p>
        </p:txBody>
      </p:sp>
      <p:sp>
        <p:nvSpPr>
          <p:cNvPr id="3" name="Subtitle 2"/>
          <p:cNvSpPr>
            <a:spLocks noGrp="1"/>
          </p:cNvSpPr>
          <p:nvPr>
            <p:ph type="subTitle" idx="1"/>
          </p:nvPr>
        </p:nvSpPr>
        <p:spPr>
          <a:xfrm>
            <a:off x="6583365" y="12436025"/>
            <a:ext cx="30724475" cy="5607957"/>
          </a:xfrm>
        </p:spPr>
        <p:txBody>
          <a:bodyPr/>
          <a:lstStyle>
            <a:lvl1pPr marL="0" indent="0" algn="ctr">
              <a:buNone/>
              <a:defRPr/>
            </a:lvl1pPr>
            <a:lvl2pPr marL="261238" indent="0" algn="ctr">
              <a:buNone/>
              <a:defRPr/>
            </a:lvl2pPr>
            <a:lvl3pPr marL="522475" indent="0" algn="ctr">
              <a:buNone/>
              <a:defRPr/>
            </a:lvl3pPr>
            <a:lvl4pPr marL="783713" indent="0" algn="ctr">
              <a:buNone/>
              <a:defRPr/>
            </a:lvl4pPr>
            <a:lvl5pPr marL="1044950" indent="0" algn="ctr">
              <a:buNone/>
              <a:defRPr/>
            </a:lvl5pPr>
            <a:lvl6pPr marL="1306187" indent="0" algn="ctr">
              <a:buNone/>
              <a:defRPr/>
            </a:lvl6pPr>
            <a:lvl7pPr marL="1567425" indent="0" algn="ctr">
              <a:buNone/>
              <a:defRPr/>
            </a:lvl7pPr>
            <a:lvl8pPr marL="1828664" indent="0" algn="ctr">
              <a:buNone/>
              <a:defRPr/>
            </a:lvl8pPr>
            <a:lvl9pPr marL="2089901"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en-AU" altLang="en-US"/>
          </a:p>
        </p:txBody>
      </p:sp>
      <p:sp>
        <p:nvSpPr>
          <p:cNvPr id="5" name="Footer Placeholder 4"/>
          <p:cNvSpPr>
            <a:spLocks noGrp="1"/>
          </p:cNvSpPr>
          <p:nvPr>
            <p:ph type="ftr" sz="quarter" idx="11"/>
          </p:nvPr>
        </p:nvSpPr>
        <p:spPr/>
        <p:txBody>
          <a:bodyPr/>
          <a:lstStyle>
            <a:lvl1pPr>
              <a:defRPr/>
            </a:lvl1pPr>
          </a:lstStyle>
          <a:p>
            <a:endParaRPr lang="en-AU" altLang="en-US"/>
          </a:p>
        </p:txBody>
      </p:sp>
      <p:sp>
        <p:nvSpPr>
          <p:cNvPr id="6" name="Slide Number Placeholder 5"/>
          <p:cNvSpPr>
            <a:spLocks noGrp="1"/>
          </p:cNvSpPr>
          <p:nvPr>
            <p:ph type="sldNum" sz="quarter" idx="12"/>
          </p:nvPr>
        </p:nvSpPr>
        <p:spPr/>
        <p:txBody>
          <a:bodyPr/>
          <a:lstStyle>
            <a:lvl1pPr>
              <a:defRPr/>
            </a:lvl1pPr>
          </a:lstStyle>
          <a:p>
            <a:fld id="{4E7914F9-150E-43ED-BA4B-5CBC7DBD3A27}" type="slidenum">
              <a:rPr lang="en-AU" altLang="en-US"/>
              <a:pPr/>
              <a:t>‹#›</a:t>
            </a:fld>
            <a:endParaRPr lang="en-AU" altLang="en-US"/>
          </a:p>
        </p:txBody>
      </p:sp>
    </p:spTree>
    <p:extLst>
      <p:ext uri="{BB962C8B-B14F-4D97-AF65-F5344CB8AC3E}">
        <p14:creationId xmlns:p14="http://schemas.microsoft.com/office/powerpoint/2010/main" val="2339772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AU" altLang="en-US"/>
          </a:p>
        </p:txBody>
      </p:sp>
      <p:sp>
        <p:nvSpPr>
          <p:cNvPr id="5" name="Footer Placeholder 4"/>
          <p:cNvSpPr>
            <a:spLocks noGrp="1"/>
          </p:cNvSpPr>
          <p:nvPr>
            <p:ph type="ftr" sz="quarter" idx="11"/>
          </p:nvPr>
        </p:nvSpPr>
        <p:spPr/>
        <p:txBody>
          <a:bodyPr/>
          <a:lstStyle>
            <a:lvl1pPr>
              <a:defRPr/>
            </a:lvl1pPr>
          </a:lstStyle>
          <a:p>
            <a:endParaRPr lang="en-AU" altLang="en-US"/>
          </a:p>
        </p:txBody>
      </p:sp>
      <p:sp>
        <p:nvSpPr>
          <p:cNvPr id="6" name="Slide Number Placeholder 5"/>
          <p:cNvSpPr>
            <a:spLocks noGrp="1"/>
          </p:cNvSpPr>
          <p:nvPr>
            <p:ph type="sldNum" sz="quarter" idx="12"/>
          </p:nvPr>
        </p:nvSpPr>
        <p:spPr/>
        <p:txBody>
          <a:bodyPr/>
          <a:lstStyle>
            <a:lvl1pPr>
              <a:defRPr/>
            </a:lvl1pPr>
          </a:lstStyle>
          <a:p>
            <a:fld id="{BA678339-05F4-4347-9E9C-6AEF31B1B524}" type="slidenum">
              <a:rPr lang="en-AU" altLang="en-US"/>
              <a:pPr/>
              <a:t>‹#›</a:t>
            </a:fld>
            <a:endParaRPr lang="en-AU" altLang="en-US"/>
          </a:p>
        </p:txBody>
      </p:sp>
    </p:spTree>
    <p:extLst>
      <p:ext uri="{BB962C8B-B14F-4D97-AF65-F5344CB8AC3E}">
        <p14:creationId xmlns:p14="http://schemas.microsoft.com/office/powerpoint/2010/main" val="3521167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2165" y="1950361"/>
            <a:ext cx="9326563" cy="1755684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292476" y="1950361"/>
            <a:ext cx="27827288" cy="175568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AU" altLang="en-US"/>
          </a:p>
        </p:txBody>
      </p:sp>
      <p:sp>
        <p:nvSpPr>
          <p:cNvPr id="5" name="Footer Placeholder 4"/>
          <p:cNvSpPr>
            <a:spLocks noGrp="1"/>
          </p:cNvSpPr>
          <p:nvPr>
            <p:ph type="ftr" sz="quarter" idx="11"/>
          </p:nvPr>
        </p:nvSpPr>
        <p:spPr/>
        <p:txBody>
          <a:bodyPr/>
          <a:lstStyle>
            <a:lvl1pPr>
              <a:defRPr/>
            </a:lvl1pPr>
          </a:lstStyle>
          <a:p>
            <a:endParaRPr lang="en-AU" altLang="en-US"/>
          </a:p>
        </p:txBody>
      </p:sp>
      <p:sp>
        <p:nvSpPr>
          <p:cNvPr id="6" name="Slide Number Placeholder 5"/>
          <p:cNvSpPr>
            <a:spLocks noGrp="1"/>
          </p:cNvSpPr>
          <p:nvPr>
            <p:ph type="sldNum" sz="quarter" idx="12"/>
          </p:nvPr>
        </p:nvSpPr>
        <p:spPr/>
        <p:txBody>
          <a:bodyPr/>
          <a:lstStyle>
            <a:lvl1pPr>
              <a:defRPr/>
            </a:lvl1pPr>
          </a:lstStyle>
          <a:p>
            <a:fld id="{4D5BFA30-CF48-4A8D-A4B4-5705D222FB1F}" type="slidenum">
              <a:rPr lang="en-AU" altLang="en-US"/>
              <a:pPr/>
              <a:t>‹#›</a:t>
            </a:fld>
            <a:endParaRPr lang="en-AU" altLang="en-US"/>
          </a:p>
        </p:txBody>
      </p:sp>
    </p:spTree>
    <p:extLst>
      <p:ext uri="{BB962C8B-B14F-4D97-AF65-F5344CB8AC3E}">
        <p14:creationId xmlns:p14="http://schemas.microsoft.com/office/powerpoint/2010/main" val="2144318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AU" altLang="en-US"/>
          </a:p>
        </p:txBody>
      </p:sp>
      <p:sp>
        <p:nvSpPr>
          <p:cNvPr id="5" name="Footer Placeholder 4"/>
          <p:cNvSpPr>
            <a:spLocks noGrp="1"/>
          </p:cNvSpPr>
          <p:nvPr>
            <p:ph type="ftr" sz="quarter" idx="11"/>
          </p:nvPr>
        </p:nvSpPr>
        <p:spPr/>
        <p:txBody>
          <a:bodyPr/>
          <a:lstStyle>
            <a:lvl1pPr>
              <a:defRPr/>
            </a:lvl1pPr>
          </a:lstStyle>
          <a:p>
            <a:endParaRPr lang="en-AU" altLang="en-US"/>
          </a:p>
        </p:txBody>
      </p:sp>
      <p:sp>
        <p:nvSpPr>
          <p:cNvPr id="6" name="Slide Number Placeholder 5"/>
          <p:cNvSpPr>
            <a:spLocks noGrp="1"/>
          </p:cNvSpPr>
          <p:nvPr>
            <p:ph type="sldNum" sz="quarter" idx="12"/>
          </p:nvPr>
        </p:nvSpPr>
        <p:spPr/>
        <p:txBody>
          <a:bodyPr/>
          <a:lstStyle>
            <a:lvl1pPr>
              <a:defRPr/>
            </a:lvl1pPr>
          </a:lstStyle>
          <a:p>
            <a:fld id="{176114BF-9C08-4236-B599-3CC67DCBCE64}" type="slidenum">
              <a:rPr lang="en-AU" altLang="en-US"/>
              <a:pPr/>
              <a:t>‹#›</a:t>
            </a:fld>
            <a:endParaRPr lang="en-AU" altLang="en-US"/>
          </a:p>
        </p:txBody>
      </p:sp>
    </p:spTree>
    <p:extLst>
      <p:ext uri="{BB962C8B-B14F-4D97-AF65-F5344CB8AC3E}">
        <p14:creationId xmlns:p14="http://schemas.microsoft.com/office/powerpoint/2010/main" val="2287961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14102444"/>
            <a:ext cx="37307839" cy="4357914"/>
          </a:xfrm>
        </p:spPr>
        <p:txBody>
          <a:bodyPr anchor="t"/>
          <a:lstStyle>
            <a:lvl1pPr algn="l">
              <a:defRPr sz="2286" b="1" cap="all"/>
            </a:lvl1pPr>
          </a:lstStyle>
          <a:p>
            <a:r>
              <a:rPr lang="en-US"/>
              <a:t>Click to edit Master title style</a:t>
            </a:r>
          </a:p>
        </p:txBody>
      </p:sp>
      <p:sp>
        <p:nvSpPr>
          <p:cNvPr id="3" name="Text Placeholder 2"/>
          <p:cNvSpPr>
            <a:spLocks noGrp="1"/>
          </p:cNvSpPr>
          <p:nvPr>
            <p:ph type="body" idx="1"/>
          </p:nvPr>
        </p:nvSpPr>
        <p:spPr>
          <a:xfrm>
            <a:off x="3467102" y="9301843"/>
            <a:ext cx="37307839" cy="4800600"/>
          </a:xfrm>
        </p:spPr>
        <p:txBody>
          <a:bodyPr anchor="b"/>
          <a:lstStyle>
            <a:lvl1pPr marL="0" indent="0">
              <a:buNone/>
              <a:defRPr sz="1143"/>
            </a:lvl1pPr>
            <a:lvl2pPr marL="261238" indent="0">
              <a:buNone/>
              <a:defRPr sz="1029"/>
            </a:lvl2pPr>
            <a:lvl3pPr marL="522475" indent="0">
              <a:buNone/>
              <a:defRPr sz="914"/>
            </a:lvl3pPr>
            <a:lvl4pPr marL="783713" indent="0">
              <a:buNone/>
              <a:defRPr sz="800"/>
            </a:lvl4pPr>
            <a:lvl5pPr marL="1044950" indent="0">
              <a:buNone/>
              <a:defRPr sz="800"/>
            </a:lvl5pPr>
            <a:lvl6pPr marL="1306187" indent="0">
              <a:buNone/>
              <a:defRPr sz="800"/>
            </a:lvl6pPr>
            <a:lvl7pPr marL="1567425" indent="0">
              <a:buNone/>
              <a:defRPr sz="800"/>
            </a:lvl7pPr>
            <a:lvl8pPr marL="1828664" indent="0">
              <a:buNone/>
              <a:defRPr sz="800"/>
            </a:lvl8pPr>
            <a:lvl9pPr marL="2089901" indent="0">
              <a:buNone/>
              <a:defRPr sz="8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AU" altLang="en-US"/>
          </a:p>
        </p:txBody>
      </p:sp>
      <p:sp>
        <p:nvSpPr>
          <p:cNvPr id="5" name="Footer Placeholder 4"/>
          <p:cNvSpPr>
            <a:spLocks noGrp="1"/>
          </p:cNvSpPr>
          <p:nvPr>
            <p:ph type="ftr" sz="quarter" idx="11"/>
          </p:nvPr>
        </p:nvSpPr>
        <p:spPr/>
        <p:txBody>
          <a:bodyPr/>
          <a:lstStyle>
            <a:lvl1pPr>
              <a:defRPr/>
            </a:lvl1pPr>
          </a:lstStyle>
          <a:p>
            <a:endParaRPr lang="en-AU" altLang="en-US"/>
          </a:p>
        </p:txBody>
      </p:sp>
      <p:sp>
        <p:nvSpPr>
          <p:cNvPr id="6" name="Slide Number Placeholder 5"/>
          <p:cNvSpPr>
            <a:spLocks noGrp="1"/>
          </p:cNvSpPr>
          <p:nvPr>
            <p:ph type="sldNum" sz="quarter" idx="12"/>
          </p:nvPr>
        </p:nvSpPr>
        <p:spPr/>
        <p:txBody>
          <a:bodyPr/>
          <a:lstStyle>
            <a:lvl1pPr>
              <a:defRPr/>
            </a:lvl1pPr>
          </a:lstStyle>
          <a:p>
            <a:fld id="{14C87C54-71D5-4F3D-9638-FB01B112514A}" type="slidenum">
              <a:rPr lang="en-AU" altLang="en-US"/>
              <a:pPr/>
              <a:t>‹#›</a:t>
            </a:fld>
            <a:endParaRPr lang="en-AU" altLang="en-US"/>
          </a:p>
        </p:txBody>
      </p:sp>
    </p:spTree>
    <p:extLst>
      <p:ext uri="{BB962C8B-B14F-4D97-AF65-F5344CB8AC3E}">
        <p14:creationId xmlns:p14="http://schemas.microsoft.com/office/powerpoint/2010/main" val="3237280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292476" y="6339115"/>
            <a:ext cx="18576925" cy="13168086"/>
          </a:xfrm>
        </p:spPr>
        <p:txBody>
          <a:bodyPr/>
          <a:lstStyle>
            <a:lvl1pPr>
              <a:defRPr sz="1600"/>
            </a:lvl1pPr>
            <a:lvl2pPr>
              <a:defRPr sz="1371"/>
            </a:lvl2pPr>
            <a:lvl3pPr>
              <a:defRPr sz="1143"/>
            </a:lvl3pPr>
            <a:lvl4pPr>
              <a:defRPr sz="1029"/>
            </a:lvl4pPr>
            <a:lvl5pPr>
              <a:defRPr sz="1029"/>
            </a:lvl5pPr>
            <a:lvl6pPr>
              <a:defRPr sz="1029"/>
            </a:lvl6pPr>
            <a:lvl7pPr>
              <a:defRPr sz="1029"/>
            </a:lvl7pPr>
            <a:lvl8pPr>
              <a:defRPr sz="1029"/>
            </a:lvl8pPr>
            <a:lvl9pPr>
              <a:defRPr sz="102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21804" y="6339115"/>
            <a:ext cx="18576925" cy="13168086"/>
          </a:xfrm>
        </p:spPr>
        <p:txBody>
          <a:bodyPr/>
          <a:lstStyle>
            <a:lvl1pPr>
              <a:defRPr sz="1600"/>
            </a:lvl1pPr>
            <a:lvl2pPr>
              <a:defRPr sz="1371"/>
            </a:lvl2pPr>
            <a:lvl3pPr>
              <a:defRPr sz="1143"/>
            </a:lvl3pPr>
            <a:lvl4pPr>
              <a:defRPr sz="1029"/>
            </a:lvl4pPr>
            <a:lvl5pPr>
              <a:defRPr sz="1029"/>
            </a:lvl5pPr>
            <a:lvl6pPr>
              <a:defRPr sz="1029"/>
            </a:lvl6pPr>
            <a:lvl7pPr>
              <a:defRPr sz="1029"/>
            </a:lvl7pPr>
            <a:lvl8pPr>
              <a:defRPr sz="1029"/>
            </a:lvl8pPr>
            <a:lvl9pPr>
              <a:defRPr sz="102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AU" altLang="en-US"/>
          </a:p>
        </p:txBody>
      </p:sp>
      <p:sp>
        <p:nvSpPr>
          <p:cNvPr id="6" name="Footer Placeholder 5"/>
          <p:cNvSpPr>
            <a:spLocks noGrp="1"/>
          </p:cNvSpPr>
          <p:nvPr>
            <p:ph type="ftr" sz="quarter" idx="11"/>
          </p:nvPr>
        </p:nvSpPr>
        <p:spPr/>
        <p:txBody>
          <a:bodyPr/>
          <a:lstStyle>
            <a:lvl1pPr>
              <a:defRPr/>
            </a:lvl1pPr>
          </a:lstStyle>
          <a:p>
            <a:endParaRPr lang="en-AU" altLang="en-US"/>
          </a:p>
        </p:txBody>
      </p:sp>
      <p:sp>
        <p:nvSpPr>
          <p:cNvPr id="7" name="Slide Number Placeholder 6"/>
          <p:cNvSpPr>
            <a:spLocks noGrp="1"/>
          </p:cNvSpPr>
          <p:nvPr>
            <p:ph type="sldNum" sz="quarter" idx="12"/>
          </p:nvPr>
        </p:nvSpPr>
        <p:spPr/>
        <p:txBody>
          <a:bodyPr/>
          <a:lstStyle>
            <a:lvl1pPr>
              <a:defRPr/>
            </a:lvl1pPr>
          </a:lstStyle>
          <a:p>
            <a:fld id="{17EC6769-9FD1-495B-AF37-D39FB4533727}" type="slidenum">
              <a:rPr lang="en-AU" altLang="en-US"/>
              <a:pPr/>
              <a:t>‹#›</a:t>
            </a:fld>
            <a:endParaRPr lang="en-AU" altLang="en-US"/>
          </a:p>
        </p:txBody>
      </p:sp>
    </p:spTree>
    <p:extLst>
      <p:ext uri="{BB962C8B-B14F-4D97-AF65-F5344CB8AC3E}">
        <p14:creationId xmlns:p14="http://schemas.microsoft.com/office/powerpoint/2010/main" val="2919201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7" y="879022"/>
            <a:ext cx="39503351" cy="3657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3924" y="4912182"/>
            <a:ext cx="19392901" cy="2047421"/>
          </a:xfrm>
        </p:spPr>
        <p:txBody>
          <a:bodyPr anchor="b"/>
          <a:lstStyle>
            <a:lvl1pPr marL="0" indent="0">
              <a:buNone/>
              <a:defRPr sz="1371" b="1"/>
            </a:lvl1pPr>
            <a:lvl2pPr marL="261238" indent="0">
              <a:buNone/>
              <a:defRPr sz="1143" b="1"/>
            </a:lvl2pPr>
            <a:lvl3pPr marL="522475" indent="0">
              <a:buNone/>
              <a:defRPr sz="1029" b="1"/>
            </a:lvl3pPr>
            <a:lvl4pPr marL="783713" indent="0">
              <a:buNone/>
              <a:defRPr sz="914" b="1"/>
            </a:lvl4pPr>
            <a:lvl5pPr marL="1044950" indent="0">
              <a:buNone/>
              <a:defRPr sz="914" b="1"/>
            </a:lvl5pPr>
            <a:lvl6pPr marL="1306187" indent="0">
              <a:buNone/>
              <a:defRPr sz="914" b="1"/>
            </a:lvl6pPr>
            <a:lvl7pPr marL="1567425" indent="0">
              <a:buNone/>
              <a:defRPr sz="914" b="1"/>
            </a:lvl7pPr>
            <a:lvl8pPr marL="1828664" indent="0">
              <a:buNone/>
              <a:defRPr sz="914" b="1"/>
            </a:lvl8pPr>
            <a:lvl9pPr marL="2089901" indent="0">
              <a:buNone/>
              <a:defRPr sz="914" b="1"/>
            </a:lvl9pPr>
          </a:lstStyle>
          <a:p>
            <a:pPr lvl="0"/>
            <a:r>
              <a:rPr lang="en-US"/>
              <a:t>Click to edit Master text styles</a:t>
            </a:r>
          </a:p>
        </p:txBody>
      </p:sp>
      <p:sp>
        <p:nvSpPr>
          <p:cNvPr id="4" name="Content Placeholder 3"/>
          <p:cNvSpPr>
            <a:spLocks noGrp="1"/>
          </p:cNvSpPr>
          <p:nvPr>
            <p:ph sz="half" idx="2"/>
          </p:nvPr>
        </p:nvSpPr>
        <p:spPr>
          <a:xfrm>
            <a:off x="2193924" y="6959603"/>
            <a:ext cx="19392901" cy="12643757"/>
          </a:xfrm>
        </p:spPr>
        <p:txBody>
          <a:bodyPr/>
          <a:lstStyle>
            <a:lvl1pPr>
              <a:defRPr sz="1371"/>
            </a:lvl1pPr>
            <a:lvl2pPr>
              <a:defRPr sz="1143"/>
            </a:lvl2pPr>
            <a:lvl3pPr>
              <a:defRPr sz="1029"/>
            </a:lvl3pPr>
            <a:lvl4pPr>
              <a:defRPr sz="914"/>
            </a:lvl4pPr>
            <a:lvl5pPr>
              <a:defRPr sz="914"/>
            </a:lvl5pPr>
            <a:lvl6pPr>
              <a:defRPr sz="914"/>
            </a:lvl6pPr>
            <a:lvl7pPr>
              <a:defRPr sz="914"/>
            </a:lvl7pPr>
            <a:lvl8pPr>
              <a:defRPr sz="914"/>
            </a:lvl8pPr>
            <a:lvl9pPr>
              <a:defRPr sz="91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40" y="4912182"/>
            <a:ext cx="19400837" cy="2047421"/>
          </a:xfrm>
        </p:spPr>
        <p:txBody>
          <a:bodyPr anchor="b"/>
          <a:lstStyle>
            <a:lvl1pPr marL="0" indent="0">
              <a:buNone/>
              <a:defRPr sz="1371" b="1"/>
            </a:lvl1pPr>
            <a:lvl2pPr marL="261238" indent="0">
              <a:buNone/>
              <a:defRPr sz="1143" b="1"/>
            </a:lvl2pPr>
            <a:lvl3pPr marL="522475" indent="0">
              <a:buNone/>
              <a:defRPr sz="1029" b="1"/>
            </a:lvl3pPr>
            <a:lvl4pPr marL="783713" indent="0">
              <a:buNone/>
              <a:defRPr sz="914" b="1"/>
            </a:lvl4pPr>
            <a:lvl5pPr marL="1044950" indent="0">
              <a:buNone/>
              <a:defRPr sz="914" b="1"/>
            </a:lvl5pPr>
            <a:lvl6pPr marL="1306187" indent="0">
              <a:buNone/>
              <a:defRPr sz="914" b="1"/>
            </a:lvl6pPr>
            <a:lvl7pPr marL="1567425" indent="0">
              <a:buNone/>
              <a:defRPr sz="914" b="1"/>
            </a:lvl7pPr>
            <a:lvl8pPr marL="1828664" indent="0">
              <a:buNone/>
              <a:defRPr sz="914" b="1"/>
            </a:lvl8pPr>
            <a:lvl9pPr marL="2089901" indent="0">
              <a:buNone/>
              <a:defRPr sz="914" b="1"/>
            </a:lvl9pPr>
          </a:lstStyle>
          <a:p>
            <a:pPr lvl="0"/>
            <a:r>
              <a:rPr lang="en-US"/>
              <a:t>Click to edit Master text styles</a:t>
            </a:r>
          </a:p>
        </p:txBody>
      </p:sp>
      <p:sp>
        <p:nvSpPr>
          <p:cNvPr id="6" name="Content Placeholder 5"/>
          <p:cNvSpPr>
            <a:spLocks noGrp="1"/>
          </p:cNvSpPr>
          <p:nvPr>
            <p:ph sz="quarter" idx="4"/>
          </p:nvPr>
        </p:nvSpPr>
        <p:spPr>
          <a:xfrm>
            <a:off x="22296440" y="6959603"/>
            <a:ext cx="19400837" cy="12643757"/>
          </a:xfrm>
        </p:spPr>
        <p:txBody>
          <a:bodyPr/>
          <a:lstStyle>
            <a:lvl1pPr>
              <a:defRPr sz="1371"/>
            </a:lvl1pPr>
            <a:lvl2pPr>
              <a:defRPr sz="1143"/>
            </a:lvl2pPr>
            <a:lvl3pPr>
              <a:defRPr sz="1029"/>
            </a:lvl3pPr>
            <a:lvl4pPr>
              <a:defRPr sz="914"/>
            </a:lvl4pPr>
            <a:lvl5pPr>
              <a:defRPr sz="914"/>
            </a:lvl5pPr>
            <a:lvl6pPr>
              <a:defRPr sz="914"/>
            </a:lvl6pPr>
            <a:lvl7pPr>
              <a:defRPr sz="914"/>
            </a:lvl7pPr>
            <a:lvl8pPr>
              <a:defRPr sz="914"/>
            </a:lvl8pPr>
            <a:lvl9pPr>
              <a:defRPr sz="91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AU" altLang="en-US"/>
          </a:p>
        </p:txBody>
      </p:sp>
      <p:sp>
        <p:nvSpPr>
          <p:cNvPr id="8" name="Footer Placeholder 7"/>
          <p:cNvSpPr>
            <a:spLocks noGrp="1"/>
          </p:cNvSpPr>
          <p:nvPr>
            <p:ph type="ftr" sz="quarter" idx="11"/>
          </p:nvPr>
        </p:nvSpPr>
        <p:spPr/>
        <p:txBody>
          <a:bodyPr/>
          <a:lstStyle>
            <a:lvl1pPr>
              <a:defRPr/>
            </a:lvl1pPr>
          </a:lstStyle>
          <a:p>
            <a:endParaRPr lang="en-AU" altLang="en-US"/>
          </a:p>
        </p:txBody>
      </p:sp>
      <p:sp>
        <p:nvSpPr>
          <p:cNvPr id="9" name="Slide Number Placeholder 8"/>
          <p:cNvSpPr>
            <a:spLocks noGrp="1"/>
          </p:cNvSpPr>
          <p:nvPr>
            <p:ph type="sldNum" sz="quarter" idx="12"/>
          </p:nvPr>
        </p:nvSpPr>
        <p:spPr/>
        <p:txBody>
          <a:bodyPr/>
          <a:lstStyle>
            <a:lvl1pPr>
              <a:defRPr/>
            </a:lvl1pPr>
          </a:lstStyle>
          <a:p>
            <a:fld id="{D814340B-C24E-4CF1-8F2E-94BDA66FD75D}" type="slidenum">
              <a:rPr lang="en-AU" altLang="en-US"/>
              <a:pPr/>
              <a:t>‹#›</a:t>
            </a:fld>
            <a:endParaRPr lang="en-AU" altLang="en-US"/>
          </a:p>
        </p:txBody>
      </p:sp>
    </p:spTree>
    <p:extLst>
      <p:ext uri="{BB962C8B-B14F-4D97-AF65-F5344CB8AC3E}">
        <p14:creationId xmlns:p14="http://schemas.microsoft.com/office/powerpoint/2010/main" val="1012455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AU" altLang="en-US"/>
          </a:p>
        </p:txBody>
      </p:sp>
      <p:sp>
        <p:nvSpPr>
          <p:cNvPr id="4" name="Footer Placeholder 3"/>
          <p:cNvSpPr>
            <a:spLocks noGrp="1"/>
          </p:cNvSpPr>
          <p:nvPr>
            <p:ph type="ftr" sz="quarter" idx="11"/>
          </p:nvPr>
        </p:nvSpPr>
        <p:spPr/>
        <p:txBody>
          <a:bodyPr/>
          <a:lstStyle>
            <a:lvl1pPr>
              <a:defRPr/>
            </a:lvl1pPr>
          </a:lstStyle>
          <a:p>
            <a:endParaRPr lang="en-AU" altLang="en-US"/>
          </a:p>
        </p:txBody>
      </p:sp>
      <p:sp>
        <p:nvSpPr>
          <p:cNvPr id="5" name="Slide Number Placeholder 4"/>
          <p:cNvSpPr>
            <a:spLocks noGrp="1"/>
          </p:cNvSpPr>
          <p:nvPr>
            <p:ph type="sldNum" sz="quarter" idx="12"/>
          </p:nvPr>
        </p:nvSpPr>
        <p:spPr/>
        <p:txBody>
          <a:bodyPr/>
          <a:lstStyle>
            <a:lvl1pPr>
              <a:defRPr/>
            </a:lvl1pPr>
          </a:lstStyle>
          <a:p>
            <a:fld id="{8D7FF473-A988-4642-B695-D572F60BC774}" type="slidenum">
              <a:rPr lang="en-AU" altLang="en-US"/>
              <a:pPr/>
              <a:t>‹#›</a:t>
            </a:fld>
            <a:endParaRPr lang="en-AU" altLang="en-US"/>
          </a:p>
        </p:txBody>
      </p:sp>
      <p:sp>
        <p:nvSpPr>
          <p:cNvPr id="6" name="Rectangle 5">
            <a:extLst>
              <a:ext uri="{FF2B5EF4-FFF2-40B4-BE49-F238E27FC236}">
                <a16:creationId xmlns:a16="http://schemas.microsoft.com/office/drawing/2014/main" id="{B8DFA2F5-AF6C-48B2-AC53-85384609B04A}"/>
              </a:ext>
            </a:extLst>
          </p:cNvPr>
          <p:cNvSpPr/>
          <p:nvPr userDrawn="1"/>
        </p:nvSpPr>
        <p:spPr bwMode="auto">
          <a:xfrm>
            <a:off x="0" y="0"/>
            <a:ext cx="43891200" cy="219456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378"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Tree>
    <p:extLst>
      <p:ext uri="{BB962C8B-B14F-4D97-AF65-F5344CB8AC3E}">
        <p14:creationId xmlns:p14="http://schemas.microsoft.com/office/powerpoint/2010/main" val="976026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AU" altLang="en-US"/>
          </a:p>
        </p:txBody>
      </p:sp>
      <p:sp>
        <p:nvSpPr>
          <p:cNvPr id="3" name="Footer Placeholder 2"/>
          <p:cNvSpPr>
            <a:spLocks noGrp="1"/>
          </p:cNvSpPr>
          <p:nvPr>
            <p:ph type="ftr" sz="quarter" idx="11"/>
          </p:nvPr>
        </p:nvSpPr>
        <p:spPr/>
        <p:txBody>
          <a:bodyPr/>
          <a:lstStyle>
            <a:lvl1pPr>
              <a:defRPr/>
            </a:lvl1pPr>
          </a:lstStyle>
          <a:p>
            <a:endParaRPr lang="en-AU" altLang="en-US"/>
          </a:p>
        </p:txBody>
      </p:sp>
      <p:sp>
        <p:nvSpPr>
          <p:cNvPr id="4" name="Slide Number Placeholder 3"/>
          <p:cNvSpPr>
            <a:spLocks noGrp="1"/>
          </p:cNvSpPr>
          <p:nvPr>
            <p:ph type="sldNum" sz="quarter" idx="12"/>
          </p:nvPr>
        </p:nvSpPr>
        <p:spPr/>
        <p:txBody>
          <a:bodyPr/>
          <a:lstStyle>
            <a:lvl1pPr>
              <a:defRPr/>
            </a:lvl1pPr>
          </a:lstStyle>
          <a:p>
            <a:fld id="{D1171CD6-50C3-42F5-B102-ECB5C1E5D853}" type="slidenum">
              <a:rPr lang="en-AU" altLang="en-US"/>
              <a:pPr/>
              <a:t>‹#›</a:t>
            </a:fld>
            <a:endParaRPr lang="en-AU" altLang="en-US"/>
          </a:p>
        </p:txBody>
      </p:sp>
    </p:spTree>
    <p:extLst>
      <p:ext uri="{BB962C8B-B14F-4D97-AF65-F5344CB8AC3E}">
        <p14:creationId xmlns:p14="http://schemas.microsoft.com/office/powerpoint/2010/main" val="467171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7" y="873580"/>
            <a:ext cx="14439901" cy="3718378"/>
          </a:xfrm>
        </p:spPr>
        <p:txBody>
          <a:bodyPr anchor="b"/>
          <a:lstStyle>
            <a:lvl1pPr algn="l">
              <a:defRPr sz="1143" b="1"/>
            </a:lvl1pPr>
          </a:lstStyle>
          <a:p>
            <a:r>
              <a:rPr lang="en-US"/>
              <a:t>Click to edit Master title style</a:t>
            </a:r>
          </a:p>
        </p:txBody>
      </p:sp>
      <p:sp>
        <p:nvSpPr>
          <p:cNvPr id="3" name="Content Placeholder 2"/>
          <p:cNvSpPr>
            <a:spLocks noGrp="1"/>
          </p:cNvSpPr>
          <p:nvPr>
            <p:ph idx="1"/>
          </p:nvPr>
        </p:nvSpPr>
        <p:spPr>
          <a:xfrm>
            <a:off x="17160875" y="873580"/>
            <a:ext cx="24536400" cy="18729778"/>
          </a:xfrm>
        </p:spPr>
        <p:txBody>
          <a:bodyPr/>
          <a:lstStyle>
            <a:lvl1pPr>
              <a:defRPr sz="1828"/>
            </a:lvl1pPr>
            <a:lvl2pPr>
              <a:defRPr sz="1600"/>
            </a:lvl2pPr>
            <a:lvl3pPr>
              <a:defRPr sz="1371"/>
            </a:lvl3pPr>
            <a:lvl4pPr>
              <a:defRPr sz="1143"/>
            </a:lvl4pPr>
            <a:lvl5pPr>
              <a:defRPr sz="1143"/>
            </a:lvl5pPr>
            <a:lvl6pPr>
              <a:defRPr sz="1143"/>
            </a:lvl6pPr>
            <a:lvl7pPr>
              <a:defRPr sz="1143"/>
            </a:lvl7pPr>
            <a:lvl8pPr>
              <a:defRPr sz="1143"/>
            </a:lvl8pPr>
            <a:lvl9pPr>
              <a:defRPr sz="114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7" y="4591957"/>
            <a:ext cx="14439901" cy="15011400"/>
          </a:xfrm>
        </p:spPr>
        <p:txBody>
          <a:bodyPr/>
          <a:lstStyle>
            <a:lvl1pPr marL="0" indent="0">
              <a:buNone/>
              <a:defRPr sz="800"/>
            </a:lvl1pPr>
            <a:lvl2pPr marL="261238" indent="0">
              <a:buNone/>
              <a:defRPr sz="686"/>
            </a:lvl2pPr>
            <a:lvl3pPr marL="522475" indent="0">
              <a:buNone/>
              <a:defRPr sz="571"/>
            </a:lvl3pPr>
            <a:lvl4pPr marL="783713" indent="0">
              <a:buNone/>
              <a:defRPr sz="514"/>
            </a:lvl4pPr>
            <a:lvl5pPr marL="1044950" indent="0">
              <a:buNone/>
              <a:defRPr sz="514"/>
            </a:lvl5pPr>
            <a:lvl6pPr marL="1306187" indent="0">
              <a:buNone/>
              <a:defRPr sz="514"/>
            </a:lvl6pPr>
            <a:lvl7pPr marL="1567425" indent="0">
              <a:buNone/>
              <a:defRPr sz="514"/>
            </a:lvl7pPr>
            <a:lvl8pPr marL="1828664" indent="0">
              <a:buNone/>
              <a:defRPr sz="514"/>
            </a:lvl8pPr>
            <a:lvl9pPr marL="2089901" indent="0">
              <a:buNone/>
              <a:defRPr sz="514"/>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AU" altLang="en-US"/>
          </a:p>
        </p:txBody>
      </p:sp>
      <p:sp>
        <p:nvSpPr>
          <p:cNvPr id="6" name="Footer Placeholder 5"/>
          <p:cNvSpPr>
            <a:spLocks noGrp="1"/>
          </p:cNvSpPr>
          <p:nvPr>
            <p:ph type="ftr" sz="quarter" idx="11"/>
          </p:nvPr>
        </p:nvSpPr>
        <p:spPr/>
        <p:txBody>
          <a:bodyPr/>
          <a:lstStyle>
            <a:lvl1pPr>
              <a:defRPr/>
            </a:lvl1pPr>
          </a:lstStyle>
          <a:p>
            <a:endParaRPr lang="en-AU" altLang="en-US"/>
          </a:p>
        </p:txBody>
      </p:sp>
      <p:sp>
        <p:nvSpPr>
          <p:cNvPr id="7" name="Slide Number Placeholder 6"/>
          <p:cNvSpPr>
            <a:spLocks noGrp="1"/>
          </p:cNvSpPr>
          <p:nvPr>
            <p:ph type="sldNum" sz="quarter" idx="12"/>
          </p:nvPr>
        </p:nvSpPr>
        <p:spPr/>
        <p:txBody>
          <a:bodyPr/>
          <a:lstStyle>
            <a:lvl1pPr>
              <a:defRPr/>
            </a:lvl1pPr>
          </a:lstStyle>
          <a:p>
            <a:fld id="{1F27BF72-D86B-4CC1-A0A4-AB6BFFE07AFD}" type="slidenum">
              <a:rPr lang="en-AU" altLang="en-US"/>
              <a:pPr/>
              <a:t>‹#›</a:t>
            </a:fld>
            <a:endParaRPr lang="en-AU" altLang="en-US"/>
          </a:p>
        </p:txBody>
      </p:sp>
    </p:spTree>
    <p:extLst>
      <p:ext uri="{BB962C8B-B14F-4D97-AF65-F5344CB8AC3E}">
        <p14:creationId xmlns:p14="http://schemas.microsoft.com/office/powerpoint/2010/main" val="2667759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4" y="15361558"/>
            <a:ext cx="26335037" cy="1814286"/>
          </a:xfrm>
        </p:spPr>
        <p:txBody>
          <a:bodyPr anchor="b"/>
          <a:lstStyle>
            <a:lvl1pPr algn="l">
              <a:defRPr sz="1143" b="1"/>
            </a:lvl1pPr>
          </a:lstStyle>
          <a:p>
            <a:r>
              <a:rPr lang="en-US"/>
              <a:t>Click to edit Master title style</a:t>
            </a:r>
          </a:p>
        </p:txBody>
      </p:sp>
      <p:sp>
        <p:nvSpPr>
          <p:cNvPr id="3" name="Picture Placeholder 2"/>
          <p:cNvSpPr>
            <a:spLocks noGrp="1"/>
          </p:cNvSpPr>
          <p:nvPr>
            <p:ph type="pic" idx="1"/>
          </p:nvPr>
        </p:nvSpPr>
        <p:spPr>
          <a:xfrm>
            <a:off x="8602664" y="1961246"/>
            <a:ext cx="26335037" cy="13167179"/>
          </a:xfrm>
        </p:spPr>
        <p:txBody>
          <a:bodyPr/>
          <a:lstStyle>
            <a:lvl1pPr marL="0" indent="0">
              <a:buNone/>
              <a:defRPr sz="1828"/>
            </a:lvl1pPr>
            <a:lvl2pPr marL="261238" indent="0">
              <a:buNone/>
              <a:defRPr sz="1600"/>
            </a:lvl2pPr>
            <a:lvl3pPr marL="522475" indent="0">
              <a:buNone/>
              <a:defRPr sz="1371"/>
            </a:lvl3pPr>
            <a:lvl4pPr marL="783713" indent="0">
              <a:buNone/>
              <a:defRPr sz="1143"/>
            </a:lvl4pPr>
            <a:lvl5pPr marL="1044950" indent="0">
              <a:buNone/>
              <a:defRPr sz="1143"/>
            </a:lvl5pPr>
            <a:lvl6pPr marL="1306187" indent="0">
              <a:buNone/>
              <a:defRPr sz="1143"/>
            </a:lvl6pPr>
            <a:lvl7pPr marL="1567425" indent="0">
              <a:buNone/>
              <a:defRPr sz="1143"/>
            </a:lvl7pPr>
            <a:lvl8pPr marL="1828664" indent="0">
              <a:buNone/>
              <a:defRPr sz="1143"/>
            </a:lvl8pPr>
            <a:lvl9pPr marL="2089901" indent="0">
              <a:buNone/>
              <a:defRPr sz="1143"/>
            </a:lvl9pPr>
          </a:lstStyle>
          <a:p>
            <a:r>
              <a:rPr lang="en-US"/>
              <a:t>Click icon to add picture</a:t>
            </a:r>
          </a:p>
        </p:txBody>
      </p:sp>
      <p:sp>
        <p:nvSpPr>
          <p:cNvPr id="4" name="Text Placeholder 3"/>
          <p:cNvSpPr>
            <a:spLocks noGrp="1"/>
          </p:cNvSpPr>
          <p:nvPr>
            <p:ph type="body" sz="half" idx="2"/>
          </p:nvPr>
        </p:nvSpPr>
        <p:spPr>
          <a:xfrm>
            <a:off x="8602664" y="17175846"/>
            <a:ext cx="26335037" cy="2575379"/>
          </a:xfrm>
        </p:spPr>
        <p:txBody>
          <a:bodyPr/>
          <a:lstStyle>
            <a:lvl1pPr marL="0" indent="0">
              <a:buNone/>
              <a:defRPr sz="800"/>
            </a:lvl1pPr>
            <a:lvl2pPr marL="261238" indent="0">
              <a:buNone/>
              <a:defRPr sz="686"/>
            </a:lvl2pPr>
            <a:lvl3pPr marL="522475" indent="0">
              <a:buNone/>
              <a:defRPr sz="571"/>
            </a:lvl3pPr>
            <a:lvl4pPr marL="783713" indent="0">
              <a:buNone/>
              <a:defRPr sz="514"/>
            </a:lvl4pPr>
            <a:lvl5pPr marL="1044950" indent="0">
              <a:buNone/>
              <a:defRPr sz="514"/>
            </a:lvl5pPr>
            <a:lvl6pPr marL="1306187" indent="0">
              <a:buNone/>
              <a:defRPr sz="514"/>
            </a:lvl6pPr>
            <a:lvl7pPr marL="1567425" indent="0">
              <a:buNone/>
              <a:defRPr sz="514"/>
            </a:lvl7pPr>
            <a:lvl8pPr marL="1828664" indent="0">
              <a:buNone/>
              <a:defRPr sz="514"/>
            </a:lvl8pPr>
            <a:lvl9pPr marL="2089901" indent="0">
              <a:buNone/>
              <a:defRPr sz="514"/>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AU" altLang="en-US"/>
          </a:p>
        </p:txBody>
      </p:sp>
      <p:sp>
        <p:nvSpPr>
          <p:cNvPr id="6" name="Footer Placeholder 5"/>
          <p:cNvSpPr>
            <a:spLocks noGrp="1"/>
          </p:cNvSpPr>
          <p:nvPr>
            <p:ph type="ftr" sz="quarter" idx="11"/>
          </p:nvPr>
        </p:nvSpPr>
        <p:spPr/>
        <p:txBody>
          <a:bodyPr/>
          <a:lstStyle>
            <a:lvl1pPr>
              <a:defRPr/>
            </a:lvl1pPr>
          </a:lstStyle>
          <a:p>
            <a:endParaRPr lang="en-AU" altLang="en-US"/>
          </a:p>
        </p:txBody>
      </p:sp>
      <p:sp>
        <p:nvSpPr>
          <p:cNvPr id="7" name="Slide Number Placeholder 6"/>
          <p:cNvSpPr>
            <a:spLocks noGrp="1"/>
          </p:cNvSpPr>
          <p:nvPr>
            <p:ph type="sldNum" sz="quarter" idx="12"/>
          </p:nvPr>
        </p:nvSpPr>
        <p:spPr/>
        <p:txBody>
          <a:bodyPr/>
          <a:lstStyle>
            <a:lvl1pPr>
              <a:defRPr/>
            </a:lvl1pPr>
          </a:lstStyle>
          <a:p>
            <a:fld id="{A3388DA4-D5E8-40AB-8BF2-B8F067ACA6A5}" type="slidenum">
              <a:rPr lang="en-AU" altLang="en-US"/>
              <a:pPr/>
              <a:t>‹#›</a:t>
            </a:fld>
            <a:endParaRPr lang="en-AU" altLang="en-US"/>
          </a:p>
        </p:txBody>
      </p:sp>
    </p:spTree>
    <p:extLst>
      <p:ext uri="{BB962C8B-B14F-4D97-AF65-F5344CB8AC3E}">
        <p14:creationId xmlns:p14="http://schemas.microsoft.com/office/powerpoint/2010/main" val="4204007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F497D"/>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3131672-2629-446D-8683-037301D2F054}"/>
              </a:ext>
            </a:extLst>
          </p:cNvPr>
          <p:cNvGraphicFramePr>
            <a:graphicFrameLocks noChangeAspect="1"/>
          </p:cNvGraphicFramePr>
          <p:nvPr userDrawn="1">
            <p:custDataLst>
              <p:tags r:id="rId14"/>
            </p:custDataLst>
            <p:extLst>
              <p:ext uri="{D42A27DB-BD31-4B8C-83A1-F6EECF244321}">
                <p14:modId xmlns:p14="http://schemas.microsoft.com/office/powerpoint/2010/main" val="3965465374"/>
              </p:ext>
            </p:extLst>
          </p:nvPr>
        </p:nvGraphicFramePr>
        <p:xfrm>
          <a:off x="2117" y="1588"/>
          <a:ext cx="2117" cy="1588"/>
        </p:xfrm>
        <a:graphic>
          <a:graphicData uri="http://schemas.openxmlformats.org/presentationml/2006/ole">
            <mc:AlternateContent xmlns:mc="http://schemas.openxmlformats.org/markup-compatibility/2006">
              <mc:Choice xmlns:v="urn:schemas-microsoft-com:vml" Requires="v">
                <p:oleObj spid="_x0000_s1025" name="think-cell Slide" r:id="rId16" imgW="425" imgH="424" progId="TCLayout.ActiveDocument.1">
                  <p:embed/>
                </p:oleObj>
              </mc:Choice>
              <mc:Fallback>
                <p:oleObj name="think-cell Slide" r:id="rId16" imgW="425" imgH="424" progId="TCLayout.ActiveDocument.1">
                  <p:embed/>
                  <p:pic>
                    <p:nvPicPr>
                      <p:cNvPr id="3" name="Object 2" hidden="1">
                        <a:extLst>
                          <a:ext uri="{FF2B5EF4-FFF2-40B4-BE49-F238E27FC236}">
                            <a16:creationId xmlns:a16="http://schemas.microsoft.com/office/drawing/2014/main" id="{D3131672-2629-446D-8683-037301D2F054}"/>
                          </a:ext>
                        </a:extLst>
                      </p:cNvPr>
                      <p:cNvPicPr/>
                      <p:nvPr/>
                    </p:nvPicPr>
                    <p:blipFill>
                      <a:blip r:embed="rId17"/>
                      <a:stretch>
                        <a:fillRect/>
                      </a:stretch>
                    </p:blipFill>
                    <p:spPr>
                      <a:xfrm>
                        <a:off x="2117" y="1588"/>
                        <a:ext cx="2117"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D8F025DE-683A-4BA3-8837-69516B12386A}"/>
              </a:ext>
            </a:extLst>
          </p:cNvPr>
          <p:cNvSpPr/>
          <p:nvPr userDrawn="1">
            <p:custDataLst>
              <p:tags r:id="rId15"/>
            </p:custDataLst>
          </p:nvPr>
        </p:nvSpPr>
        <p:spPr bwMode="auto">
          <a:xfrm>
            <a:off x="1" y="0"/>
            <a:ext cx="211667" cy="15875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t" anchorCtr="0" compatLnSpc="1">
            <a:prstTxWarp prst="textNoShape">
              <a:avLst/>
            </a:prstTxWarp>
          </a:bodyPr>
          <a:lstStyle/>
          <a:p>
            <a:pPr marL="0" marR="0" lvl="0" indent="0" algn="l" defTabSz="914378" rtl="0" eaLnBrk="0" fontAlgn="base" latinLnBrk="0" hangingPunct="0">
              <a:lnSpc>
                <a:spcPct val="100000"/>
              </a:lnSpc>
              <a:spcBef>
                <a:spcPct val="0"/>
              </a:spcBef>
              <a:spcAft>
                <a:spcPct val="0"/>
              </a:spcAft>
              <a:buClrTx/>
              <a:buSzTx/>
              <a:buFontTx/>
              <a:buNone/>
              <a:tabLst/>
            </a:pPr>
            <a:endParaRPr kumimoji="0" lang="en-US" sz="12057" b="0" i="0" u="none" strike="noStrike" cap="none" normalizeH="0" baseline="0">
              <a:ln>
                <a:noFill/>
              </a:ln>
              <a:solidFill>
                <a:schemeClr val="tx1"/>
              </a:solidFill>
              <a:effectLst/>
              <a:latin typeface="Times" panose="02020603050405020304" pitchFamily="18" charset="0"/>
              <a:ea typeface="+mj-ea"/>
              <a:cs typeface="+mj-cs"/>
              <a:sym typeface="Times" panose="02020603050405020304" pitchFamily="18" charset="0"/>
            </a:endParaRPr>
          </a:p>
        </p:txBody>
      </p:sp>
      <p:sp>
        <p:nvSpPr>
          <p:cNvPr id="1026" name="Rectangle 2"/>
          <p:cNvSpPr>
            <a:spLocks noGrp="1" noChangeArrowheads="1"/>
          </p:cNvSpPr>
          <p:nvPr>
            <p:ph type="title"/>
          </p:nvPr>
        </p:nvSpPr>
        <p:spPr bwMode="auto">
          <a:xfrm>
            <a:off x="3292477" y="1950360"/>
            <a:ext cx="37306251" cy="3658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862" tIns="219432" rIns="438862" bIns="219432" numCol="1" anchor="ctr" anchorCtr="0" compatLnSpc="1">
            <a:prstTxWarp prst="textNoShape">
              <a:avLst/>
            </a:prstTxWarp>
          </a:bodyPr>
          <a:lstStyle/>
          <a:p>
            <a:pPr lvl="0"/>
            <a:r>
              <a:rPr lang="en-US" altLang="en-US"/>
              <a:t>Click to edit Master title style</a:t>
            </a:r>
            <a:endParaRPr lang="en-AU" altLang="en-US"/>
          </a:p>
        </p:txBody>
      </p:sp>
      <p:sp>
        <p:nvSpPr>
          <p:cNvPr id="1027" name="Rectangle 3"/>
          <p:cNvSpPr>
            <a:spLocks noGrp="1" noChangeArrowheads="1"/>
          </p:cNvSpPr>
          <p:nvPr>
            <p:ph type="body" idx="1"/>
          </p:nvPr>
        </p:nvSpPr>
        <p:spPr bwMode="auto">
          <a:xfrm>
            <a:off x="3292477" y="6339115"/>
            <a:ext cx="37306251" cy="131680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862" tIns="219432" rIns="438862" bIns="219432"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AU" altLang="en-US"/>
          </a:p>
        </p:txBody>
      </p:sp>
      <p:sp>
        <p:nvSpPr>
          <p:cNvPr id="1028" name="Rectangle 4"/>
          <p:cNvSpPr>
            <a:spLocks noGrp="1" noChangeArrowheads="1"/>
          </p:cNvSpPr>
          <p:nvPr>
            <p:ph type="dt" sz="half" idx="2"/>
          </p:nvPr>
        </p:nvSpPr>
        <p:spPr bwMode="auto">
          <a:xfrm>
            <a:off x="3292475" y="19995243"/>
            <a:ext cx="9144000" cy="1463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862" tIns="219432" rIns="438862" bIns="219432" numCol="1" anchor="t" anchorCtr="0" compatLnSpc="1">
            <a:prstTxWarp prst="textNoShape">
              <a:avLst/>
            </a:prstTxWarp>
          </a:bodyPr>
          <a:lstStyle>
            <a:lvl1pPr defTabSz="2508062">
              <a:defRPr sz="3828"/>
            </a:lvl1pPr>
          </a:lstStyle>
          <a:p>
            <a:endParaRPr lang="en-AU" altLang="en-US"/>
          </a:p>
        </p:txBody>
      </p:sp>
      <p:sp>
        <p:nvSpPr>
          <p:cNvPr id="1029" name="Rectangle 5"/>
          <p:cNvSpPr>
            <a:spLocks noGrp="1" noChangeArrowheads="1"/>
          </p:cNvSpPr>
          <p:nvPr>
            <p:ph type="ftr" sz="quarter" idx="3"/>
          </p:nvPr>
        </p:nvSpPr>
        <p:spPr bwMode="auto">
          <a:xfrm>
            <a:off x="14997117" y="19995243"/>
            <a:ext cx="13896975" cy="1463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862" tIns="219432" rIns="438862" bIns="219432" numCol="1" anchor="t" anchorCtr="0" compatLnSpc="1">
            <a:prstTxWarp prst="textNoShape">
              <a:avLst/>
            </a:prstTxWarp>
          </a:bodyPr>
          <a:lstStyle>
            <a:lvl1pPr algn="ctr" defTabSz="2508062">
              <a:defRPr sz="3828"/>
            </a:lvl1pPr>
          </a:lstStyle>
          <a:p>
            <a:endParaRPr lang="en-AU" altLang="en-US"/>
          </a:p>
        </p:txBody>
      </p:sp>
      <p:sp>
        <p:nvSpPr>
          <p:cNvPr id="1030" name="Rectangle 6"/>
          <p:cNvSpPr>
            <a:spLocks noGrp="1" noChangeArrowheads="1"/>
          </p:cNvSpPr>
          <p:nvPr>
            <p:ph type="sldNum" sz="quarter" idx="4"/>
          </p:nvPr>
        </p:nvSpPr>
        <p:spPr bwMode="auto">
          <a:xfrm>
            <a:off x="31454725" y="19995243"/>
            <a:ext cx="9144000" cy="1463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862" tIns="219432" rIns="438862" bIns="219432" numCol="1" anchor="t" anchorCtr="0" compatLnSpc="1">
            <a:prstTxWarp prst="textNoShape">
              <a:avLst/>
            </a:prstTxWarp>
          </a:bodyPr>
          <a:lstStyle>
            <a:lvl1pPr algn="r" defTabSz="2508062">
              <a:defRPr sz="3828"/>
            </a:lvl1pPr>
          </a:lstStyle>
          <a:p>
            <a:fld id="{777CDA11-CE27-4048-AD59-A3D9E025B8A2}" type="slidenum">
              <a:rPr lang="en-AU" altLang="en-US"/>
              <a:pPr/>
              <a:t>‹#›</a:t>
            </a:fld>
            <a:endParaRPr lang="en-AU" altLang="en-US"/>
          </a:p>
        </p:txBody>
      </p:sp>
      <p:sp>
        <p:nvSpPr>
          <p:cNvPr id="1031" name="Rectangle 7"/>
          <p:cNvSpPr>
            <a:spLocks noChangeArrowheads="1"/>
          </p:cNvSpPr>
          <p:nvPr/>
        </p:nvSpPr>
        <p:spPr bwMode="auto">
          <a:xfrm>
            <a:off x="0" y="0"/>
            <a:ext cx="43891200" cy="219456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914"/>
          </a:p>
        </p:txBody>
      </p:sp>
      <p:sp>
        <p:nvSpPr>
          <p:cNvPr id="10" name="Rectangle 9">
            <a:extLst>
              <a:ext uri="{FF2B5EF4-FFF2-40B4-BE49-F238E27FC236}">
                <a16:creationId xmlns:a16="http://schemas.microsoft.com/office/drawing/2014/main" id="{3193C017-DFEF-4FF3-B40E-2496F137D9AB}"/>
              </a:ext>
            </a:extLst>
          </p:cNvPr>
          <p:cNvSpPr/>
          <p:nvPr userDrawn="1"/>
        </p:nvSpPr>
        <p:spPr bwMode="auto">
          <a:xfrm>
            <a:off x="-101600" y="0"/>
            <a:ext cx="43992800" cy="219456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378"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508062" rtl="0" eaLnBrk="1" fontAlgn="base" hangingPunct="1">
        <a:spcBef>
          <a:spcPct val="0"/>
        </a:spcBef>
        <a:spcAft>
          <a:spcPct val="0"/>
        </a:spcAft>
        <a:defRPr sz="12057">
          <a:solidFill>
            <a:schemeClr val="tx2"/>
          </a:solidFill>
          <a:latin typeface="+mj-lt"/>
          <a:ea typeface="+mj-ea"/>
          <a:cs typeface="+mj-cs"/>
        </a:defRPr>
      </a:lvl1pPr>
      <a:lvl2pPr algn="ctr" defTabSz="2508062" rtl="0" eaLnBrk="1" fontAlgn="base" hangingPunct="1">
        <a:spcBef>
          <a:spcPct val="0"/>
        </a:spcBef>
        <a:spcAft>
          <a:spcPct val="0"/>
        </a:spcAft>
        <a:defRPr sz="12057">
          <a:solidFill>
            <a:schemeClr val="tx2"/>
          </a:solidFill>
          <a:latin typeface="Times" charset="0"/>
        </a:defRPr>
      </a:lvl2pPr>
      <a:lvl3pPr algn="ctr" defTabSz="2508062" rtl="0" eaLnBrk="1" fontAlgn="base" hangingPunct="1">
        <a:spcBef>
          <a:spcPct val="0"/>
        </a:spcBef>
        <a:spcAft>
          <a:spcPct val="0"/>
        </a:spcAft>
        <a:defRPr sz="12057">
          <a:solidFill>
            <a:schemeClr val="tx2"/>
          </a:solidFill>
          <a:latin typeface="Times" charset="0"/>
        </a:defRPr>
      </a:lvl3pPr>
      <a:lvl4pPr algn="ctr" defTabSz="2508062" rtl="0" eaLnBrk="1" fontAlgn="base" hangingPunct="1">
        <a:spcBef>
          <a:spcPct val="0"/>
        </a:spcBef>
        <a:spcAft>
          <a:spcPct val="0"/>
        </a:spcAft>
        <a:defRPr sz="12057">
          <a:solidFill>
            <a:schemeClr val="tx2"/>
          </a:solidFill>
          <a:latin typeface="Times" charset="0"/>
        </a:defRPr>
      </a:lvl4pPr>
      <a:lvl5pPr algn="ctr" defTabSz="2508062" rtl="0" eaLnBrk="1" fontAlgn="base" hangingPunct="1">
        <a:spcBef>
          <a:spcPct val="0"/>
        </a:spcBef>
        <a:spcAft>
          <a:spcPct val="0"/>
        </a:spcAft>
        <a:defRPr sz="12057">
          <a:solidFill>
            <a:schemeClr val="tx2"/>
          </a:solidFill>
          <a:latin typeface="Times" charset="0"/>
        </a:defRPr>
      </a:lvl5pPr>
      <a:lvl6pPr marL="261238" algn="ctr" defTabSz="2508062" rtl="0" eaLnBrk="1" fontAlgn="base" hangingPunct="1">
        <a:spcBef>
          <a:spcPct val="0"/>
        </a:spcBef>
        <a:spcAft>
          <a:spcPct val="0"/>
        </a:spcAft>
        <a:defRPr sz="12057">
          <a:solidFill>
            <a:schemeClr val="tx2"/>
          </a:solidFill>
          <a:latin typeface="Times" charset="0"/>
        </a:defRPr>
      </a:lvl6pPr>
      <a:lvl7pPr marL="522475" algn="ctr" defTabSz="2508062" rtl="0" eaLnBrk="1" fontAlgn="base" hangingPunct="1">
        <a:spcBef>
          <a:spcPct val="0"/>
        </a:spcBef>
        <a:spcAft>
          <a:spcPct val="0"/>
        </a:spcAft>
        <a:defRPr sz="12057">
          <a:solidFill>
            <a:schemeClr val="tx2"/>
          </a:solidFill>
          <a:latin typeface="Times" charset="0"/>
        </a:defRPr>
      </a:lvl7pPr>
      <a:lvl8pPr marL="783713" algn="ctr" defTabSz="2508062" rtl="0" eaLnBrk="1" fontAlgn="base" hangingPunct="1">
        <a:spcBef>
          <a:spcPct val="0"/>
        </a:spcBef>
        <a:spcAft>
          <a:spcPct val="0"/>
        </a:spcAft>
        <a:defRPr sz="12057">
          <a:solidFill>
            <a:schemeClr val="tx2"/>
          </a:solidFill>
          <a:latin typeface="Times" charset="0"/>
        </a:defRPr>
      </a:lvl8pPr>
      <a:lvl9pPr marL="1044950" algn="ctr" defTabSz="2508062" rtl="0" eaLnBrk="1" fontAlgn="base" hangingPunct="1">
        <a:spcBef>
          <a:spcPct val="0"/>
        </a:spcBef>
        <a:spcAft>
          <a:spcPct val="0"/>
        </a:spcAft>
        <a:defRPr sz="12057">
          <a:solidFill>
            <a:schemeClr val="tx2"/>
          </a:solidFill>
          <a:latin typeface="Times" charset="0"/>
        </a:defRPr>
      </a:lvl9pPr>
    </p:titleStyle>
    <p:bodyStyle>
      <a:lvl1pPr marL="940637" indent="-940637" algn="l" defTabSz="2508062" rtl="0" eaLnBrk="1" fontAlgn="base" hangingPunct="1">
        <a:spcBef>
          <a:spcPct val="20000"/>
        </a:spcBef>
        <a:spcAft>
          <a:spcPct val="0"/>
        </a:spcAft>
        <a:buChar char="•"/>
        <a:defRPr sz="8742">
          <a:solidFill>
            <a:schemeClr val="tx1"/>
          </a:solidFill>
          <a:latin typeface="+mn-lt"/>
          <a:ea typeface="+mn-ea"/>
          <a:cs typeface="+mn-cs"/>
        </a:defRPr>
      </a:lvl1pPr>
      <a:lvl2pPr marL="2037290" indent="-783713" algn="l" defTabSz="2508062" rtl="0" eaLnBrk="1" fontAlgn="base" hangingPunct="1">
        <a:spcBef>
          <a:spcPct val="20000"/>
        </a:spcBef>
        <a:spcAft>
          <a:spcPct val="0"/>
        </a:spcAft>
        <a:buChar char="–"/>
        <a:defRPr sz="7714">
          <a:solidFill>
            <a:schemeClr val="tx1"/>
          </a:solidFill>
          <a:latin typeface="+mn-lt"/>
        </a:defRPr>
      </a:lvl2pPr>
      <a:lvl3pPr marL="3134851" indent="-626789" algn="l" defTabSz="2508062" rtl="0" eaLnBrk="1" fontAlgn="base" hangingPunct="1">
        <a:spcBef>
          <a:spcPct val="20000"/>
        </a:spcBef>
        <a:spcAft>
          <a:spcPct val="0"/>
        </a:spcAft>
        <a:buChar char="•"/>
        <a:defRPr sz="6571">
          <a:solidFill>
            <a:schemeClr val="tx1"/>
          </a:solidFill>
          <a:latin typeface="+mn-lt"/>
        </a:defRPr>
      </a:lvl3pPr>
      <a:lvl4pPr marL="4388429" indent="-626789" algn="l" defTabSz="2508062" rtl="0" eaLnBrk="1" fontAlgn="base" hangingPunct="1">
        <a:spcBef>
          <a:spcPct val="20000"/>
        </a:spcBef>
        <a:spcAft>
          <a:spcPct val="0"/>
        </a:spcAft>
        <a:buChar char="–"/>
        <a:defRPr sz="5485">
          <a:solidFill>
            <a:schemeClr val="tx1"/>
          </a:solidFill>
          <a:latin typeface="+mn-lt"/>
        </a:defRPr>
      </a:lvl4pPr>
      <a:lvl5pPr marL="5641099" indent="-625881" algn="l" defTabSz="2508062" rtl="0" eaLnBrk="1" fontAlgn="base" hangingPunct="1">
        <a:spcBef>
          <a:spcPct val="20000"/>
        </a:spcBef>
        <a:spcAft>
          <a:spcPct val="0"/>
        </a:spcAft>
        <a:buChar char="»"/>
        <a:defRPr sz="5485">
          <a:solidFill>
            <a:schemeClr val="tx1"/>
          </a:solidFill>
          <a:latin typeface="+mn-lt"/>
        </a:defRPr>
      </a:lvl5pPr>
      <a:lvl6pPr marL="5902337" indent="-625881" algn="l" defTabSz="2508062" rtl="0" eaLnBrk="1" fontAlgn="base" hangingPunct="1">
        <a:spcBef>
          <a:spcPct val="20000"/>
        </a:spcBef>
        <a:spcAft>
          <a:spcPct val="0"/>
        </a:spcAft>
        <a:buChar char="»"/>
        <a:defRPr sz="5485">
          <a:solidFill>
            <a:schemeClr val="tx1"/>
          </a:solidFill>
          <a:latin typeface="+mn-lt"/>
        </a:defRPr>
      </a:lvl6pPr>
      <a:lvl7pPr marL="6163574" indent="-625881" algn="l" defTabSz="2508062" rtl="0" eaLnBrk="1" fontAlgn="base" hangingPunct="1">
        <a:spcBef>
          <a:spcPct val="20000"/>
        </a:spcBef>
        <a:spcAft>
          <a:spcPct val="0"/>
        </a:spcAft>
        <a:buChar char="»"/>
        <a:defRPr sz="5485">
          <a:solidFill>
            <a:schemeClr val="tx1"/>
          </a:solidFill>
          <a:latin typeface="+mn-lt"/>
        </a:defRPr>
      </a:lvl7pPr>
      <a:lvl8pPr marL="6424811" indent="-625881" algn="l" defTabSz="2508062" rtl="0" eaLnBrk="1" fontAlgn="base" hangingPunct="1">
        <a:spcBef>
          <a:spcPct val="20000"/>
        </a:spcBef>
        <a:spcAft>
          <a:spcPct val="0"/>
        </a:spcAft>
        <a:buChar char="»"/>
        <a:defRPr sz="5485">
          <a:solidFill>
            <a:schemeClr val="tx1"/>
          </a:solidFill>
          <a:latin typeface="+mn-lt"/>
        </a:defRPr>
      </a:lvl8pPr>
      <a:lvl9pPr marL="6686049" indent="-625881" algn="l" defTabSz="2508062" rtl="0" eaLnBrk="1" fontAlgn="base" hangingPunct="1">
        <a:spcBef>
          <a:spcPct val="20000"/>
        </a:spcBef>
        <a:spcAft>
          <a:spcPct val="0"/>
        </a:spcAft>
        <a:buChar char="»"/>
        <a:defRPr sz="5485">
          <a:solidFill>
            <a:schemeClr val="tx1"/>
          </a:solidFill>
          <a:latin typeface="+mn-lt"/>
        </a:defRPr>
      </a:lvl9pPr>
    </p:bodyStyle>
    <p:otherStyle>
      <a:defPPr>
        <a:defRPr lang="en-US"/>
      </a:defPPr>
      <a:lvl1pPr marL="0" algn="l" defTabSz="522475" rtl="0" eaLnBrk="1" latinLnBrk="0" hangingPunct="1">
        <a:defRPr sz="1029" kern="1200">
          <a:solidFill>
            <a:schemeClr val="tx1"/>
          </a:solidFill>
          <a:latin typeface="+mn-lt"/>
          <a:ea typeface="+mn-ea"/>
          <a:cs typeface="+mn-cs"/>
        </a:defRPr>
      </a:lvl1pPr>
      <a:lvl2pPr marL="261238" algn="l" defTabSz="522475" rtl="0" eaLnBrk="1" latinLnBrk="0" hangingPunct="1">
        <a:defRPr sz="1029" kern="1200">
          <a:solidFill>
            <a:schemeClr val="tx1"/>
          </a:solidFill>
          <a:latin typeface="+mn-lt"/>
          <a:ea typeface="+mn-ea"/>
          <a:cs typeface="+mn-cs"/>
        </a:defRPr>
      </a:lvl2pPr>
      <a:lvl3pPr marL="522475" algn="l" defTabSz="522475" rtl="0" eaLnBrk="1" latinLnBrk="0" hangingPunct="1">
        <a:defRPr sz="1029" kern="1200">
          <a:solidFill>
            <a:schemeClr val="tx1"/>
          </a:solidFill>
          <a:latin typeface="+mn-lt"/>
          <a:ea typeface="+mn-ea"/>
          <a:cs typeface="+mn-cs"/>
        </a:defRPr>
      </a:lvl3pPr>
      <a:lvl4pPr marL="783713" algn="l" defTabSz="522475" rtl="0" eaLnBrk="1" latinLnBrk="0" hangingPunct="1">
        <a:defRPr sz="1029" kern="1200">
          <a:solidFill>
            <a:schemeClr val="tx1"/>
          </a:solidFill>
          <a:latin typeface="+mn-lt"/>
          <a:ea typeface="+mn-ea"/>
          <a:cs typeface="+mn-cs"/>
        </a:defRPr>
      </a:lvl4pPr>
      <a:lvl5pPr marL="1044950" algn="l" defTabSz="522475" rtl="0" eaLnBrk="1" latinLnBrk="0" hangingPunct="1">
        <a:defRPr sz="1029" kern="1200">
          <a:solidFill>
            <a:schemeClr val="tx1"/>
          </a:solidFill>
          <a:latin typeface="+mn-lt"/>
          <a:ea typeface="+mn-ea"/>
          <a:cs typeface="+mn-cs"/>
        </a:defRPr>
      </a:lvl5pPr>
      <a:lvl6pPr marL="1306187" algn="l" defTabSz="522475" rtl="0" eaLnBrk="1" latinLnBrk="0" hangingPunct="1">
        <a:defRPr sz="1029" kern="1200">
          <a:solidFill>
            <a:schemeClr val="tx1"/>
          </a:solidFill>
          <a:latin typeface="+mn-lt"/>
          <a:ea typeface="+mn-ea"/>
          <a:cs typeface="+mn-cs"/>
        </a:defRPr>
      </a:lvl6pPr>
      <a:lvl7pPr marL="1567425" algn="l" defTabSz="522475" rtl="0" eaLnBrk="1" latinLnBrk="0" hangingPunct="1">
        <a:defRPr sz="1029" kern="1200">
          <a:solidFill>
            <a:schemeClr val="tx1"/>
          </a:solidFill>
          <a:latin typeface="+mn-lt"/>
          <a:ea typeface="+mn-ea"/>
          <a:cs typeface="+mn-cs"/>
        </a:defRPr>
      </a:lvl7pPr>
      <a:lvl8pPr marL="1828664" algn="l" defTabSz="522475" rtl="0" eaLnBrk="1" latinLnBrk="0" hangingPunct="1">
        <a:defRPr sz="1029" kern="1200">
          <a:solidFill>
            <a:schemeClr val="tx1"/>
          </a:solidFill>
          <a:latin typeface="+mn-lt"/>
          <a:ea typeface="+mn-ea"/>
          <a:cs typeface="+mn-cs"/>
        </a:defRPr>
      </a:lvl8pPr>
      <a:lvl9pPr marL="2089901" algn="l" defTabSz="522475" rtl="0" eaLnBrk="1" latinLnBrk="0" hangingPunct="1">
        <a:defRPr sz="102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13" Type="http://schemas.openxmlformats.org/officeDocument/2006/relationships/image" Target="../media/image8.png"/><Relationship Id="rId18" Type="http://schemas.openxmlformats.org/officeDocument/2006/relationships/image" Target="../media/image13.png"/><Relationship Id="rId3" Type="http://schemas.openxmlformats.org/officeDocument/2006/relationships/image" Target="../media/image2.jpeg"/><Relationship Id="rId21" Type="http://schemas.openxmlformats.org/officeDocument/2006/relationships/hyperlink" Target="https://www.linkedin.com/in/anishjasti3101/" TargetMode="External"/><Relationship Id="rId7" Type="http://schemas.openxmlformats.org/officeDocument/2006/relationships/image" Target="../media/image5.jpeg"/><Relationship Id="rId12" Type="http://schemas.openxmlformats.org/officeDocument/2006/relationships/hyperlink" Target="https://www.linkedin.com/in/nikhitha-siddi-319901183/" TargetMode="External"/><Relationship Id="rId17"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hyperlink" Target="https://www.linkedin.com/in/sharanshirodkar7/" TargetMode="External"/><Relationship Id="rId24" Type="http://schemas.openxmlformats.org/officeDocument/2006/relationships/image" Target="../media/image18.png"/><Relationship Id="rId5" Type="http://schemas.openxmlformats.org/officeDocument/2006/relationships/hyperlink" Target="https://www.linkedin.com/in/suneet-abraham-6329b8168/" TargetMode="External"/><Relationship Id="rId15" Type="http://schemas.openxmlformats.org/officeDocument/2006/relationships/image" Target="../media/image10.jpeg"/><Relationship Id="rId23" Type="http://schemas.openxmlformats.org/officeDocument/2006/relationships/image" Target="../media/image17.png"/><Relationship Id="rId10" Type="http://schemas.openxmlformats.org/officeDocument/2006/relationships/hyperlink" Target="https://www.linkedin.com/in/akshayddeshmukh/" TargetMode="External"/><Relationship Id="rId19" Type="http://schemas.openxmlformats.org/officeDocument/2006/relationships/image" Target="../media/image14.png"/><Relationship Id="rId4" Type="http://schemas.openxmlformats.org/officeDocument/2006/relationships/image" Target="../media/image3.jpeg"/><Relationship Id="rId9" Type="http://schemas.openxmlformats.org/officeDocument/2006/relationships/image" Target="../media/image7.png"/><Relationship Id="rId14" Type="http://schemas.openxmlformats.org/officeDocument/2006/relationships/image" Target="../media/image9.png"/><Relationship Id="rId22"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79FF3CA-458A-4D4D-B9C8-94E3801BC8D9}"/>
              </a:ext>
            </a:extLst>
          </p:cNvPr>
          <p:cNvSpPr>
            <a:spLocks/>
          </p:cNvSpPr>
          <p:nvPr/>
        </p:nvSpPr>
        <p:spPr bwMode="auto">
          <a:xfrm>
            <a:off x="-96054" y="-12699"/>
            <a:ext cx="9235394" cy="21971000"/>
          </a:xfrm>
          <a:prstGeom prst="rect">
            <a:avLst/>
          </a:prstGeom>
          <a:solidFill>
            <a:srgbClr val="CFB99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
        <p:nvSpPr>
          <p:cNvPr id="2" name="Text Box 126">
            <a:extLst>
              <a:ext uri="{FF2B5EF4-FFF2-40B4-BE49-F238E27FC236}">
                <a16:creationId xmlns:a16="http://schemas.microsoft.com/office/drawing/2014/main" id="{483B37E3-74D4-9F4E-81FB-4FA09415C539}"/>
              </a:ext>
            </a:extLst>
          </p:cNvPr>
          <p:cNvSpPr txBox="1">
            <a:spLocks noChangeArrowheads="1"/>
          </p:cNvSpPr>
          <p:nvPr/>
        </p:nvSpPr>
        <p:spPr bwMode="auto">
          <a:xfrm>
            <a:off x="62396" y="118096"/>
            <a:ext cx="8828079" cy="1754326"/>
          </a:xfrm>
          <a:prstGeom prst="rect">
            <a:avLst/>
          </a:prstGeom>
          <a:solidFill>
            <a:schemeClr val="tx1"/>
          </a:solidFill>
          <a:ln>
            <a:noFill/>
          </a:ln>
          <a:effectLst/>
        </p:spPr>
        <p:txBody>
          <a:bodyPr wrap="square">
            <a:spAutoFit/>
          </a:bodyPr>
          <a:lstStyle/>
          <a:p>
            <a:pPr>
              <a:spcBef>
                <a:spcPct val="50000"/>
              </a:spcBef>
            </a:pPr>
            <a:r>
              <a:rPr lang="en-US" sz="3600" b="1" kern="2400">
                <a:solidFill>
                  <a:schemeClr val="bg1">
                    <a:lumMod val="95000"/>
                  </a:schemeClr>
                </a:solidFill>
                <a:effectLst/>
                <a:latin typeface="Arial" panose="020B0604020202020204" pitchFamily="34" charset="0"/>
                <a:ea typeface="MS Mincho"/>
                <a:cs typeface="Arial" panose="020B0604020202020204" pitchFamily="34" charset="0"/>
              </a:rPr>
              <a:t>Unstructured Data Analysis to Improve Digital Eligibility of E-Commerce Listings</a:t>
            </a:r>
            <a:endParaRPr lang="en-US" altLang="en-US" sz="3600" b="1">
              <a:solidFill>
                <a:schemeClr val="bg1">
                  <a:lumMod val="95000"/>
                </a:schemeClr>
              </a:solidFill>
              <a:latin typeface="Arial" panose="020B0604020202020204" pitchFamily="34" charset="0"/>
              <a:ea typeface="MS Mincho"/>
              <a:cs typeface="Arial" panose="020B0604020202020204" pitchFamily="34" charset="0"/>
            </a:endParaRPr>
          </a:p>
        </p:txBody>
      </p:sp>
      <p:sp>
        <p:nvSpPr>
          <p:cNvPr id="6" name="TextBox 5">
            <a:extLst>
              <a:ext uri="{FF2B5EF4-FFF2-40B4-BE49-F238E27FC236}">
                <a16:creationId xmlns:a16="http://schemas.microsoft.com/office/drawing/2014/main" id="{A0F0A4B1-CE86-2D45-8907-A777B1C83D4B}"/>
              </a:ext>
            </a:extLst>
          </p:cNvPr>
          <p:cNvSpPr txBox="1"/>
          <p:nvPr/>
        </p:nvSpPr>
        <p:spPr>
          <a:xfrm>
            <a:off x="-204" y="2054056"/>
            <a:ext cx="8991369" cy="1852815"/>
          </a:xfrm>
          <a:prstGeom prst="rect">
            <a:avLst/>
          </a:prstGeom>
          <a:noFill/>
        </p:spPr>
        <p:txBody>
          <a:bodyPr wrap="square">
            <a:spAutoFit/>
          </a:bodyPr>
          <a:lstStyle/>
          <a:p>
            <a:r>
              <a:rPr lang="en-IN" sz="2200" b="1">
                <a:latin typeface="Arial" panose="020B0604020202020204" pitchFamily="34" charset="0"/>
                <a:cs typeface="Arial" panose="020B0604020202020204" pitchFamily="34" charset="0"/>
              </a:rPr>
              <a:t>Suneet Abraham, </a:t>
            </a:r>
            <a:r>
              <a:rPr kumimoji="0" lang="en-IN" sz="2200" b="1"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rPr>
              <a:t>Akshay Deshmukh, Anish Jasti,</a:t>
            </a:r>
            <a:r>
              <a:rPr lang="en-IN" sz="2200" b="1">
                <a:latin typeface="Arial" panose="020B0604020202020204" pitchFamily="34" charset="0"/>
                <a:cs typeface="Arial" panose="020B0604020202020204" pitchFamily="34" charset="0"/>
              </a:rPr>
              <a:t> Sharan Shirodkar, Nikhitha Siddi, Matthew A. Lanham</a:t>
            </a:r>
          </a:p>
          <a:p>
            <a:r>
              <a:rPr lang="en-IN" sz="2200">
                <a:latin typeface="Arial" panose="020B0604020202020204" pitchFamily="34" charset="0"/>
                <a:cs typeface="Arial" panose="020B0604020202020204" pitchFamily="34" charset="0"/>
              </a:rPr>
              <a:t>Purdue University, Daniels School of Business</a:t>
            </a:r>
          </a:p>
          <a:p>
            <a:pPr>
              <a:spcBef>
                <a:spcPct val="20000"/>
              </a:spcBef>
            </a:pPr>
            <a:r>
              <a:rPr lang="en-IN" altLang="en-US" sz="2200">
                <a:latin typeface="Arial" panose="020B0604020202020204" pitchFamily="34" charset="0"/>
                <a:cs typeface="Arial" panose="020B0604020202020204" pitchFamily="34" charset="0"/>
              </a:rPr>
              <a:t>abraha46@purdue.edu, deshmu25@purdue.edu; jastia@purdue.edu; sshirodk@purdue.edu, nsiddi@purdue.edu; lanhamm@purdue.edu</a:t>
            </a:r>
            <a:endParaRPr lang="en-GB" altLang="en-US" sz="2200">
              <a:latin typeface="Arial" panose="020B0604020202020204" pitchFamily="34" charset="0"/>
              <a:cs typeface="Arial" panose="020B0604020202020204" pitchFamily="34" charset="0"/>
            </a:endParaRPr>
          </a:p>
        </p:txBody>
      </p:sp>
      <p:sp>
        <p:nvSpPr>
          <p:cNvPr id="15" name="Rectangle 14">
            <a:extLst>
              <a:ext uri="{FF2B5EF4-FFF2-40B4-BE49-F238E27FC236}">
                <a16:creationId xmlns:a16="http://schemas.microsoft.com/office/drawing/2014/main" id="{51CD0828-D839-D547-81E9-14F36F4411E3}"/>
              </a:ext>
            </a:extLst>
          </p:cNvPr>
          <p:cNvSpPr/>
          <p:nvPr/>
        </p:nvSpPr>
        <p:spPr bwMode="auto">
          <a:xfrm>
            <a:off x="-95247" y="6603908"/>
            <a:ext cx="7167979" cy="523220"/>
          </a:xfrm>
          <a:prstGeom prst="rect">
            <a:avLst/>
          </a:prstGeom>
          <a:solidFill>
            <a:schemeClr val="tx1"/>
          </a:solidFill>
          <a:ln w="9525" cap="flat" cmpd="sng" algn="ctr">
            <a:solidFill>
              <a:schemeClr val="tx1">
                <a:lumMod val="50000"/>
                <a:lumOff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
        <p:nvSpPr>
          <p:cNvPr id="16" name="Rectangle 15">
            <a:extLst>
              <a:ext uri="{FF2B5EF4-FFF2-40B4-BE49-F238E27FC236}">
                <a16:creationId xmlns:a16="http://schemas.microsoft.com/office/drawing/2014/main" id="{82BDF84D-4096-854B-8F4A-A0214D647341}"/>
              </a:ext>
            </a:extLst>
          </p:cNvPr>
          <p:cNvSpPr/>
          <p:nvPr/>
        </p:nvSpPr>
        <p:spPr>
          <a:xfrm>
            <a:off x="-31625" y="6603908"/>
            <a:ext cx="7099965" cy="523220"/>
          </a:xfrm>
          <a:prstGeom prst="rect">
            <a:avLst/>
          </a:prstGeom>
        </p:spPr>
        <p:txBody>
          <a:bodyPr wrap="square">
            <a:spAutoFit/>
          </a:bodyPr>
          <a:lstStyle/>
          <a:p>
            <a:pPr algn="ctr"/>
            <a:r>
              <a:rPr lang="en-US" sz="2800" b="1">
                <a:solidFill>
                  <a:srgbClr val="CFB991"/>
                </a:solidFill>
                <a:latin typeface="Arial" panose="020B0604020202020204" pitchFamily="34" charset="0"/>
                <a:cs typeface="Arial" panose="020B0604020202020204" pitchFamily="34" charset="0"/>
              </a:rPr>
              <a:t>BUSINESS PROBLEM FRAMING</a:t>
            </a:r>
          </a:p>
        </p:txBody>
      </p:sp>
      <p:sp>
        <p:nvSpPr>
          <p:cNvPr id="142" name="Rectangle 141">
            <a:extLst>
              <a:ext uri="{FF2B5EF4-FFF2-40B4-BE49-F238E27FC236}">
                <a16:creationId xmlns:a16="http://schemas.microsoft.com/office/drawing/2014/main" id="{BD862A35-653F-C141-9763-CAD045008739}"/>
              </a:ext>
            </a:extLst>
          </p:cNvPr>
          <p:cNvSpPr>
            <a:spLocks/>
          </p:cNvSpPr>
          <p:nvPr/>
        </p:nvSpPr>
        <p:spPr bwMode="auto">
          <a:xfrm>
            <a:off x="34668505" y="-12699"/>
            <a:ext cx="9235395" cy="21971000"/>
          </a:xfrm>
          <a:prstGeom prst="rect">
            <a:avLst/>
          </a:prstGeom>
          <a:solidFill>
            <a:srgbClr val="CFB99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
        <p:nvSpPr>
          <p:cNvPr id="144" name="Rectangle 143">
            <a:extLst>
              <a:ext uri="{FF2B5EF4-FFF2-40B4-BE49-F238E27FC236}">
                <a16:creationId xmlns:a16="http://schemas.microsoft.com/office/drawing/2014/main" id="{6CDBA55F-FD05-314A-96B3-BD903C48701D}"/>
              </a:ext>
            </a:extLst>
          </p:cNvPr>
          <p:cNvSpPr/>
          <p:nvPr/>
        </p:nvSpPr>
        <p:spPr bwMode="auto">
          <a:xfrm>
            <a:off x="34672409" y="1796616"/>
            <a:ext cx="8616693" cy="523220"/>
          </a:xfrm>
          <a:prstGeom prst="rect">
            <a:avLst/>
          </a:prstGeom>
          <a:solidFill>
            <a:schemeClr val="tx1"/>
          </a:solidFill>
          <a:ln w="9525" cap="flat" cmpd="sng" algn="ctr">
            <a:solidFill>
              <a:schemeClr val="tx1">
                <a:lumMod val="50000"/>
                <a:lumOff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
        <p:nvSpPr>
          <p:cNvPr id="145" name="Rectangle 144">
            <a:extLst>
              <a:ext uri="{FF2B5EF4-FFF2-40B4-BE49-F238E27FC236}">
                <a16:creationId xmlns:a16="http://schemas.microsoft.com/office/drawing/2014/main" id="{1F41151D-D6E8-3646-93D8-AD23134EE19B}"/>
              </a:ext>
            </a:extLst>
          </p:cNvPr>
          <p:cNvSpPr/>
          <p:nvPr/>
        </p:nvSpPr>
        <p:spPr>
          <a:xfrm>
            <a:off x="34672410" y="1814801"/>
            <a:ext cx="8616692" cy="523220"/>
          </a:xfrm>
          <a:prstGeom prst="rect">
            <a:avLst/>
          </a:prstGeom>
        </p:spPr>
        <p:txBody>
          <a:bodyPr wrap="square">
            <a:spAutoFit/>
          </a:bodyPr>
          <a:lstStyle/>
          <a:p>
            <a:pPr algn="ctr"/>
            <a:r>
              <a:rPr lang="en-US" sz="2800" b="1">
                <a:solidFill>
                  <a:srgbClr val="CFB991"/>
                </a:solidFill>
                <a:latin typeface="Arial" panose="020B0604020202020204" pitchFamily="34" charset="0"/>
                <a:cs typeface="Arial" panose="020B0604020202020204" pitchFamily="34" charset="0"/>
              </a:rPr>
              <a:t>DEPLOYMENT &amp; LIFE CYCLE MANAGEMENT</a:t>
            </a:r>
          </a:p>
        </p:txBody>
      </p:sp>
      <p:sp>
        <p:nvSpPr>
          <p:cNvPr id="178" name="Rectangle 177">
            <a:extLst>
              <a:ext uri="{FF2B5EF4-FFF2-40B4-BE49-F238E27FC236}">
                <a16:creationId xmlns:a16="http://schemas.microsoft.com/office/drawing/2014/main" id="{18F971F8-7F6A-5442-91A8-002F9F907A78}"/>
              </a:ext>
            </a:extLst>
          </p:cNvPr>
          <p:cNvSpPr/>
          <p:nvPr/>
        </p:nvSpPr>
        <p:spPr bwMode="auto">
          <a:xfrm>
            <a:off x="34668164" y="16490247"/>
            <a:ext cx="5493344" cy="523220"/>
          </a:xfrm>
          <a:prstGeom prst="rect">
            <a:avLst/>
          </a:prstGeom>
          <a:solidFill>
            <a:schemeClr val="tx1"/>
          </a:solidFill>
          <a:ln w="9525" cap="flat" cmpd="sng" algn="ctr">
            <a:solidFill>
              <a:schemeClr val="tx1">
                <a:lumMod val="50000"/>
                <a:lumOff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
        <p:nvSpPr>
          <p:cNvPr id="179" name="Rectangle 178">
            <a:extLst>
              <a:ext uri="{FF2B5EF4-FFF2-40B4-BE49-F238E27FC236}">
                <a16:creationId xmlns:a16="http://schemas.microsoft.com/office/drawing/2014/main" id="{04B4404B-B33B-034D-AEF1-CB67527468BD}"/>
              </a:ext>
            </a:extLst>
          </p:cNvPr>
          <p:cNvSpPr/>
          <p:nvPr/>
        </p:nvSpPr>
        <p:spPr>
          <a:xfrm>
            <a:off x="34693905" y="16511512"/>
            <a:ext cx="5467603" cy="523220"/>
          </a:xfrm>
          <a:prstGeom prst="rect">
            <a:avLst/>
          </a:prstGeom>
        </p:spPr>
        <p:txBody>
          <a:bodyPr wrap="square">
            <a:spAutoFit/>
          </a:bodyPr>
          <a:lstStyle/>
          <a:p>
            <a:pPr algn="ctr"/>
            <a:r>
              <a:rPr lang="en-US" sz="2800" b="1">
                <a:solidFill>
                  <a:srgbClr val="CFB991"/>
                </a:solidFill>
                <a:latin typeface="Arial" panose="020B0604020202020204" pitchFamily="34" charset="0"/>
                <a:cs typeface="Arial" panose="020B0604020202020204" pitchFamily="34" charset="0"/>
              </a:rPr>
              <a:t>ACKNOWLEDGEMENTS</a:t>
            </a:r>
          </a:p>
        </p:txBody>
      </p:sp>
      <p:sp>
        <p:nvSpPr>
          <p:cNvPr id="180" name="TextBox 179">
            <a:extLst>
              <a:ext uri="{FF2B5EF4-FFF2-40B4-BE49-F238E27FC236}">
                <a16:creationId xmlns:a16="http://schemas.microsoft.com/office/drawing/2014/main" id="{55E67928-1CD5-5B46-A024-8DB7783D249E}"/>
              </a:ext>
            </a:extLst>
          </p:cNvPr>
          <p:cNvSpPr txBox="1"/>
          <p:nvPr/>
        </p:nvSpPr>
        <p:spPr>
          <a:xfrm>
            <a:off x="35169181" y="17170379"/>
            <a:ext cx="8620551" cy="1015663"/>
          </a:xfrm>
          <a:prstGeom prst="rect">
            <a:avLst/>
          </a:prstGeom>
          <a:noFill/>
        </p:spPr>
        <p:txBody>
          <a:bodyPr wrap="square">
            <a:spAutoFit/>
          </a:bodyPr>
          <a:lstStyle/>
          <a:p>
            <a:pPr algn="just"/>
            <a:r>
              <a:rPr lang="en-IN" sz="2000" spc="10">
                <a:latin typeface="Arial" panose="020B0604020202020204" pitchFamily="34" charset="0"/>
                <a:cs typeface="Arial" panose="020B0604020202020204" pitchFamily="34" charset="0"/>
              </a:rPr>
              <a:t>We would like to thank our industry partner for their guidance and support on this project as well as the Purdue MS BAIM program for partially funding this work.</a:t>
            </a:r>
          </a:p>
        </p:txBody>
      </p:sp>
      <p:sp>
        <p:nvSpPr>
          <p:cNvPr id="188" name="Rectangle 187">
            <a:extLst>
              <a:ext uri="{FF2B5EF4-FFF2-40B4-BE49-F238E27FC236}">
                <a16:creationId xmlns:a16="http://schemas.microsoft.com/office/drawing/2014/main" id="{B94C18C3-6F3E-9943-AC69-A8E4CD9DF906}"/>
              </a:ext>
            </a:extLst>
          </p:cNvPr>
          <p:cNvSpPr/>
          <p:nvPr/>
        </p:nvSpPr>
        <p:spPr bwMode="auto">
          <a:xfrm>
            <a:off x="21492547" y="629565"/>
            <a:ext cx="6893975" cy="556601"/>
          </a:xfrm>
          <a:prstGeom prst="rect">
            <a:avLst/>
          </a:prstGeom>
          <a:solidFill>
            <a:schemeClr val="tx1"/>
          </a:solidFill>
          <a:ln w="9525" cap="flat" cmpd="sng" algn="ctr">
            <a:solidFill>
              <a:schemeClr val="tx1">
                <a:lumMod val="50000"/>
                <a:lumOff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
        <p:nvSpPr>
          <p:cNvPr id="189" name="Rectangle 188">
            <a:extLst>
              <a:ext uri="{FF2B5EF4-FFF2-40B4-BE49-F238E27FC236}">
                <a16:creationId xmlns:a16="http://schemas.microsoft.com/office/drawing/2014/main" id="{803F9F70-0ACA-9946-B4B7-3338CD523149}"/>
              </a:ext>
            </a:extLst>
          </p:cNvPr>
          <p:cNvSpPr/>
          <p:nvPr/>
        </p:nvSpPr>
        <p:spPr>
          <a:xfrm>
            <a:off x="21479090" y="654533"/>
            <a:ext cx="6859931" cy="523221"/>
          </a:xfrm>
          <a:prstGeom prst="rect">
            <a:avLst/>
          </a:prstGeom>
        </p:spPr>
        <p:txBody>
          <a:bodyPr wrap="square">
            <a:spAutoFit/>
          </a:bodyPr>
          <a:lstStyle/>
          <a:p>
            <a:pPr algn="ctr"/>
            <a:r>
              <a:rPr lang="en-US" sz="2800" b="1">
                <a:solidFill>
                  <a:srgbClr val="CFB991"/>
                </a:solidFill>
                <a:latin typeface="Arial" panose="020B0604020202020204" pitchFamily="34" charset="0"/>
                <a:cs typeface="Arial" panose="020B0604020202020204" pitchFamily="34" charset="0"/>
              </a:rPr>
              <a:t>METHODOLOGY</a:t>
            </a:r>
          </a:p>
        </p:txBody>
      </p:sp>
      <p:cxnSp>
        <p:nvCxnSpPr>
          <p:cNvPr id="192" name="Straight Connector 191">
            <a:extLst>
              <a:ext uri="{FF2B5EF4-FFF2-40B4-BE49-F238E27FC236}">
                <a16:creationId xmlns:a16="http://schemas.microsoft.com/office/drawing/2014/main" id="{A7DE79F1-1B07-EB40-8861-D3685ADE4DF5}"/>
              </a:ext>
            </a:extLst>
          </p:cNvPr>
          <p:cNvCxnSpPr/>
          <p:nvPr/>
        </p:nvCxnSpPr>
        <p:spPr bwMode="auto">
          <a:xfrm>
            <a:off x="21479090" y="0"/>
            <a:ext cx="16119" cy="21941951"/>
          </a:xfrm>
          <a:prstGeom prst="line">
            <a:avLst/>
          </a:prstGeom>
          <a:solidFill>
            <a:schemeClr val="accent1"/>
          </a:solidFill>
          <a:ln w="9525" cap="flat" cmpd="sng" algn="ctr">
            <a:solidFill>
              <a:srgbClr val="B1810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3" name="Rectangle 192">
            <a:extLst>
              <a:ext uri="{FF2B5EF4-FFF2-40B4-BE49-F238E27FC236}">
                <a16:creationId xmlns:a16="http://schemas.microsoft.com/office/drawing/2014/main" id="{76FEB872-372C-4148-AEFD-8FC60E42DEA4}"/>
              </a:ext>
            </a:extLst>
          </p:cNvPr>
          <p:cNvSpPr/>
          <p:nvPr/>
        </p:nvSpPr>
        <p:spPr bwMode="auto">
          <a:xfrm>
            <a:off x="21494158" y="9436108"/>
            <a:ext cx="5558919" cy="585318"/>
          </a:xfrm>
          <a:prstGeom prst="rect">
            <a:avLst/>
          </a:prstGeom>
          <a:solidFill>
            <a:schemeClr val="tx1"/>
          </a:solidFill>
          <a:ln w="9525" cap="flat" cmpd="sng" algn="ctr">
            <a:solidFill>
              <a:schemeClr val="tx1">
                <a:lumMod val="50000"/>
                <a:lumOff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
        <p:nvSpPr>
          <p:cNvPr id="194" name="Rectangle 193">
            <a:extLst>
              <a:ext uri="{FF2B5EF4-FFF2-40B4-BE49-F238E27FC236}">
                <a16:creationId xmlns:a16="http://schemas.microsoft.com/office/drawing/2014/main" id="{E663D7BB-BDAB-8940-808A-7E7C8E4039DC}"/>
              </a:ext>
            </a:extLst>
          </p:cNvPr>
          <p:cNvSpPr/>
          <p:nvPr/>
        </p:nvSpPr>
        <p:spPr>
          <a:xfrm>
            <a:off x="21595217" y="9496458"/>
            <a:ext cx="5542188" cy="523220"/>
          </a:xfrm>
          <a:prstGeom prst="rect">
            <a:avLst/>
          </a:prstGeom>
        </p:spPr>
        <p:txBody>
          <a:bodyPr wrap="square">
            <a:spAutoFit/>
          </a:bodyPr>
          <a:lstStyle/>
          <a:p>
            <a:pPr algn="ctr"/>
            <a:r>
              <a:rPr lang="en-US" sz="2800" b="1">
                <a:solidFill>
                  <a:srgbClr val="CFB991"/>
                </a:solidFill>
                <a:latin typeface="Arial" panose="020B0604020202020204" pitchFamily="34" charset="0"/>
                <a:cs typeface="Arial" panose="020B0604020202020204" pitchFamily="34" charset="0"/>
              </a:rPr>
              <a:t>MODEL BUILDING</a:t>
            </a:r>
          </a:p>
        </p:txBody>
      </p:sp>
      <p:sp>
        <p:nvSpPr>
          <p:cNvPr id="4" name="TextBox 3">
            <a:extLst>
              <a:ext uri="{FF2B5EF4-FFF2-40B4-BE49-F238E27FC236}">
                <a16:creationId xmlns:a16="http://schemas.microsoft.com/office/drawing/2014/main" id="{287E6A82-95D2-AF7B-B1AF-282D1EA4C32D}"/>
              </a:ext>
            </a:extLst>
          </p:cNvPr>
          <p:cNvSpPr txBox="1"/>
          <p:nvPr/>
        </p:nvSpPr>
        <p:spPr>
          <a:xfrm>
            <a:off x="345717" y="7408879"/>
            <a:ext cx="8453473" cy="5847755"/>
          </a:xfrm>
          <a:prstGeom prst="rect">
            <a:avLst/>
          </a:prstGeom>
          <a:noFill/>
        </p:spPr>
        <p:txBody>
          <a:bodyPr wrap="square">
            <a:spAutoFit/>
          </a:bodyPr>
          <a:lstStyle/>
          <a:p>
            <a:pPr algn="just"/>
            <a:r>
              <a:rPr lang="en-US" sz="2200" b="0" i="0">
                <a:effectLst/>
                <a:latin typeface="Arial" panose="020B0604020202020204" pitchFamily="34" charset="0"/>
                <a:cs typeface="Arial" panose="020B0604020202020204" pitchFamily="34" charset="0"/>
              </a:rPr>
              <a:t>Our team is collaborating with a nationwide supercenter chain that mandates vendors to furnish product details along with at least one image for digital eligibility on their website. However, when vendors fail to comply with these requirements, numerous products are left unlisted on the client's website, causing an uneven customer experience.</a:t>
            </a:r>
          </a:p>
          <a:p>
            <a:pPr algn="just"/>
            <a:endParaRPr lang="en-US" sz="2200" spc="10">
              <a:latin typeface="Arial" panose="020B0604020202020204" pitchFamily="34" charset="0"/>
              <a:cs typeface="Arial" panose="020B0604020202020204" pitchFamily="34" charset="0"/>
            </a:endParaRPr>
          </a:p>
          <a:p>
            <a:pPr algn="just"/>
            <a:r>
              <a:rPr lang="en-US" sz="2200" b="0" i="0">
                <a:effectLst/>
                <a:latin typeface="Arial" panose="020B0604020202020204" pitchFamily="34" charset="0"/>
                <a:cs typeface="Arial" panose="020B0604020202020204" pitchFamily="34" charset="0"/>
              </a:rPr>
              <a:t>The grocery chain's website only features products that meet specific requirements, and unfortunately, only 33% of the products in their portfolio fulfill these criteria, resulting in a loss of revenue.</a:t>
            </a:r>
          </a:p>
          <a:p>
            <a:pPr algn="just"/>
            <a:endParaRPr lang="en-US" sz="2200" spc="10">
              <a:latin typeface="Arial" panose="020B0604020202020204" pitchFamily="34" charset="0"/>
              <a:cs typeface="Arial" panose="020B0604020202020204" pitchFamily="34" charset="0"/>
            </a:endParaRPr>
          </a:p>
          <a:p>
            <a:pPr algn="just"/>
            <a:r>
              <a:rPr lang="en-US" sz="2200" b="0" i="0">
                <a:effectLst/>
                <a:latin typeface="Arial" panose="020B0604020202020204" pitchFamily="34" charset="0"/>
                <a:cs typeface="Arial" panose="020B0604020202020204" pitchFamily="34" charset="0"/>
              </a:rPr>
              <a:t>The supercenter chain faces a limitation where vendors are unable to verify whether their product descriptions meet the required standards or not. Consequently, vendors tend to submit inadequate descriptions to pass the initial digital eligibility screening. To ensure uniformity and quality, there is a need to categorize descriptions appropriately.</a:t>
            </a:r>
            <a:endParaRPr lang="en-US" sz="2200" spc="1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547D7D29-C5E8-F426-BD13-D8CD71782749}"/>
              </a:ext>
            </a:extLst>
          </p:cNvPr>
          <p:cNvSpPr txBox="1"/>
          <p:nvPr/>
        </p:nvSpPr>
        <p:spPr>
          <a:xfrm>
            <a:off x="9544050" y="5080331"/>
            <a:ext cx="11430000" cy="4154984"/>
          </a:xfrm>
          <a:prstGeom prst="rect">
            <a:avLst/>
          </a:prstGeom>
          <a:noFill/>
        </p:spPr>
        <p:txBody>
          <a:bodyPr wrap="square">
            <a:spAutoFit/>
          </a:bodyPr>
          <a:lstStyle/>
          <a:p>
            <a:pPr algn="just" defTabSz="887413"/>
            <a:r>
              <a:rPr lang="en-US" sz="2200" b="0" i="0">
                <a:effectLst/>
                <a:latin typeface="Arial" panose="020B0604020202020204" pitchFamily="34" charset="0"/>
                <a:cs typeface="Arial" panose="020B0604020202020204" pitchFamily="34" charset="0"/>
              </a:rPr>
              <a:t>We have identified two analytical problem goals to address the business problem –</a:t>
            </a:r>
          </a:p>
          <a:p>
            <a:pPr marL="342900" indent="-342900" algn="just" defTabSz="887413">
              <a:buFont typeface="Arial" panose="020B0604020202020204" pitchFamily="34" charset="0"/>
              <a:buChar char="•"/>
            </a:pPr>
            <a:r>
              <a:rPr lang="en-US" sz="2200" b="0" i="0">
                <a:effectLst/>
                <a:latin typeface="Arial" panose="020B0604020202020204" pitchFamily="34" charset="0"/>
                <a:cs typeface="Arial" panose="020B0604020202020204" pitchFamily="34" charset="0"/>
              </a:rPr>
              <a:t>The first goal is to develop an algorithm to score the descriptions on a scale of 100 to categorize </a:t>
            </a:r>
            <a:r>
              <a:rPr lang="en-US" sz="2200">
                <a:latin typeface="Arial" panose="020B0604020202020204" pitchFamily="34" charset="0"/>
                <a:cs typeface="Arial" panose="020B0604020202020204" pitchFamily="34" charset="0"/>
              </a:rPr>
              <a:t>them </a:t>
            </a:r>
            <a:r>
              <a:rPr lang="en-US" sz="2200" b="0" i="0">
                <a:effectLst/>
                <a:latin typeface="Arial" panose="020B0604020202020204" pitchFamily="34" charset="0"/>
                <a:cs typeface="Arial" panose="020B0604020202020204" pitchFamily="34" charset="0"/>
              </a:rPr>
              <a:t>as ‘Good’ or ‘Poor’. Once we have identified the bad descriptions, we aim to correct them. </a:t>
            </a:r>
            <a:r>
              <a:rPr lang="en-US" sz="2200">
                <a:latin typeface="Arial" panose="020B0604020202020204" pitchFamily="34" charset="0"/>
                <a:cs typeface="Arial" panose="020B0604020202020204" pitchFamily="34" charset="0"/>
              </a:rPr>
              <a:t>The parameters we use to make this decision are readability, sentiment, length and relevance of the description. We assume only the above parameters to be pivotal in the segregation.</a:t>
            </a:r>
            <a:endParaRPr lang="en-US" sz="2200" b="0" i="0">
              <a:effectLst/>
              <a:latin typeface="Arial" panose="020B0604020202020204" pitchFamily="34" charset="0"/>
              <a:cs typeface="Arial" panose="020B0604020202020204" pitchFamily="34" charset="0"/>
            </a:endParaRPr>
          </a:p>
          <a:p>
            <a:pPr marL="342900" indent="-342900" algn="just" defTabSz="887413">
              <a:buFont typeface="Arial" panose="020B0604020202020204" pitchFamily="34" charset="0"/>
              <a:buChar char="•"/>
            </a:pPr>
            <a:r>
              <a:rPr lang="en-US" sz="2200" b="0" i="0">
                <a:effectLst/>
                <a:latin typeface="Arial" panose="020B0604020202020204" pitchFamily="34" charset="0"/>
                <a:cs typeface="Arial" panose="020B0604020202020204" pitchFamily="34" charset="0"/>
              </a:rPr>
              <a:t>The second goal involves using Optical Character Recognition (OCR) to extract text from product images and using language model (</a:t>
            </a:r>
            <a:r>
              <a:rPr lang="en-US" sz="2200" b="0" i="0" err="1">
                <a:effectLst/>
                <a:latin typeface="Arial" panose="020B0604020202020204" pitchFamily="34" charset="0"/>
                <a:cs typeface="Arial" panose="020B0604020202020204" pitchFamily="34" charset="0"/>
              </a:rPr>
              <a:t>OpenAI</a:t>
            </a:r>
            <a:r>
              <a:rPr lang="en-US" sz="2200" err="1">
                <a:latin typeface="Arial" panose="020B0604020202020204" pitchFamily="34" charset="0"/>
                <a:cs typeface="Arial" panose="020B0604020202020204" pitchFamily="34" charset="0"/>
              </a:rPr>
              <a:t>’s</a:t>
            </a:r>
            <a:r>
              <a:rPr lang="en-US" sz="2200">
                <a:latin typeface="Arial" panose="020B0604020202020204" pitchFamily="34" charset="0"/>
                <a:cs typeface="Arial" panose="020B0604020202020204" pitchFamily="34" charset="0"/>
              </a:rPr>
              <a:t> </a:t>
            </a:r>
            <a:r>
              <a:rPr lang="en-US" sz="2200" err="1">
                <a:latin typeface="Arial" panose="020B0604020202020204" pitchFamily="34" charset="0"/>
                <a:cs typeface="Arial" panose="020B0604020202020204" pitchFamily="34" charset="0"/>
              </a:rPr>
              <a:t>ChatGPT</a:t>
            </a:r>
            <a:r>
              <a:rPr lang="en-US" sz="2200">
                <a:latin typeface="Arial" panose="020B0604020202020204" pitchFamily="34" charset="0"/>
                <a:cs typeface="Arial" panose="020B0604020202020204" pitchFamily="34" charset="0"/>
              </a:rPr>
              <a:t> API)</a:t>
            </a:r>
            <a:r>
              <a:rPr lang="en-US" sz="2200" b="0" i="0">
                <a:effectLst/>
                <a:latin typeface="Arial" panose="020B0604020202020204" pitchFamily="34" charset="0"/>
                <a:cs typeface="Arial" panose="020B0604020202020204" pitchFamily="34" charset="0"/>
              </a:rPr>
              <a:t> to generate descriptions for them. </a:t>
            </a:r>
          </a:p>
          <a:p>
            <a:pPr algn="just" defTabSz="887413"/>
            <a:r>
              <a:rPr lang="en-US" sz="2200" b="0" i="0">
                <a:effectLst/>
                <a:latin typeface="Arial" panose="020B0604020202020204" pitchFamily="34" charset="0"/>
                <a:cs typeface="Arial" panose="020B0604020202020204" pitchFamily="34" charset="0"/>
              </a:rPr>
              <a:t>Our success metrics are to increase digital eligible products and the percentage of ‘Good</a:t>
            </a:r>
            <a:r>
              <a:rPr lang="en-US" sz="2200">
                <a:latin typeface="Arial" panose="020B0604020202020204" pitchFamily="34" charset="0"/>
                <a:cs typeface="Arial" panose="020B0604020202020204" pitchFamily="34" charset="0"/>
              </a:rPr>
              <a:t>’</a:t>
            </a:r>
            <a:r>
              <a:rPr lang="en-US" sz="2200" b="0" i="0">
                <a:effectLst/>
                <a:latin typeface="Arial" panose="020B0604020202020204" pitchFamily="34" charset="0"/>
                <a:cs typeface="Arial" panose="020B0604020202020204" pitchFamily="34" charset="0"/>
              </a:rPr>
              <a:t> descriptions. We will focus solely on images with text and not consider object identification within the scope of this problem.</a:t>
            </a:r>
            <a:endParaRPr lang="en-US" sz="2200">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9B17D3D3-06A4-BD02-458C-4D1B2906312A}"/>
              </a:ext>
            </a:extLst>
          </p:cNvPr>
          <p:cNvSpPr/>
          <p:nvPr/>
        </p:nvSpPr>
        <p:spPr bwMode="auto">
          <a:xfrm>
            <a:off x="9138871" y="4212717"/>
            <a:ext cx="7120791" cy="523220"/>
          </a:xfrm>
          <a:prstGeom prst="rect">
            <a:avLst/>
          </a:prstGeom>
          <a:solidFill>
            <a:schemeClr val="tx1"/>
          </a:solidFill>
          <a:ln w="9525" cap="flat" cmpd="sng" algn="ctr">
            <a:solidFill>
              <a:schemeClr val="tx1">
                <a:lumMod val="50000"/>
                <a:lumOff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6757EBE7-E601-3417-E140-0A27007093A2}"/>
              </a:ext>
            </a:extLst>
          </p:cNvPr>
          <p:cNvSpPr/>
          <p:nvPr/>
        </p:nvSpPr>
        <p:spPr>
          <a:xfrm>
            <a:off x="9177918" y="4212717"/>
            <a:ext cx="7065554" cy="523220"/>
          </a:xfrm>
          <a:prstGeom prst="rect">
            <a:avLst/>
          </a:prstGeom>
        </p:spPr>
        <p:txBody>
          <a:bodyPr wrap="square">
            <a:spAutoFit/>
          </a:bodyPr>
          <a:lstStyle/>
          <a:p>
            <a:pPr algn="ctr"/>
            <a:r>
              <a:rPr lang="en-US" sz="2800" b="1">
                <a:solidFill>
                  <a:srgbClr val="CFB991"/>
                </a:solidFill>
                <a:latin typeface="Arial" panose="020B0604020202020204" pitchFamily="34" charset="0"/>
                <a:cs typeface="Arial" panose="020B0604020202020204" pitchFamily="34" charset="0"/>
              </a:rPr>
              <a:t>ANALYTICS PROBLEM FRAMING</a:t>
            </a:r>
          </a:p>
        </p:txBody>
      </p:sp>
      <p:sp>
        <p:nvSpPr>
          <p:cNvPr id="20" name="Rectangle 19">
            <a:extLst>
              <a:ext uri="{FF2B5EF4-FFF2-40B4-BE49-F238E27FC236}">
                <a16:creationId xmlns:a16="http://schemas.microsoft.com/office/drawing/2014/main" id="{7DD4F683-C885-8126-A79D-4880889E29B7}"/>
              </a:ext>
            </a:extLst>
          </p:cNvPr>
          <p:cNvSpPr/>
          <p:nvPr/>
        </p:nvSpPr>
        <p:spPr bwMode="auto">
          <a:xfrm>
            <a:off x="9135967" y="13812279"/>
            <a:ext cx="3704704" cy="556601"/>
          </a:xfrm>
          <a:prstGeom prst="rect">
            <a:avLst/>
          </a:prstGeom>
          <a:solidFill>
            <a:schemeClr val="tx1"/>
          </a:solidFill>
          <a:ln w="9525" cap="flat" cmpd="sng" algn="ctr">
            <a:solidFill>
              <a:schemeClr val="tx1">
                <a:lumMod val="50000"/>
                <a:lumOff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
        <p:nvSpPr>
          <p:cNvPr id="21" name="Rectangle 20">
            <a:extLst>
              <a:ext uri="{FF2B5EF4-FFF2-40B4-BE49-F238E27FC236}">
                <a16:creationId xmlns:a16="http://schemas.microsoft.com/office/drawing/2014/main" id="{60F4F224-1A14-6FD1-7CB8-CD29DE5333E9}"/>
              </a:ext>
            </a:extLst>
          </p:cNvPr>
          <p:cNvSpPr/>
          <p:nvPr/>
        </p:nvSpPr>
        <p:spPr>
          <a:xfrm>
            <a:off x="9149981" y="13821597"/>
            <a:ext cx="3692077" cy="523220"/>
          </a:xfrm>
          <a:prstGeom prst="rect">
            <a:avLst/>
          </a:prstGeom>
        </p:spPr>
        <p:txBody>
          <a:bodyPr wrap="square">
            <a:spAutoFit/>
          </a:bodyPr>
          <a:lstStyle/>
          <a:p>
            <a:pPr algn="ctr"/>
            <a:r>
              <a:rPr lang="en-US" sz="2800" b="1">
                <a:solidFill>
                  <a:srgbClr val="CFB991"/>
                </a:solidFill>
                <a:latin typeface="Arial" panose="020B0604020202020204" pitchFamily="34" charset="0"/>
                <a:cs typeface="Arial" panose="020B0604020202020204" pitchFamily="34" charset="0"/>
              </a:rPr>
              <a:t>DATA</a:t>
            </a:r>
          </a:p>
        </p:txBody>
      </p:sp>
      <p:sp>
        <p:nvSpPr>
          <p:cNvPr id="23" name="TextBox 22">
            <a:extLst>
              <a:ext uri="{FF2B5EF4-FFF2-40B4-BE49-F238E27FC236}">
                <a16:creationId xmlns:a16="http://schemas.microsoft.com/office/drawing/2014/main" id="{B100C5FC-6F8C-3177-D632-36246E40991D}"/>
              </a:ext>
            </a:extLst>
          </p:cNvPr>
          <p:cNvSpPr txBox="1"/>
          <p:nvPr/>
        </p:nvSpPr>
        <p:spPr>
          <a:xfrm>
            <a:off x="9624792" y="18973918"/>
            <a:ext cx="11430000" cy="2800767"/>
          </a:xfrm>
          <a:prstGeom prst="rect">
            <a:avLst/>
          </a:prstGeom>
          <a:noFill/>
        </p:spPr>
        <p:txBody>
          <a:bodyPr wrap="square">
            <a:spAutoFit/>
          </a:bodyPr>
          <a:lstStyle/>
          <a:p>
            <a:pPr algn="just" defTabSz="887413"/>
            <a:r>
              <a:rPr lang="en-US" sz="2200" spc="10">
                <a:latin typeface="Arial" panose="020B0604020202020204" pitchFamily="34" charset="0"/>
                <a:cs typeface="Arial" panose="020B0604020202020204" pitchFamily="34" charset="0"/>
              </a:rPr>
              <a:t>The data is confidential and is provided to us by the supercenter chain. </a:t>
            </a:r>
            <a:r>
              <a:rPr lang="en-US" sz="2200" b="0" i="0">
                <a:effectLst/>
                <a:latin typeface="Arial" panose="020B0604020202020204" pitchFamily="34" charset="0"/>
                <a:cs typeface="Arial" panose="020B0604020202020204" pitchFamily="34" charset="0"/>
              </a:rPr>
              <a:t>Preprocessing involved removing non readable characters, excluding records with missing product information, and narrowing down the selection of columns to the ones required for the project.</a:t>
            </a:r>
          </a:p>
          <a:p>
            <a:pPr algn="just" defTabSz="887413"/>
            <a:endParaRPr lang="en-US" sz="2200" spc="10">
              <a:latin typeface="Arial" panose="020B0604020202020204" pitchFamily="34" charset="0"/>
              <a:cs typeface="Arial" panose="020B0604020202020204" pitchFamily="34" charset="0"/>
            </a:endParaRPr>
          </a:p>
          <a:p>
            <a:pPr algn="just" defTabSz="887413"/>
            <a:r>
              <a:rPr lang="en-US" sz="2200" spc="10" err="1">
                <a:latin typeface="Arial" panose="020B0604020202020204" pitchFamily="34" charset="0"/>
                <a:cs typeface="Arial" panose="020B0604020202020204" pitchFamily="34" charset="0"/>
              </a:rPr>
              <a:t>ItemSku</a:t>
            </a:r>
            <a:r>
              <a:rPr lang="en-US" sz="2200" spc="10">
                <a:latin typeface="Arial" panose="020B0604020202020204" pitchFamily="34" charset="0"/>
                <a:cs typeface="Arial" panose="020B0604020202020204" pitchFamily="34" charset="0"/>
              </a:rPr>
              <a:t> is the primary key for the data. </a:t>
            </a:r>
            <a:r>
              <a:rPr lang="en-US" sz="2200" spc="10" err="1">
                <a:latin typeface="Arial" panose="020B0604020202020204" pitchFamily="34" charset="0"/>
                <a:cs typeface="Arial" panose="020B0604020202020204" pitchFamily="34" charset="0"/>
              </a:rPr>
              <a:t>ItemDocumentValue</a:t>
            </a:r>
            <a:r>
              <a:rPr lang="en-US" sz="2200" spc="10">
                <a:latin typeface="Arial" panose="020B0604020202020204" pitchFamily="34" charset="0"/>
                <a:cs typeface="Arial" panose="020B0604020202020204" pitchFamily="34" charset="0"/>
              </a:rPr>
              <a:t> is the image URL for the products, and MarketingDetails is the column for the product description, which we use for our scoring algorithm.</a:t>
            </a:r>
            <a:endParaRPr lang="en-US" sz="2200">
              <a:latin typeface="Arial" panose="020B0604020202020204" pitchFamily="34" charset="0"/>
              <a:cs typeface="Arial" panose="020B0604020202020204" pitchFamily="34" charset="0"/>
            </a:endParaRPr>
          </a:p>
        </p:txBody>
      </p:sp>
      <p:pic>
        <p:nvPicPr>
          <p:cNvPr id="26635" name="Picture 11" descr="2023 INFORMS Business Analytics Conference logo">
            <a:extLst>
              <a:ext uri="{FF2B5EF4-FFF2-40B4-BE49-F238E27FC236}">
                <a16:creationId xmlns:a16="http://schemas.microsoft.com/office/drawing/2014/main" id="{DF482F15-8C55-3A54-8CC6-3576683B6C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90233" y="18345799"/>
            <a:ext cx="3146479" cy="3146479"/>
          </a:xfrm>
          <a:prstGeom prst="rect">
            <a:avLst/>
          </a:prstGeom>
          <a:noFill/>
          <a:extLst>
            <a:ext uri="{909E8E84-426E-40DD-AFC4-6F175D3DCCD1}">
              <a14:hiddenFill xmlns:a14="http://schemas.microsoft.com/office/drawing/2010/main">
                <a:solidFill>
                  <a:srgbClr val="FFFFFF"/>
                </a:solidFill>
              </a14:hiddenFill>
            </a:ext>
          </a:extLst>
        </p:spPr>
      </p:pic>
      <p:sp>
        <p:nvSpPr>
          <p:cNvPr id="122" name="Oval 121">
            <a:extLst>
              <a:ext uri="{FF2B5EF4-FFF2-40B4-BE49-F238E27FC236}">
                <a16:creationId xmlns:a16="http://schemas.microsoft.com/office/drawing/2014/main" id="{2F2E8640-3F85-4BD3-B5B9-2DCA1BBF73D4}"/>
              </a:ext>
            </a:extLst>
          </p:cNvPr>
          <p:cNvSpPr/>
          <p:nvPr/>
        </p:nvSpPr>
        <p:spPr bwMode="auto">
          <a:xfrm>
            <a:off x="62397" y="4347577"/>
            <a:ext cx="1647295" cy="1782669"/>
          </a:xfrm>
          <a:prstGeom prst="ellipse">
            <a:avLst/>
          </a:prstGeom>
          <a:blipFill>
            <a:blip r:embed="rId4"/>
            <a:stretch>
              <a:fillRect/>
            </a:stretch>
          </a:bli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pic>
        <p:nvPicPr>
          <p:cNvPr id="26647" name="Picture 23" descr="Linkedin - Free social media icons">
            <a:hlinkClick r:id="rId5"/>
            <a:extLst>
              <a:ext uri="{FF2B5EF4-FFF2-40B4-BE49-F238E27FC236}">
                <a16:creationId xmlns:a16="http://schemas.microsoft.com/office/drawing/2014/main" id="{72C521B9-7D3F-3B7D-C36A-25BB2E1B9DAE}"/>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88147" y="5684286"/>
            <a:ext cx="636492" cy="636492"/>
          </a:xfrm>
          <a:prstGeom prst="rect">
            <a:avLst/>
          </a:prstGeom>
          <a:solidFill>
            <a:schemeClr val="bg1"/>
          </a:solidFill>
        </p:spPr>
      </p:pic>
      <p:sp>
        <p:nvSpPr>
          <p:cNvPr id="123" name="Oval 122">
            <a:extLst>
              <a:ext uri="{FF2B5EF4-FFF2-40B4-BE49-F238E27FC236}">
                <a16:creationId xmlns:a16="http://schemas.microsoft.com/office/drawing/2014/main" id="{8B710E31-3F12-4971-953A-2CF2C31E85B8}"/>
              </a:ext>
            </a:extLst>
          </p:cNvPr>
          <p:cNvSpPr/>
          <p:nvPr/>
        </p:nvSpPr>
        <p:spPr bwMode="auto">
          <a:xfrm>
            <a:off x="1828475" y="4374990"/>
            <a:ext cx="1647295" cy="1782669"/>
          </a:xfrm>
          <a:prstGeom prst="ellipse">
            <a:avLst/>
          </a:prstGeom>
          <a:blipFill>
            <a:blip r:embed="rId7"/>
            <a:stretch>
              <a:fillRect/>
            </a:stretch>
          </a:bli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
        <p:nvSpPr>
          <p:cNvPr id="124" name="Oval 123">
            <a:extLst>
              <a:ext uri="{FF2B5EF4-FFF2-40B4-BE49-F238E27FC236}">
                <a16:creationId xmlns:a16="http://schemas.microsoft.com/office/drawing/2014/main" id="{4AFFC4DD-286A-4405-ABC8-F7F91E9335A5}"/>
              </a:ext>
            </a:extLst>
          </p:cNvPr>
          <p:cNvSpPr/>
          <p:nvPr/>
        </p:nvSpPr>
        <p:spPr bwMode="auto">
          <a:xfrm>
            <a:off x="7243180" y="4381217"/>
            <a:ext cx="1647296" cy="1782669"/>
          </a:xfrm>
          <a:prstGeom prst="ellipse">
            <a:avLst/>
          </a:prstGeom>
          <a:blipFill>
            <a:blip r:embed="rId8"/>
            <a:stretch>
              <a:fillRect/>
            </a:stretch>
          </a:bli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
        <p:nvSpPr>
          <p:cNvPr id="125" name="Oval 124">
            <a:extLst>
              <a:ext uri="{FF2B5EF4-FFF2-40B4-BE49-F238E27FC236}">
                <a16:creationId xmlns:a16="http://schemas.microsoft.com/office/drawing/2014/main" id="{BC2E9C10-A9AB-4BDD-B69D-107E5E964EBC}"/>
              </a:ext>
            </a:extLst>
          </p:cNvPr>
          <p:cNvSpPr/>
          <p:nvPr/>
        </p:nvSpPr>
        <p:spPr bwMode="auto">
          <a:xfrm>
            <a:off x="5421850" y="4373863"/>
            <a:ext cx="1647296" cy="1782669"/>
          </a:xfrm>
          <a:prstGeom prst="ellipse">
            <a:avLst/>
          </a:prstGeom>
          <a:blipFill>
            <a:blip r:embed="rId9"/>
            <a:stretch>
              <a:fillRect/>
            </a:stretch>
          </a:bli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pic>
        <p:nvPicPr>
          <p:cNvPr id="71" name="Picture 23" descr="Linkedin - Free social media icons">
            <a:hlinkClick r:id="rId10"/>
            <a:extLst>
              <a:ext uri="{FF2B5EF4-FFF2-40B4-BE49-F238E27FC236}">
                <a16:creationId xmlns:a16="http://schemas.microsoft.com/office/drawing/2014/main" id="{D0EC4074-66B5-4DB7-D493-DAEE976AA6C8}"/>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873988" y="5705942"/>
            <a:ext cx="636492" cy="636492"/>
          </a:xfrm>
          <a:prstGeom prst="rect">
            <a:avLst/>
          </a:prstGeom>
          <a:solidFill>
            <a:schemeClr val="bg1"/>
          </a:solidFill>
        </p:spPr>
      </p:pic>
      <p:pic>
        <p:nvPicPr>
          <p:cNvPr id="73" name="Picture 23" descr="Linkedin - Free social media icons">
            <a:hlinkClick r:id="rId11"/>
            <a:extLst>
              <a:ext uri="{FF2B5EF4-FFF2-40B4-BE49-F238E27FC236}">
                <a16:creationId xmlns:a16="http://schemas.microsoft.com/office/drawing/2014/main" id="{CC5636F5-EC1D-E1EF-69A8-24BE40D6A4A5}"/>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493116" y="5656199"/>
            <a:ext cx="636492" cy="636492"/>
          </a:xfrm>
          <a:prstGeom prst="rect">
            <a:avLst/>
          </a:prstGeom>
          <a:solidFill>
            <a:schemeClr val="bg1"/>
          </a:solidFill>
        </p:spPr>
      </p:pic>
      <p:pic>
        <p:nvPicPr>
          <p:cNvPr id="74" name="Picture 23" descr="Linkedin - Free social media icons">
            <a:hlinkClick r:id="rId12"/>
            <a:extLst>
              <a:ext uri="{FF2B5EF4-FFF2-40B4-BE49-F238E27FC236}">
                <a16:creationId xmlns:a16="http://schemas.microsoft.com/office/drawing/2014/main" id="{FF311832-EF04-0CBA-0AD6-2F060EA1C45D}"/>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304303" y="5657229"/>
            <a:ext cx="636492" cy="636492"/>
          </a:xfrm>
          <a:prstGeom prst="rect">
            <a:avLst/>
          </a:prstGeom>
          <a:solidFill>
            <a:schemeClr val="bg1"/>
          </a:solidFill>
        </p:spPr>
      </p:pic>
      <p:pic>
        <p:nvPicPr>
          <p:cNvPr id="7170" name="Picture 2">
            <a:extLst>
              <a:ext uri="{FF2B5EF4-FFF2-40B4-BE49-F238E27FC236}">
                <a16:creationId xmlns:a16="http://schemas.microsoft.com/office/drawing/2014/main" id="{38504210-22F5-439F-949C-CA9B288EDB79}"/>
              </a:ext>
            </a:extLst>
          </p:cNvPr>
          <p:cNvPicPr>
            <a:picLocks noChangeAspect="1" noChangeArrowheads="1"/>
          </p:cNvPicPr>
          <p:nvPr/>
        </p:nvPicPr>
        <p:blipFill rotWithShape="1">
          <a:blip r:embed="rId13">
            <a:extLst>
              <a:ext uri="{28A0092B-C50C-407E-A947-70E740481C1C}">
                <a14:useLocalDpi xmlns:a14="http://schemas.microsoft.com/office/drawing/2010/main" val="0"/>
              </a:ext>
            </a:extLst>
          </a:blip>
          <a:srcRect r="13577"/>
          <a:stretch/>
        </p:blipFill>
        <p:spPr bwMode="auto">
          <a:xfrm>
            <a:off x="35071557" y="330158"/>
            <a:ext cx="8718176" cy="1155659"/>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a:extLst>
              <a:ext uri="{FF2B5EF4-FFF2-40B4-BE49-F238E27FC236}">
                <a16:creationId xmlns:a16="http://schemas.microsoft.com/office/drawing/2014/main" id="{4734DEA4-E7CF-4F80-8A4C-18CB4126A93F}"/>
              </a:ext>
            </a:extLst>
          </p:cNvPr>
          <p:cNvSpPr txBox="1"/>
          <p:nvPr/>
        </p:nvSpPr>
        <p:spPr>
          <a:xfrm>
            <a:off x="291379" y="18145005"/>
            <a:ext cx="8742970" cy="769441"/>
          </a:xfrm>
          <a:prstGeom prst="rect">
            <a:avLst/>
          </a:prstGeom>
          <a:noFill/>
        </p:spPr>
        <p:txBody>
          <a:bodyPr wrap="square" rtlCol="0">
            <a:spAutoFit/>
          </a:bodyPr>
          <a:lstStyle/>
          <a:p>
            <a:r>
              <a:rPr lang="en-US" sz="2200" b="1">
                <a:latin typeface="Arial" panose="020B0604020202020204" pitchFamily="34" charset="0"/>
                <a:cs typeface="Arial" panose="020B0604020202020204" pitchFamily="34" charset="0"/>
              </a:rPr>
              <a:t>Fig. 1</a:t>
            </a:r>
            <a:r>
              <a:rPr lang="en-US" sz="2200">
                <a:latin typeface="Arial" panose="020B0604020202020204" pitchFamily="34" charset="0"/>
                <a:cs typeface="Arial" panose="020B0604020202020204" pitchFamily="34" charset="0"/>
              </a:rPr>
              <a:t> Category wise and overall split of eligible and ineligible products</a:t>
            </a:r>
          </a:p>
        </p:txBody>
      </p:sp>
      <p:sp>
        <p:nvSpPr>
          <p:cNvPr id="148" name="TextBox 147">
            <a:extLst>
              <a:ext uri="{FF2B5EF4-FFF2-40B4-BE49-F238E27FC236}">
                <a16:creationId xmlns:a16="http://schemas.microsoft.com/office/drawing/2014/main" id="{114C32E3-6804-47BD-AEA0-47149FF68B51}"/>
              </a:ext>
            </a:extLst>
          </p:cNvPr>
          <p:cNvSpPr txBox="1"/>
          <p:nvPr/>
        </p:nvSpPr>
        <p:spPr>
          <a:xfrm>
            <a:off x="291378" y="19098841"/>
            <a:ext cx="8451591" cy="2462213"/>
          </a:xfrm>
          <a:prstGeom prst="rect">
            <a:avLst/>
          </a:prstGeom>
          <a:noFill/>
        </p:spPr>
        <p:txBody>
          <a:bodyPr wrap="square">
            <a:spAutoFit/>
          </a:bodyPr>
          <a:lstStyle/>
          <a:p>
            <a:pPr algn="just"/>
            <a:r>
              <a:rPr lang="en-US" sz="2200" b="0" i="0">
                <a:effectLst/>
                <a:latin typeface="Arial" panose="020B0604020202020204" pitchFamily="34" charset="0"/>
                <a:cs typeface="Arial" panose="020B0604020202020204" pitchFamily="34" charset="0"/>
              </a:rPr>
              <a:t>Our analysis of the provided data involves assessing the distribution of digitally eligible and ineligible products across various categories, as shown in Figure 1. Our findings indicate that 53% of the post EDA data is comprised of products that are ineligible to be listed on the retailer's website due to incomplete product information. The ultimate objective of our business is to reduce the percentage of inactive products.</a:t>
            </a:r>
            <a:endParaRPr lang="en-US" sz="2200" spc="10">
              <a:latin typeface="Arial" panose="020B0604020202020204" pitchFamily="34" charset="0"/>
              <a:cs typeface="Arial" panose="020B0604020202020204" pitchFamily="34" charset="0"/>
            </a:endParaRPr>
          </a:p>
        </p:txBody>
      </p:sp>
      <p:sp>
        <p:nvSpPr>
          <p:cNvPr id="177" name="TextBox 176">
            <a:extLst>
              <a:ext uri="{FF2B5EF4-FFF2-40B4-BE49-F238E27FC236}">
                <a16:creationId xmlns:a16="http://schemas.microsoft.com/office/drawing/2014/main" id="{4D0F16E4-A1BF-4226-AB9D-CDD6BF6713B0}"/>
              </a:ext>
            </a:extLst>
          </p:cNvPr>
          <p:cNvSpPr txBox="1"/>
          <p:nvPr/>
        </p:nvSpPr>
        <p:spPr>
          <a:xfrm>
            <a:off x="9831852" y="12930970"/>
            <a:ext cx="9034349" cy="430887"/>
          </a:xfrm>
          <a:prstGeom prst="rect">
            <a:avLst/>
          </a:prstGeom>
          <a:noFill/>
        </p:spPr>
        <p:txBody>
          <a:bodyPr wrap="square" lIns="91440" tIns="45720" rIns="91440" bIns="45720" rtlCol="0" anchor="t">
            <a:spAutoFit/>
          </a:bodyPr>
          <a:lstStyle/>
          <a:p>
            <a:r>
              <a:rPr lang="en-US" sz="2200" b="1">
                <a:latin typeface="Arial"/>
                <a:cs typeface="Arial"/>
              </a:rPr>
              <a:t>Fig. 2</a:t>
            </a:r>
            <a:r>
              <a:rPr lang="en-US" sz="2200">
                <a:latin typeface="Arial"/>
                <a:cs typeface="Arial"/>
              </a:rPr>
              <a:t> Parameters for description scoring </a:t>
            </a:r>
            <a:endParaRPr lang="en-US" sz="2200">
              <a:latin typeface="Arial" panose="020B0604020202020204" pitchFamily="34" charset="0"/>
              <a:cs typeface="Arial" panose="020B0604020202020204" pitchFamily="34" charset="0"/>
            </a:endParaRPr>
          </a:p>
        </p:txBody>
      </p:sp>
      <p:sp>
        <p:nvSpPr>
          <p:cNvPr id="181" name="TextBox 180">
            <a:extLst>
              <a:ext uri="{FF2B5EF4-FFF2-40B4-BE49-F238E27FC236}">
                <a16:creationId xmlns:a16="http://schemas.microsoft.com/office/drawing/2014/main" id="{2F4F1D3E-1A88-4B22-8EDA-67557E409BB5}"/>
              </a:ext>
            </a:extLst>
          </p:cNvPr>
          <p:cNvSpPr txBox="1"/>
          <p:nvPr/>
        </p:nvSpPr>
        <p:spPr>
          <a:xfrm>
            <a:off x="9624792" y="18340811"/>
            <a:ext cx="9034349" cy="430887"/>
          </a:xfrm>
          <a:prstGeom prst="rect">
            <a:avLst/>
          </a:prstGeom>
          <a:noFill/>
        </p:spPr>
        <p:txBody>
          <a:bodyPr wrap="square" rtlCol="0">
            <a:spAutoFit/>
          </a:bodyPr>
          <a:lstStyle/>
          <a:p>
            <a:r>
              <a:rPr lang="en-US" sz="2200" b="1">
                <a:latin typeface="Arial" panose="020B0604020202020204" pitchFamily="34" charset="0"/>
                <a:cs typeface="Arial" panose="020B0604020202020204" pitchFamily="34" charset="0"/>
              </a:rPr>
              <a:t>Table 1</a:t>
            </a:r>
            <a:r>
              <a:rPr lang="en-US" sz="2200">
                <a:latin typeface="Arial" panose="020B0604020202020204" pitchFamily="34" charset="0"/>
                <a:cs typeface="Arial" panose="020B0604020202020204" pitchFamily="34" charset="0"/>
              </a:rPr>
              <a:t> Data dictionary</a:t>
            </a:r>
          </a:p>
        </p:txBody>
      </p:sp>
      <p:sp>
        <p:nvSpPr>
          <p:cNvPr id="203" name="TextBox 202">
            <a:extLst>
              <a:ext uri="{FF2B5EF4-FFF2-40B4-BE49-F238E27FC236}">
                <a16:creationId xmlns:a16="http://schemas.microsoft.com/office/drawing/2014/main" id="{3D021C05-5C5B-46F7-8C0E-CC2487AC16AD}"/>
              </a:ext>
            </a:extLst>
          </p:cNvPr>
          <p:cNvSpPr txBox="1"/>
          <p:nvPr/>
        </p:nvSpPr>
        <p:spPr>
          <a:xfrm>
            <a:off x="22188702" y="15166192"/>
            <a:ext cx="12035216" cy="430887"/>
          </a:xfrm>
          <a:prstGeom prst="rect">
            <a:avLst/>
          </a:prstGeom>
          <a:noFill/>
        </p:spPr>
        <p:txBody>
          <a:bodyPr wrap="square" rtlCol="0">
            <a:spAutoFit/>
          </a:bodyPr>
          <a:lstStyle/>
          <a:p>
            <a:r>
              <a:rPr lang="en-US" sz="2200" b="1">
                <a:latin typeface="Arial" panose="020B0604020202020204" pitchFamily="34" charset="0"/>
                <a:cs typeface="Arial" panose="020B0604020202020204" pitchFamily="34" charset="0"/>
              </a:rPr>
              <a:t>Fig. 4 </a:t>
            </a:r>
            <a:r>
              <a:rPr lang="en-US" sz="2200">
                <a:latin typeface="Arial" panose="020B0604020202020204" pitchFamily="34" charset="0"/>
                <a:cs typeface="Arial" panose="020B0604020202020204" pitchFamily="34" charset="0"/>
              </a:rPr>
              <a:t>% Change (category-wise) in description scores</a:t>
            </a:r>
          </a:p>
        </p:txBody>
      </p:sp>
      <p:sp>
        <p:nvSpPr>
          <p:cNvPr id="211" name="TextBox 210">
            <a:extLst>
              <a:ext uri="{FF2B5EF4-FFF2-40B4-BE49-F238E27FC236}">
                <a16:creationId xmlns:a16="http://schemas.microsoft.com/office/drawing/2014/main" id="{52CCFB69-5182-4F27-A4BA-2AB8F094B7E4}"/>
              </a:ext>
            </a:extLst>
          </p:cNvPr>
          <p:cNvSpPr txBox="1"/>
          <p:nvPr/>
        </p:nvSpPr>
        <p:spPr>
          <a:xfrm>
            <a:off x="22372737" y="15823800"/>
            <a:ext cx="11349764" cy="1446550"/>
          </a:xfrm>
          <a:prstGeom prst="rect">
            <a:avLst/>
          </a:prstGeom>
          <a:noFill/>
        </p:spPr>
        <p:txBody>
          <a:bodyPr wrap="square">
            <a:spAutoFit/>
          </a:bodyPr>
          <a:lstStyle/>
          <a:p>
            <a:pPr algn="just" defTabSz="887413"/>
            <a:r>
              <a:rPr lang="en-US" sz="2200" spc="10">
                <a:latin typeface="Arial" panose="020B0604020202020204" pitchFamily="34" charset="0"/>
                <a:cs typeface="Arial" panose="020B0604020202020204" pitchFamily="34" charset="0"/>
              </a:rPr>
              <a:t>Our model shows an average of 83% improvement in the description score. There are still considerable cases mostly in case of ‘Fresh’ category, where the images do not have labels (no text) and it limits the ability of our model to generate a good quality description. This can be improved by encouraging the vendors to provide accurate descriptions</a:t>
            </a:r>
            <a:endParaRPr lang="en-US" sz="2200" b="0" i="0" spc="10">
              <a:effectLst/>
              <a:latin typeface="Arial" panose="020B0604020202020204" pitchFamily="34" charset="0"/>
              <a:cs typeface="Arial" panose="020B0604020202020204" pitchFamily="34" charset="0"/>
            </a:endParaRPr>
          </a:p>
        </p:txBody>
      </p:sp>
      <p:sp>
        <p:nvSpPr>
          <p:cNvPr id="97" name="TextBox 96">
            <a:extLst>
              <a:ext uri="{FF2B5EF4-FFF2-40B4-BE49-F238E27FC236}">
                <a16:creationId xmlns:a16="http://schemas.microsoft.com/office/drawing/2014/main" id="{64791894-C3BF-4280-9ECD-5F37EBC7F30A}"/>
              </a:ext>
            </a:extLst>
          </p:cNvPr>
          <p:cNvSpPr txBox="1"/>
          <p:nvPr/>
        </p:nvSpPr>
        <p:spPr>
          <a:xfrm>
            <a:off x="21901848" y="8401129"/>
            <a:ext cx="2618746" cy="430887"/>
          </a:xfrm>
          <a:prstGeom prst="rect">
            <a:avLst/>
          </a:prstGeom>
          <a:noFill/>
        </p:spPr>
        <p:txBody>
          <a:bodyPr wrap="square" rtlCol="0">
            <a:spAutoFit/>
          </a:bodyPr>
          <a:lstStyle/>
          <a:p>
            <a:r>
              <a:rPr lang="en-US" sz="2200" b="1">
                <a:latin typeface="Arial" panose="020B0604020202020204" pitchFamily="34" charset="0"/>
                <a:cs typeface="Arial" panose="020B0604020202020204" pitchFamily="34" charset="0"/>
              </a:rPr>
              <a:t>Fig. 3</a:t>
            </a:r>
            <a:r>
              <a:rPr lang="en-US" sz="2200">
                <a:latin typeface="Arial" panose="020B0604020202020204" pitchFamily="34" charset="0"/>
                <a:cs typeface="Arial" panose="020B0604020202020204" pitchFamily="34" charset="0"/>
              </a:rPr>
              <a:t> Methodology</a:t>
            </a:r>
          </a:p>
        </p:txBody>
      </p:sp>
      <p:sp>
        <p:nvSpPr>
          <p:cNvPr id="99" name="TextBox 98">
            <a:extLst>
              <a:ext uri="{FF2B5EF4-FFF2-40B4-BE49-F238E27FC236}">
                <a16:creationId xmlns:a16="http://schemas.microsoft.com/office/drawing/2014/main" id="{C9A88666-3725-4891-B195-948C836B75CC}"/>
              </a:ext>
            </a:extLst>
          </p:cNvPr>
          <p:cNvSpPr txBox="1"/>
          <p:nvPr/>
        </p:nvSpPr>
        <p:spPr>
          <a:xfrm>
            <a:off x="21974807" y="21345610"/>
            <a:ext cx="3935456" cy="430887"/>
          </a:xfrm>
          <a:prstGeom prst="rect">
            <a:avLst/>
          </a:prstGeom>
          <a:noFill/>
        </p:spPr>
        <p:txBody>
          <a:bodyPr wrap="square" rtlCol="0">
            <a:spAutoFit/>
          </a:bodyPr>
          <a:lstStyle/>
          <a:p>
            <a:r>
              <a:rPr lang="en-US" sz="2200" b="1">
                <a:latin typeface="Arial" panose="020B0604020202020204" pitchFamily="34" charset="0"/>
                <a:cs typeface="Arial" panose="020B0604020202020204" pitchFamily="34" charset="0"/>
              </a:rPr>
              <a:t>Fig. 5</a:t>
            </a:r>
            <a:r>
              <a:rPr lang="en-US" sz="2200">
                <a:latin typeface="Arial" panose="020B0604020202020204" pitchFamily="34" charset="0"/>
                <a:cs typeface="Arial" panose="020B0604020202020204" pitchFamily="34" charset="0"/>
              </a:rPr>
              <a:t> Split of different labels</a:t>
            </a:r>
          </a:p>
        </p:txBody>
      </p:sp>
      <p:sp>
        <p:nvSpPr>
          <p:cNvPr id="100" name="TextBox 99">
            <a:extLst>
              <a:ext uri="{FF2B5EF4-FFF2-40B4-BE49-F238E27FC236}">
                <a16:creationId xmlns:a16="http://schemas.microsoft.com/office/drawing/2014/main" id="{5C0CF75A-C205-43EF-B664-D8FA59A2F9CA}"/>
              </a:ext>
            </a:extLst>
          </p:cNvPr>
          <p:cNvSpPr txBox="1"/>
          <p:nvPr/>
        </p:nvSpPr>
        <p:spPr>
          <a:xfrm>
            <a:off x="27054626" y="18499692"/>
            <a:ext cx="7024750" cy="2462213"/>
          </a:xfrm>
          <a:prstGeom prst="rect">
            <a:avLst/>
          </a:prstGeom>
          <a:noFill/>
        </p:spPr>
        <p:txBody>
          <a:bodyPr wrap="square">
            <a:spAutoFit/>
          </a:bodyPr>
          <a:lstStyle/>
          <a:p>
            <a:pPr algn="just" defTabSz="887413"/>
            <a:r>
              <a:rPr lang="en-US" sz="2200" b="0" i="0">
                <a:effectLst/>
                <a:latin typeface="Arial" panose="020B0604020202020204" pitchFamily="34" charset="0"/>
                <a:cs typeface="Arial" panose="020B0604020202020204" pitchFamily="34" charset="0"/>
              </a:rPr>
              <a:t>Our model generated high-quality descriptions for 79% of the products in our dataset. For 15% of the products, such as fresh produce without labels, the retailer's descriptions were deemed more accurate and were used instead. The remaining 6% of the products had poor descriptions both from the retailer and our model and require correction by the vendor.</a:t>
            </a:r>
            <a:endParaRPr lang="en-US" sz="2200" b="0" i="0" spc="10">
              <a:effectLst/>
              <a:latin typeface="Arial" panose="020B0604020202020204" pitchFamily="34" charset="0"/>
              <a:cs typeface="Arial" panose="020B0604020202020204" pitchFamily="34" charset="0"/>
            </a:endParaRPr>
          </a:p>
        </p:txBody>
      </p:sp>
      <p:pic>
        <p:nvPicPr>
          <p:cNvPr id="17" name="Picture 16">
            <a:extLst>
              <a:ext uri="{FF2B5EF4-FFF2-40B4-BE49-F238E27FC236}">
                <a16:creationId xmlns:a16="http://schemas.microsoft.com/office/drawing/2014/main" id="{46D3D396-5A6F-40CD-9041-4B70B0C455C3}"/>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9906533" y="18316909"/>
            <a:ext cx="3146478" cy="3146478"/>
          </a:xfrm>
          <a:prstGeom prst="rect">
            <a:avLst/>
          </a:prstGeom>
        </p:spPr>
      </p:pic>
      <p:pic>
        <p:nvPicPr>
          <p:cNvPr id="2076" name="Picture 28">
            <a:extLst>
              <a:ext uri="{FF2B5EF4-FFF2-40B4-BE49-F238E27FC236}">
                <a16:creationId xmlns:a16="http://schemas.microsoft.com/office/drawing/2014/main" id="{B21D70E0-BEA2-4227-8E21-82D40D3EDD1C}"/>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140187" y="-2298"/>
            <a:ext cx="12352360" cy="3909696"/>
          </a:xfrm>
          <a:prstGeom prst="rect">
            <a:avLst/>
          </a:prstGeom>
          <a:noFill/>
          <a:extLst>
            <a:ext uri="{909E8E84-426E-40DD-AFC4-6F175D3DCCD1}">
              <a14:hiddenFill xmlns:a14="http://schemas.microsoft.com/office/drawing/2010/main">
                <a:solidFill>
                  <a:srgbClr val="FFFFFF"/>
                </a:solidFill>
              </a14:hiddenFill>
            </a:ext>
          </a:extLst>
        </p:spPr>
      </p:pic>
      <p:sp>
        <p:nvSpPr>
          <p:cNvPr id="108" name="TextBox 107">
            <a:extLst>
              <a:ext uri="{FF2B5EF4-FFF2-40B4-BE49-F238E27FC236}">
                <a16:creationId xmlns:a16="http://schemas.microsoft.com/office/drawing/2014/main" id="{6564E194-9EA2-450A-A0C2-552128EBDCC4}"/>
              </a:ext>
            </a:extLst>
          </p:cNvPr>
          <p:cNvSpPr txBox="1"/>
          <p:nvPr/>
        </p:nvSpPr>
        <p:spPr>
          <a:xfrm>
            <a:off x="34847358" y="8915432"/>
            <a:ext cx="10023037" cy="430887"/>
          </a:xfrm>
          <a:prstGeom prst="rect">
            <a:avLst/>
          </a:prstGeom>
          <a:noFill/>
        </p:spPr>
        <p:txBody>
          <a:bodyPr wrap="square" rtlCol="0">
            <a:spAutoFit/>
          </a:bodyPr>
          <a:lstStyle/>
          <a:p>
            <a:r>
              <a:rPr lang="en-US" sz="2200" b="1">
                <a:latin typeface="Arial" panose="020B0604020202020204" pitchFamily="34" charset="0"/>
                <a:cs typeface="Arial" panose="020B0604020202020204" pitchFamily="34" charset="0"/>
              </a:rPr>
              <a:t>Fig. 6 </a:t>
            </a:r>
            <a:r>
              <a:rPr lang="en-US" sz="2200">
                <a:latin typeface="Arial" panose="020B0604020202020204" pitchFamily="34" charset="0"/>
                <a:cs typeface="Arial" panose="020B0604020202020204" pitchFamily="34" charset="0"/>
              </a:rPr>
              <a:t>Benefit analysis of the project, taken for a million products</a:t>
            </a:r>
          </a:p>
        </p:txBody>
      </p:sp>
      <p:sp>
        <p:nvSpPr>
          <p:cNvPr id="3" name="TextBox 2">
            <a:extLst>
              <a:ext uri="{FF2B5EF4-FFF2-40B4-BE49-F238E27FC236}">
                <a16:creationId xmlns:a16="http://schemas.microsoft.com/office/drawing/2014/main" id="{B13E8B77-98BF-07A5-318A-8AC5F1F236E1}"/>
              </a:ext>
            </a:extLst>
          </p:cNvPr>
          <p:cNvSpPr txBox="1"/>
          <p:nvPr/>
        </p:nvSpPr>
        <p:spPr>
          <a:xfrm>
            <a:off x="34847358" y="9728767"/>
            <a:ext cx="8715604" cy="6186309"/>
          </a:xfrm>
          <a:prstGeom prst="rect">
            <a:avLst/>
          </a:prstGeom>
          <a:noFill/>
        </p:spPr>
        <p:txBody>
          <a:bodyPr wrap="square">
            <a:spAutoFit/>
          </a:bodyPr>
          <a:lstStyle/>
          <a:p>
            <a:pPr algn="just"/>
            <a:r>
              <a:rPr lang="en-US" sz="2200" b="1" i="0">
                <a:effectLst/>
                <a:latin typeface="Arial" panose="020B0604020202020204" pitchFamily="34" charset="0"/>
                <a:cs typeface="Arial" panose="020B0604020202020204" pitchFamily="34" charset="0"/>
              </a:rPr>
              <a:t>Conclusion –</a:t>
            </a:r>
          </a:p>
          <a:p>
            <a:pPr marL="342900" indent="-342900" algn="just">
              <a:buFont typeface="Arial" panose="020B0604020202020204" pitchFamily="34" charset="0"/>
              <a:buChar char="•"/>
            </a:pPr>
            <a:r>
              <a:rPr lang="en-US" sz="2200">
                <a:latin typeface="Arial" panose="020B0604020202020204" pitchFamily="34" charset="0"/>
                <a:cs typeface="Arial" panose="020B0604020202020204" pitchFamily="34" charset="0"/>
              </a:rPr>
              <a:t>The project used OCR, language model, and scoring algorithm to successfully improve the quality of product descriptions</a:t>
            </a:r>
            <a:endParaRPr lang="en-US" sz="2200" b="0" i="0">
              <a:effectLst/>
              <a:latin typeface="Arial" panose="020B0604020202020204" pitchFamily="34" charset="0"/>
              <a:cs typeface="Arial" panose="020B0604020202020204" pitchFamily="34" charset="0"/>
            </a:endParaRPr>
          </a:p>
          <a:p>
            <a:pPr algn="just"/>
            <a:r>
              <a:rPr lang="en-US" sz="2200" b="1" i="0">
                <a:effectLst/>
                <a:latin typeface="Arial" panose="020B0604020202020204" pitchFamily="34" charset="0"/>
                <a:cs typeface="Arial" panose="020B0604020202020204" pitchFamily="34" charset="0"/>
              </a:rPr>
              <a:t>Findings –</a:t>
            </a:r>
          </a:p>
          <a:p>
            <a:pPr marL="342900" indent="-342900" algn="just">
              <a:buFont typeface="Arial" panose="020B0604020202020204" pitchFamily="34" charset="0"/>
              <a:buChar char="•"/>
            </a:pPr>
            <a:r>
              <a:rPr lang="en-US" sz="2200" spc="10">
                <a:latin typeface="Arial" panose="020B0604020202020204" pitchFamily="34" charset="0"/>
                <a:cs typeface="Arial" panose="020B0604020202020204" pitchFamily="34" charset="0"/>
              </a:rPr>
              <a:t>53% of products from subset of data were digitally ineligible for website listing</a:t>
            </a:r>
          </a:p>
          <a:p>
            <a:pPr marL="342900" indent="-342900" algn="just">
              <a:buFont typeface="Arial" panose="020B0604020202020204" pitchFamily="34" charset="0"/>
              <a:buChar char="•"/>
            </a:pPr>
            <a:r>
              <a:rPr lang="en-US" sz="2200" spc="10">
                <a:latin typeface="Arial" panose="020B0604020202020204" pitchFamily="34" charset="0"/>
                <a:cs typeface="Arial" panose="020B0604020202020204" pitchFamily="34" charset="0"/>
              </a:rPr>
              <a:t>83% improvement in product description quality identified after using language model</a:t>
            </a:r>
          </a:p>
          <a:p>
            <a:pPr marL="342900" indent="-342900" algn="just">
              <a:buFont typeface="Arial" panose="020B0604020202020204" pitchFamily="34" charset="0"/>
              <a:buChar char="•"/>
            </a:pPr>
            <a:r>
              <a:rPr lang="en-US" sz="2200" spc="10">
                <a:latin typeface="Arial" panose="020B0604020202020204" pitchFamily="34" charset="0"/>
                <a:cs typeface="Arial" panose="020B0604020202020204" pitchFamily="34" charset="0"/>
              </a:rPr>
              <a:t>Potential savings of 65% and 59% in costs and time respectively</a:t>
            </a:r>
          </a:p>
          <a:p>
            <a:pPr marL="342900" indent="-342900" algn="just">
              <a:buFont typeface="Arial" panose="020B0604020202020204" pitchFamily="34" charset="0"/>
              <a:buChar char="•"/>
            </a:pPr>
            <a:r>
              <a:rPr lang="en-US" sz="2200" spc="10">
                <a:latin typeface="Arial" panose="020B0604020202020204" pitchFamily="34" charset="0"/>
                <a:cs typeface="Arial" panose="020B0604020202020204" pitchFamily="34" charset="0"/>
              </a:rPr>
              <a:t>Limited improvement in Fresh category due to lack of textual information</a:t>
            </a:r>
          </a:p>
          <a:p>
            <a:pPr algn="just"/>
            <a:r>
              <a:rPr lang="en-US" sz="2200" b="1" spc="10">
                <a:latin typeface="Arial" panose="020B0604020202020204" pitchFamily="34" charset="0"/>
                <a:cs typeface="Arial" panose="020B0604020202020204" pitchFamily="34" charset="0"/>
              </a:rPr>
              <a:t>Future Scope –</a:t>
            </a:r>
          </a:p>
          <a:p>
            <a:pPr marL="342900" indent="-342900" algn="just">
              <a:buFont typeface="Arial" panose="020B0604020202020204" pitchFamily="34" charset="0"/>
              <a:buChar char="•"/>
            </a:pPr>
            <a:r>
              <a:rPr lang="en-US" sz="2200" spc="10">
                <a:latin typeface="Arial" panose="020B0604020202020204" pitchFamily="34" charset="0"/>
                <a:cs typeface="Arial" panose="020B0604020202020204" pitchFamily="34" charset="0"/>
              </a:rPr>
              <a:t>Increase revenue and improve customer experience by improving digital eligibility</a:t>
            </a:r>
          </a:p>
          <a:p>
            <a:pPr marL="342900" indent="-342900" algn="just">
              <a:buFont typeface="Arial" panose="020B0604020202020204" pitchFamily="34" charset="0"/>
              <a:buChar char="•"/>
            </a:pPr>
            <a:r>
              <a:rPr lang="en-US" sz="2200" spc="10">
                <a:latin typeface="Arial" panose="020B0604020202020204" pitchFamily="34" charset="0"/>
                <a:cs typeface="Arial" panose="020B0604020202020204" pitchFamily="34" charset="0"/>
              </a:rPr>
              <a:t>Scoring algorithm can be used to improve search engine optimization for product listings</a:t>
            </a:r>
          </a:p>
          <a:p>
            <a:pPr marL="342900" indent="-342900" algn="just">
              <a:buFont typeface="Arial" panose="020B0604020202020204" pitchFamily="34" charset="0"/>
              <a:buChar char="•"/>
            </a:pPr>
            <a:r>
              <a:rPr lang="en-US" sz="2200" spc="10">
                <a:latin typeface="Arial" panose="020B0604020202020204" pitchFamily="34" charset="0"/>
                <a:cs typeface="Arial" panose="020B0604020202020204" pitchFamily="34" charset="0"/>
              </a:rPr>
              <a:t>Success of the project can lead to collaborating between industry partners and academia</a:t>
            </a:r>
          </a:p>
        </p:txBody>
      </p:sp>
      <p:pic>
        <p:nvPicPr>
          <p:cNvPr id="1026" name="Picture 2" descr="image">
            <a:extLst>
              <a:ext uri="{FF2B5EF4-FFF2-40B4-BE49-F238E27FC236}">
                <a16:creationId xmlns:a16="http://schemas.microsoft.com/office/drawing/2014/main" id="{8E40EB98-82D9-1CAC-1D40-7568AAEACB11}"/>
              </a:ext>
            </a:extLst>
          </p:cNvPr>
          <p:cNvPicPr>
            <a:picLocks noChangeAspect="1" noChangeArrowheads="1"/>
          </p:cNvPicPr>
          <p:nvPr/>
        </p:nvPicPr>
        <p:blipFill rotWithShape="1">
          <a:blip r:embed="rId16">
            <a:extLst>
              <a:ext uri="{28A0092B-C50C-407E-A947-70E740481C1C}">
                <a14:useLocalDpi xmlns:a14="http://schemas.microsoft.com/office/drawing/2010/main" val="0"/>
              </a:ext>
            </a:extLst>
          </a:blip>
          <a:srcRect r="56370"/>
          <a:stretch/>
        </p:blipFill>
        <p:spPr bwMode="auto">
          <a:xfrm>
            <a:off x="345717" y="13679061"/>
            <a:ext cx="8209224" cy="4047903"/>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1032" name="Picture 8" descr="image">
            <a:extLst>
              <a:ext uri="{FF2B5EF4-FFF2-40B4-BE49-F238E27FC236}">
                <a16:creationId xmlns:a16="http://schemas.microsoft.com/office/drawing/2014/main" id="{64904B6A-6F54-A6FF-0074-38DB19B3FC31}"/>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1619896" y="10535835"/>
            <a:ext cx="9731778" cy="435674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a:extLst>
              <a:ext uri="{FF2B5EF4-FFF2-40B4-BE49-F238E27FC236}">
                <a16:creationId xmlns:a16="http://schemas.microsoft.com/office/drawing/2014/main" id="{05567D91-2E45-9772-A434-F2CC92A848E7}"/>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30908268" y="11129709"/>
            <a:ext cx="2814233" cy="1867429"/>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mage">
            <a:extLst>
              <a:ext uri="{FF2B5EF4-FFF2-40B4-BE49-F238E27FC236}">
                <a16:creationId xmlns:a16="http://schemas.microsoft.com/office/drawing/2014/main" id="{C168B9FF-E842-FDEB-21A6-7E5448C53139}"/>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1247194" y="17639208"/>
            <a:ext cx="5773317" cy="390969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Table 10">
            <a:extLst>
              <a:ext uri="{FF2B5EF4-FFF2-40B4-BE49-F238E27FC236}">
                <a16:creationId xmlns:a16="http://schemas.microsoft.com/office/drawing/2014/main" id="{15A379D3-C2F3-6262-76FE-75449857CFE8}"/>
              </a:ext>
            </a:extLst>
          </p:cNvPr>
          <p:cNvGraphicFramePr>
            <a:graphicFrameLocks noGrp="1"/>
          </p:cNvGraphicFramePr>
          <p:nvPr>
            <p:extLst>
              <p:ext uri="{D42A27DB-BD31-4B8C-83A1-F6EECF244321}">
                <p14:modId xmlns:p14="http://schemas.microsoft.com/office/powerpoint/2010/main" val="1365701693"/>
              </p:ext>
            </p:extLst>
          </p:nvPr>
        </p:nvGraphicFramePr>
        <p:xfrm>
          <a:off x="9605452" y="14785120"/>
          <a:ext cx="11430000" cy="3303874"/>
        </p:xfrm>
        <a:graphic>
          <a:graphicData uri="http://schemas.openxmlformats.org/drawingml/2006/table">
            <a:tbl>
              <a:tblPr firstRow="1" bandRow="1">
                <a:tableStyleId>{5C22544A-7EE6-4342-B048-85BDC9FD1C3A}</a:tableStyleId>
              </a:tblPr>
              <a:tblGrid>
                <a:gridCol w="3459602">
                  <a:extLst>
                    <a:ext uri="{9D8B030D-6E8A-4147-A177-3AD203B41FA5}">
                      <a16:colId xmlns:a16="http://schemas.microsoft.com/office/drawing/2014/main" val="4008709823"/>
                    </a:ext>
                  </a:extLst>
                </a:gridCol>
                <a:gridCol w="7970398">
                  <a:extLst>
                    <a:ext uri="{9D8B030D-6E8A-4147-A177-3AD203B41FA5}">
                      <a16:colId xmlns:a16="http://schemas.microsoft.com/office/drawing/2014/main" val="1869649415"/>
                    </a:ext>
                  </a:extLst>
                </a:gridCol>
              </a:tblGrid>
              <a:tr h="471982">
                <a:tc>
                  <a:txBody>
                    <a:bodyPr/>
                    <a:lstStyle/>
                    <a:p>
                      <a:pPr algn="ctr" fontAlgn="b"/>
                      <a:r>
                        <a:rPr lang="en-US" sz="2200" b="1" i="0" u="none" strike="noStrike">
                          <a:solidFill>
                            <a:schemeClr val="bg1"/>
                          </a:solidFill>
                          <a:effectLst/>
                          <a:latin typeface="Arial" panose="020B0604020202020204" pitchFamily="34" charset="0"/>
                        </a:rPr>
                        <a:t>Column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60606"/>
                    </a:solidFill>
                  </a:tcPr>
                </a:tc>
                <a:tc>
                  <a:txBody>
                    <a:bodyPr/>
                    <a:lstStyle/>
                    <a:p>
                      <a:pPr algn="ctr" fontAlgn="b"/>
                      <a:r>
                        <a:rPr lang="en-US" sz="2200" b="1" i="0" u="none" strike="noStrike">
                          <a:solidFill>
                            <a:schemeClr val="bg1"/>
                          </a:solidFill>
                          <a:effectLst/>
                          <a:latin typeface="Arial" panose="020B0604020202020204" pitchFamily="34" charset="0"/>
                        </a:rPr>
                        <a:t>Description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60606"/>
                    </a:solidFill>
                  </a:tcPr>
                </a:tc>
                <a:extLst>
                  <a:ext uri="{0D108BD9-81ED-4DB2-BD59-A6C34878D82A}">
                    <a16:rowId xmlns:a16="http://schemas.microsoft.com/office/drawing/2014/main" val="2000387096"/>
                  </a:ext>
                </a:extLst>
              </a:tr>
              <a:tr h="471982">
                <a:tc>
                  <a:txBody>
                    <a:bodyPr/>
                    <a:lstStyle/>
                    <a:p>
                      <a:pPr algn="l" fontAlgn="b"/>
                      <a:r>
                        <a:rPr lang="en-US" sz="2200" b="0" i="0" u="none" strike="noStrike">
                          <a:solidFill>
                            <a:srgbClr val="000000"/>
                          </a:solidFill>
                          <a:effectLst/>
                          <a:latin typeface="Arial" panose="020B0604020202020204" pitchFamily="34" charset="0"/>
                        </a:rPr>
                        <a:t>ItemSku</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BC95"/>
                    </a:solidFill>
                  </a:tcPr>
                </a:tc>
                <a:tc>
                  <a:txBody>
                    <a:bodyPr/>
                    <a:lstStyle/>
                    <a:p>
                      <a:pPr algn="l" fontAlgn="b"/>
                      <a:r>
                        <a:rPr lang="en-US" sz="2200" b="0" i="0" u="none" strike="noStrike">
                          <a:solidFill>
                            <a:srgbClr val="000000"/>
                          </a:solidFill>
                          <a:effectLst/>
                          <a:latin typeface="Arial" panose="020B0604020202020204" pitchFamily="34" charset="0"/>
                        </a:rPr>
                        <a:t>Stock Keeping Unit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BC95"/>
                    </a:solidFill>
                  </a:tcPr>
                </a:tc>
                <a:extLst>
                  <a:ext uri="{0D108BD9-81ED-4DB2-BD59-A6C34878D82A}">
                    <a16:rowId xmlns:a16="http://schemas.microsoft.com/office/drawing/2014/main" val="1697497035"/>
                  </a:ext>
                </a:extLst>
              </a:tr>
              <a:tr h="471982">
                <a:tc>
                  <a:txBody>
                    <a:bodyPr/>
                    <a:lstStyle/>
                    <a:p>
                      <a:pPr algn="l" fontAlgn="b"/>
                      <a:r>
                        <a:rPr lang="en-US" sz="2200" b="0" i="0" u="none" strike="noStrike">
                          <a:solidFill>
                            <a:srgbClr val="000000"/>
                          </a:solidFill>
                          <a:effectLst/>
                          <a:latin typeface="Arial" panose="020B0604020202020204" pitchFamily="34" charset="0"/>
                        </a:rPr>
                        <a:t>UPCTypeName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BC95"/>
                    </a:solidFill>
                  </a:tcPr>
                </a:tc>
                <a:tc>
                  <a:txBody>
                    <a:bodyPr/>
                    <a:lstStyle/>
                    <a:p>
                      <a:pPr algn="l" fontAlgn="b"/>
                      <a:r>
                        <a:rPr lang="en-US" sz="2200" b="0" i="0" u="none" strike="noStrike">
                          <a:solidFill>
                            <a:srgbClr val="000000"/>
                          </a:solidFill>
                          <a:effectLst/>
                          <a:latin typeface="Arial" panose="020B0604020202020204" pitchFamily="34" charset="0"/>
                        </a:rPr>
                        <a:t>Universal Product Code Type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BC95"/>
                    </a:solidFill>
                  </a:tcPr>
                </a:tc>
                <a:extLst>
                  <a:ext uri="{0D108BD9-81ED-4DB2-BD59-A6C34878D82A}">
                    <a16:rowId xmlns:a16="http://schemas.microsoft.com/office/drawing/2014/main" val="2038047009"/>
                  </a:ext>
                </a:extLst>
              </a:tr>
              <a:tr h="471982">
                <a:tc>
                  <a:txBody>
                    <a:bodyPr/>
                    <a:lstStyle/>
                    <a:p>
                      <a:pPr algn="l" fontAlgn="b"/>
                      <a:r>
                        <a:rPr lang="en-US" sz="2200" b="0" i="0" u="none" strike="noStrike">
                          <a:solidFill>
                            <a:srgbClr val="000000"/>
                          </a:solidFill>
                          <a:effectLst/>
                          <a:latin typeface="Arial" panose="020B0604020202020204" pitchFamily="34" charset="0"/>
                        </a:rPr>
                        <a:t>ProductName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BC95"/>
                    </a:solidFill>
                  </a:tcPr>
                </a:tc>
                <a:tc>
                  <a:txBody>
                    <a:bodyPr/>
                    <a:lstStyle/>
                    <a:p>
                      <a:pPr algn="l" fontAlgn="b"/>
                      <a:r>
                        <a:rPr lang="en-US" sz="2200" b="0" i="0" u="none" strike="noStrike">
                          <a:solidFill>
                            <a:srgbClr val="000000"/>
                          </a:solidFill>
                          <a:effectLst/>
                          <a:latin typeface="Arial" panose="020B0604020202020204" pitchFamily="34" charset="0"/>
                        </a:rPr>
                        <a:t>Name of the product for internal purpose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BC95"/>
                    </a:solidFill>
                  </a:tcPr>
                </a:tc>
                <a:extLst>
                  <a:ext uri="{0D108BD9-81ED-4DB2-BD59-A6C34878D82A}">
                    <a16:rowId xmlns:a16="http://schemas.microsoft.com/office/drawing/2014/main" val="895436671"/>
                  </a:ext>
                </a:extLst>
              </a:tr>
              <a:tr h="471982">
                <a:tc>
                  <a:txBody>
                    <a:bodyPr/>
                    <a:lstStyle/>
                    <a:p>
                      <a:pPr algn="l" fontAlgn="b"/>
                      <a:r>
                        <a:rPr lang="en-US" sz="2200" b="0" i="0" u="none" strike="noStrike">
                          <a:solidFill>
                            <a:srgbClr val="000000"/>
                          </a:solidFill>
                          <a:effectLst/>
                          <a:latin typeface="Arial" panose="020B0604020202020204" pitchFamily="34" charset="0"/>
                        </a:rPr>
                        <a:t>MarketingName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BC95"/>
                    </a:solidFill>
                  </a:tcPr>
                </a:tc>
                <a:tc>
                  <a:txBody>
                    <a:bodyPr/>
                    <a:lstStyle/>
                    <a:p>
                      <a:pPr algn="l" fontAlgn="b"/>
                      <a:r>
                        <a:rPr lang="en-US" sz="2200" b="0" i="0" u="none" strike="noStrike">
                          <a:solidFill>
                            <a:srgbClr val="000000"/>
                          </a:solidFill>
                          <a:effectLst/>
                          <a:latin typeface="Arial" panose="020B0604020202020204" pitchFamily="34" charset="0"/>
                        </a:rPr>
                        <a:t>Name of product listed on Meijer.com</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BC95"/>
                    </a:solidFill>
                  </a:tcPr>
                </a:tc>
                <a:extLst>
                  <a:ext uri="{0D108BD9-81ED-4DB2-BD59-A6C34878D82A}">
                    <a16:rowId xmlns:a16="http://schemas.microsoft.com/office/drawing/2014/main" val="2942233666"/>
                  </a:ext>
                </a:extLst>
              </a:tr>
              <a:tr h="471982">
                <a:tc>
                  <a:txBody>
                    <a:bodyPr/>
                    <a:lstStyle/>
                    <a:p>
                      <a:pPr algn="l" fontAlgn="b"/>
                      <a:r>
                        <a:rPr lang="en-US" sz="2200" b="0" i="0" u="none" strike="noStrike">
                          <a:solidFill>
                            <a:srgbClr val="000000"/>
                          </a:solidFill>
                          <a:effectLst/>
                          <a:latin typeface="Arial" panose="020B0604020202020204" pitchFamily="34" charset="0"/>
                        </a:rPr>
                        <a:t>MarketingDetails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BC95"/>
                    </a:solidFill>
                  </a:tcPr>
                </a:tc>
                <a:tc>
                  <a:txBody>
                    <a:bodyPr/>
                    <a:lstStyle/>
                    <a:p>
                      <a:pPr algn="l" fontAlgn="b"/>
                      <a:r>
                        <a:rPr lang="en-US" sz="2200" b="0" i="0" u="none" strike="noStrike">
                          <a:solidFill>
                            <a:srgbClr val="000000"/>
                          </a:solidFill>
                          <a:effectLst/>
                          <a:latin typeface="Arial" panose="020B0604020202020204" pitchFamily="34" charset="0"/>
                        </a:rPr>
                        <a:t>Description of the product listed on Meijer.com</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BC95"/>
                    </a:solidFill>
                  </a:tcPr>
                </a:tc>
                <a:extLst>
                  <a:ext uri="{0D108BD9-81ED-4DB2-BD59-A6C34878D82A}">
                    <a16:rowId xmlns:a16="http://schemas.microsoft.com/office/drawing/2014/main" val="2301542558"/>
                  </a:ext>
                </a:extLst>
              </a:tr>
              <a:tr h="471982">
                <a:tc>
                  <a:txBody>
                    <a:bodyPr/>
                    <a:lstStyle/>
                    <a:p>
                      <a:pPr algn="l" fontAlgn="b"/>
                      <a:r>
                        <a:rPr lang="en-US" sz="2200" b="0" i="0" u="none" strike="noStrike" err="1">
                          <a:solidFill>
                            <a:srgbClr val="000000"/>
                          </a:solidFill>
                          <a:effectLst/>
                          <a:latin typeface="Arial" panose="020B0604020202020204" pitchFamily="34" charset="0"/>
                        </a:rPr>
                        <a:t>ItemDocumentValue</a:t>
                      </a:r>
                      <a:endParaRPr lang="en-US" sz="2200" b="0" i="0" u="none" strike="noStrike">
                        <a:solidFill>
                          <a:srgbClr val="000000"/>
                        </a:solidFill>
                        <a:effectLst/>
                        <a:latin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BC95"/>
                    </a:solidFill>
                  </a:tcPr>
                </a:tc>
                <a:tc>
                  <a:txBody>
                    <a:bodyPr/>
                    <a:lstStyle/>
                    <a:p>
                      <a:pPr algn="l" fontAlgn="b"/>
                      <a:r>
                        <a:rPr lang="en-US" sz="2200" b="0" i="0" u="none" strike="noStrike">
                          <a:solidFill>
                            <a:srgbClr val="000000"/>
                          </a:solidFill>
                          <a:effectLst/>
                          <a:latin typeface="Arial" panose="020B0604020202020204" pitchFamily="34" charset="0"/>
                        </a:rPr>
                        <a:t>URL to the product image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BC95"/>
                    </a:solidFill>
                  </a:tcPr>
                </a:tc>
                <a:extLst>
                  <a:ext uri="{0D108BD9-81ED-4DB2-BD59-A6C34878D82A}">
                    <a16:rowId xmlns:a16="http://schemas.microsoft.com/office/drawing/2014/main" val="1126327585"/>
                  </a:ext>
                </a:extLst>
              </a:tr>
            </a:tbl>
          </a:graphicData>
        </a:graphic>
      </p:graphicFrame>
      <p:sp>
        <p:nvSpPr>
          <p:cNvPr id="11" name="Oval 10">
            <a:extLst>
              <a:ext uri="{FF2B5EF4-FFF2-40B4-BE49-F238E27FC236}">
                <a16:creationId xmlns:a16="http://schemas.microsoft.com/office/drawing/2014/main" id="{C1B69D73-AA4E-E5D7-A70B-99C00C68E037}"/>
              </a:ext>
            </a:extLst>
          </p:cNvPr>
          <p:cNvSpPr/>
          <p:nvPr/>
        </p:nvSpPr>
        <p:spPr bwMode="auto">
          <a:xfrm>
            <a:off x="3678002" y="4384154"/>
            <a:ext cx="1647296" cy="1782669"/>
          </a:xfrm>
          <a:prstGeom prst="ellipse">
            <a:avLst/>
          </a:prstGeom>
          <a:blipFill>
            <a:blip r:embed="rId20"/>
            <a:stretch>
              <a:fillRect/>
            </a:stretch>
          </a:bli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pic>
        <p:nvPicPr>
          <p:cNvPr id="72" name="Picture 23" descr="Linkedin - Free social media icons">
            <a:hlinkClick r:id="rId21"/>
            <a:extLst>
              <a:ext uri="{FF2B5EF4-FFF2-40B4-BE49-F238E27FC236}">
                <a16:creationId xmlns:a16="http://schemas.microsoft.com/office/drawing/2014/main" id="{E31E6C26-0D79-4922-549E-0D8A0B7F71C6}"/>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681214" y="5671207"/>
            <a:ext cx="636492" cy="636492"/>
          </a:xfrm>
          <a:prstGeom prst="rect">
            <a:avLst/>
          </a:prstGeom>
          <a:solidFill>
            <a:schemeClr val="bg1"/>
          </a:solidFill>
        </p:spPr>
      </p:pic>
      <p:pic>
        <p:nvPicPr>
          <p:cNvPr id="7186" name="Picture 7185">
            <a:extLst>
              <a:ext uri="{FF2B5EF4-FFF2-40B4-BE49-F238E27FC236}">
                <a16:creationId xmlns:a16="http://schemas.microsoft.com/office/drawing/2014/main" id="{1DA0C628-25BD-69EA-A63A-7DE94BCB8288}"/>
              </a:ext>
            </a:extLst>
          </p:cNvPr>
          <p:cNvPicPr>
            <a:picLocks noChangeAspect="1"/>
          </p:cNvPicPr>
          <p:nvPr/>
        </p:nvPicPr>
        <p:blipFill>
          <a:blip r:embed="rId22"/>
          <a:stretch>
            <a:fillRect/>
          </a:stretch>
        </p:blipFill>
        <p:spPr>
          <a:xfrm>
            <a:off x="21960146" y="1903325"/>
            <a:ext cx="12195816" cy="6228125"/>
          </a:xfrm>
          <a:prstGeom prst="rect">
            <a:avLst/>
          </a:prstGeom>
        </p:spPr>
      </p:pic>
      <p:pic>
        <p:nvPicPr>
          <p:cNvPr id="12" name="Picture 11">
            <a:extLst>
              <a:ext uri="{FF2B5EF4-FFF2-40B4-BE49-F238E27FC236}">
                <a16:creationId xmlns:a16="http://schemas.microsoft.com/office/drawing/2014/main" id="{C015C061-DB72-4C99-03F3-EF5A8970CCD0}"/>
              </a:ext>
            </a:extLst>
          </p:cNvPr>
          <p:cNvPicPr>
            <a:picLocks noChangeAspect="1"/>
          </p:cNvPicPr>
          <p:nvPr/>
        </p:nvPicPr>
        <p:blipFill>
          <a:blip r:embed="rId23"/>
          <a:stretch>
            <a:fillRect/>
          </a:stretch>
        </p:blipFill>
        <p:spPr>
          <a:xfrm>
            <a:off x="36585648" y="2481935"/>
            <a:ext cx="5365947" cy="6303231"/>
          </a:xfrm>
          <a:prstGeom prst="rect">
            <a:avLst/>
          </a:prstGeom>
        </p:spPr>
      </p:pic>
      <p:pic>
        <p:nvPicPr>
          <p:cNvPr id="50" name="Picture 50" descr="Graphical user interface, application&#10;&#10;Description automatically generated">
            <a:extLst>
              <a:ext uri="{FF2B5EF4-FFF2-40B4-BE49-F238E27FC236}">
                <a16:creationId xmlns:a16="http://schemas.microsoft.com/office/drawing/2014/main" id="{41C0E71E-8C94-649F-918E-229264DCD84E}"/>
              </a:ext>
            </a:extLst>
          </p:cNvPr>
          <p:cNvPicPr>
            <a:picLocks noChangeAspect="1"/>
          </p:cNvPicPr>
          <p:nvPr/>
        </p:nvPicPr>
        <p:blipFill>
          <a:blip r:embed="rId24"/>
          <a:stretch>
            <a:fillRect/>
          </a:stretch>
        </p:blipFill>
        <p:spPr>
          <a:xfrm>
            <a:off x="12206986" y="9185727"/>
            <a:ext cx="6244724" cy="3744574"/>
          </a:xfrm>
          <a:prstGeom prst="rect">
            <a:avLst/>
          </a:prstGeom>
        </p:spPr>
      </p:pic>
    </p:spTree>
    <p:extLst>
      <p:ext uri="{BB962C8B-B14F-4D97-AF65-F5344CB8AC3E}">
        <p14:creationId xmlns:p14="http://schemas.microsoft.com/office/powerpoint/2010/main" val="336072478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5060&quot;&gt;&lt;version val=&quot;28234&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1&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MeY9ZxFT7OPePSRnv9apmg"/>
</p:tagLst>
</file>

<file path=ppt/theme/theme1.xml><?xml version="1.0" encoding="utf-8"?>
<a:theme xmlns:a="http://schemas.openxmlformats.org/drawingml/2006/main" name="INFORMS2015_Comp_Conf">
  <a:themeElements>
    <a:clrScheme name="test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E36C09"/>
      </a:hlink>
      <a:folHlink>
        <a:srgbClr val="E36C09"/>
      </a:folHlink>
    </a:clrScheme>
    <a:fontScheme name="Blank">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altLang="en-US" sz="2400" b="0" i="0" u="none" strike="noStrike" cap="none" normalizeH="0" baseline="0" smtClean="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altLang="en-US" sz="2400" b="0" i="0" u="none" strike="noStrike" cap="none" normalizeH="0" baseline="0" smtClean="0">
            <a:ln>
              <a:noFill/>
            </a:ln>
            <a:solidFill>
              <a:schemeClr val="tx1"/>
            </a:solidFill>
            <a:effectLst/>
            <a:latin typeface="Times"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714844b6-a48c-478a-81a7-913b1f6a1c6e"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F6636E9E56EAC4CA6F91FC6B588B931" ma:contentTypeVersion="12" ma:contentTypeDescription="Create a new document." ma:contentTypeScope="" ma:versionID="e79fa3599e7f9230c62897e1f45e5920">
  <xsd:schema xmlns:xsd="http://www.w3.org/2001/XMLSchema" xmlns:xs="http://www.w3.org/2001/XMLSchema" xmlns:p="http://schemas.microsoft.com/office/2006/metadata/properties" xmlns:ns3="714844b6-a48c-478a-81a7-913b1f6a1c6e" xmlns:ns4="456ed416-731b-471e-beeb-d5e87fd7a61a" targetNamespace="http://schemas.microsoft.com/office/2006/metadata/properties" ma:root="true" ma:fieldsID="0410b2b6698f0db14eb8f298bb445a6e" ns3:_="" ns4:_="">
    <xsd:import namespace="714844b6-a48c-478a-81a7-913b1f6a1c6e"/>
    <xsd:import namespace="456ed416-731b-471e-beeb-d5e87fd7a61a"/>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DateTaken" minOccurs="0"/>
                <xsd:element ref="ns3:MediaLengthInSeconds" minOccurs="0"/>
                <xsd:element ref="ns3:MediaServiceAutoTags" minOccurs="0"/>
                <xsd:element ref="ns3:MediaServiceGenerationTime" minOccurs="0"/>
                <xsd:element ref="ns3:MediaServiceEventHashCode" minOccurs="0"/>
                <xsd:element ref="ns3:MediaServiceOCR"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4844b6-a48c-478a-81a7-913b1f6a1c6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_activity" ma:index="19"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56ed416-731b-471e-beeb-d5e87fd7a61a"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380DB-4B35-4657-950C-6BBA781E421E}">
  <ds:schemaRefs>
    <ds:schemaRef ds:uri="http://schemas.microsoft.com/sharepoint/v3/contenttype/forms"/>
  </ds:schemaRefs>
</ds:datastoreItem>
</file>

<file path=customXml/itemProps2.xml><?xml version="1.0" encoding="utf-8"?>
<ds:datastoreItem xmlns:ds="http://schemas.openxmlformats.org/officeDocument/2006/customXml" ds:itemID="{BBE5E52D-EB9D-4B72-A928-24760AE9C86A}">
  <ds:schemaRefs>
    <ds:schemaRef ds:uri="456ed416-731b-471e-beeb-d5e87fd7a61a"/>
    <ds:schemaRef ds:uri="714844b6-a48c-478a-81a7-913b1f6a1c6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4DA622D3-9647-4F48-A7EF-179FD5A0618D}">
  <ds:schemaRefs>
    <ds:schemaRef ds:uri="456ed416-731b-471e-beeb-d5e87fd7a61a"/>
    <ds:schemaRef ds:uri="714844b6-a48c-478a-81a7-913b1f6a1c6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INFORMS2015_Comp_Conf</Template>
  <Application>Microsoft Office PowerPoint</Application>
  <PresentationFormat>Custom</PresentationFormat>
  <Slides>1</Slides>
  <Notes>1</Notes>
  <HiddenSlides>0</HiddenSlide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INFORMS2015_Comp_Conf</vt:lpstr>
      <vt:lpstr>PowerPoint Presentation</vt:lpstr>
    </vt:vector>
  </TitlesOfParts>
  <Company>Advance Auto Parts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Lanham</dc:creator>
  <cp:revision>1</cp:revision>
  <cp:lastPrinted>2001-08-01T02:48:55Z</cp:lastPrinted>
  <dcterms:created xsi:type="dcterms:W3CDTF">2014-12-02T19:25:45Z</dcterms:created>
  <dcterms:modified xsi:type="dcterms:W3CDTF">2023-04-03T02:07:07Z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0x010100CF6636E9E56EAC4CA6F91FC6B588B931</vt:lpwstr>
  </property>
  <property fmtid="{D5CDD505-2E9C-101B-9397-08002B2CF9AE}" pid="3" name="MSIP_Label_4044bd30-2ed7-4c9d-9d12-46200872a97b_Enabled">
    <vt:lpwstr>true</vt:lpwstr>
  </property>
  <property fmtid="{D5CDD505-2E9C-101B-9397-08002B2CF9AE}" pid="4" name="MSIP_Label_4044bd30-2ed7-4c9d-9d12-46200872a97b_Method">
    <vt:lpwstr>Standard</vt:lpwstr>
  </property>
  <property fmtid="{D5CDD505-2E9C-101B-9397-08002B2CF9AE}" pid="5" name="MSIP_Label_4044bd30-2ed7-4c9d-9d12-46200872a97b_SetDate">
    <vt:lpwstr>2023-03-02T02:07:42Z</vt:lpwstr>
  </property>
  <property fmtid="{D5CDD505-2E9C-101B-9397-08002B2CF9AE}" pid="6" name="MSIP_Label_4044bd30-2ed7-4c9d-9d12-46200872a97b_ActionId">
    <vt:lpwstr>bdc40cba-3bb1-44e6-8ef0-80ad6fcc7073</vt:lpwstr>
  </property>
  <property fmtid="{D5CDD505-2E9C-101B-9397-08002B2CF9AE}" pid="7" name="MSIP_Label_4044bd30-2ed7-4c9d-9d12-46200872a97b_Name">
    <vt:lpwstr>defa4170-0d19-0005-0004-bc88714345d2</vt:lpwstr>
  </property>
  <property fmtid="{D5CDD505-2E9C-101B-9397-08002B2CF9AE}" pid="8" name="MSIP_Label_4044bd30-2ed7-4c9d-9d12-46200872a97b_ContentBits">
    <vt:lpwstr>0</vt:lpwstr>
  </property>
  <property fmtid="{D5CDD505-2E9C-101B-9397-08002B2CF9AE}" pid="9" name="MSIP_Label_4044bd30-2ed7-4c9d-9d12-46200872a97b_SiteId">
    <vt:lpwstr>4130bd39-7c53-419c-b1e5-8758d6d63f21</vt:lpwstr>
  </property>
</Properties>
</file>