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6"/>
  </p:notesMasterIdLst>
  <p:handoutMasterIdLst>
    <p:handoutMasterId r:id="rId7"/>
  </p:handoutMasterIdLst>
  <p:sldIdLst>
    <p:sldId id="258" r:id="rId5"/>
  </p:sldIdLst>
  <p:sldSz cx="43891200" cy="21945600"/>
  <p:notesSz cx="39600188" cy="39600188"/>
  <p:custDataLst>
    <p:tags r:id="rId8"/>
  </p:custDataLst>
  <p:defaultTextStyle>
    <a:defPPr>
      <a:defRPr lang="en-AU"/>
    </a:defPPr>
    <a:lvl1pPr algn="l" rtl="0" eaLnBrk="0" fontAlgn="base" hangingPunct="0">
      <a:spcBef>
        <a:spcPct val="0"/>
      </a:spcBef>
      <a:spcAft>
        <a:spcPct val="0"/>
      </a:spcAft>
      <a:defRPr sz="1600" kern="1200">
        <a:solidFill>
          <a:schemeClr val="tx1"/>
        </a:solidFill>
        <a:latin typeface="Times" charset="0"/>
        <a:ea typeface="+mn-ea"/>
        <a:cs typeface="+mn-cs"/>
      </a:defRPr>
    </a:lvl1pPr>
    <a:lvl2pPr marL="304770" algn="l" rtl="0" eaLnBrk="0" fontAlgn="base" hangingPunct="0">
      <a:spcBef>
        <a:spcPct val="0"/>
      </a:spcBef>
      <a:spcAft>
        <a:spcPct val="0"/>
      </a:spcAft>
      <a:defRPr sz="1600" kern="1200">
        <a:solidFill>
          <a:schemeClr val="tx1"/>
        </a:solidFill>
        <a:latin typeface="Times" charset="0"/>
        <a:ea typeface="+mn-ea"/>
        <a:cs typeface="+mn-cs"/>
      </a:defRPr>
    </a:lvl2pPr>
    <a:lvl3pPr marL="609539" algn="l" rtl="0" eaLnBrk="0" fontAlgn="base" hangingPunct="0">
      <a:spcBef>
        <a:spcPct val="0"/>
      </a:spcBef>
      <a:spcAft>
        <a:spcPct val="0"/>
      </a:spcAft>
      <a:defRPr sz="1600" kern="1200">
        <a:solidFill>
          <a:schemeClr val="tx1"/>
        </a:solidFill>
        <a:latin typeface="Times" charset="0"/>
        <a:ea typeface="+mn-ea"/>
        <a:cs typeface="+mn-cs"/>
      </a:defRPr>
    </a:lvl3pPr>
    <a:lvl4pPr marL="914309" algn="l" rtl="0" eaLnBrk="0" fontAlgn="base" hangingPunct="0">
      <a:spcBef>
        <a:spcPct val="0"/>
      </a:spcBef>
      <a:spcAft>
        <a:spcPct val="0"/>
      </a:spcAft>
      <a:defRPr sz="1600" kern="1200">
        <a:solidFill>
          <a:schemeClr val="tx1"/>
        </a:solidFill>
        <a:latin typeface="Times" charset="0"/>
        <a:ea typeface="+mn-ea"/>
        <a:cs typeface="+mn-cs"/>
      </a:defRPr>
    </a:lvl4pPr>
    <a:lvl5pPr marL="1219078" algn="l" rtl="0" eaLnBrk="0" fontAlgn="base" hangingPunct="0">
      <a:spcBef>
        <a:spcPct val="0"/>
      </a:spcBef>
      <a:spcAft>
        <a:spcPct val="0"/>
      </a:spcAft>
      <a:defRPr sz="1600" kern="1200">
        <a:solidFill>
          <a:schemeClr val="tx1"/>
        </a:solidFill>
        <a:latin typeface="Times" charset="0"/>
        <a:ea typeface="+mn-ea"/>
        <a:cs typeface="+mn-cs"/>
      </a:defRPr>
    </a:lvl5pPr>
    <a:lvl6pPr marL="1523848" algn="l" defTabSz="609539" rtl="0" eaLnBrk="1" latinLnBrk="0" hangingPunct="1">
      <a:defRPr sz="1600" kern="1200">
        <a:solidFill>
          <a:schemeClr val="tx1"/>
        </a:solidFill>
        <a:latin typeface="Times" charset="0"/>
        <a:ea typeface="+mn-ea"/>
        <a:cs typeface="+mn-cs"/>
      </a:defRPr>
    </a:lvl6pPr>
    <a:lvl7pPr marL="1828617" algn="l" defTabSz="609539" rtl="0" eaLnBrk="1" latinLnBrk="0" hangingPunct="1">
      <a:defRPr sz="1600" kern="1200">
        <a:solidFill>
          <a:schemeClr val="tx1"/>
        </a:solidFill>
        <a:latin typeface="Times" charset="0"/>
        <a:ea typeface="+mn-ea"/>
        <a:cs typeface="+mn-cs"/>
      </a:defRPr>
    </a:lvl7pPr>
    <a:lvl8pPr marL="2133387" algn="l" defTabSz="609539" rtl="0" eaLnBrk="1" latinLnBrk="0" hangingPunct="1">
      <a:defRPr sz="1600" kern="1200">
        <a:solidFill>
          <a:schemeClr val="tx1"/>
        </a:solidFill>
        <a:latin typeface="Times" charset="0"/>
        <a:ea typeface="+mn-ea"/>
        <a:cs typeface="+mn-cs"/>
      </a:defRPr>
    </a:lvl8pPr>
    <a:lvl9pPr marL="2438156" algn="l" defTabSz="609539" rtl="0" eaLnBrk="1" latinLnBrk="0" hangingPunct="1">
      <a:defRPr sz="16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609" userDrawn="1">
          <p15:clr>
            <a:srgbClr val="A4A3A4"/>
          </p15:clr>
        </p15:guide>
        <p15:guide id="2" orient="horz" pos="1294" userDrawn="1">
          <p15:clr>
            <a:srgbClr val="A4A3A4"/>
          </p15:clr>
        </p15:guide>
        <p15:guide id="3" orient="horz" pos="3241" userDrawn="1">
          <p15:clr>
            <a:srgbClr val="A4A3A4"/>
          </p15:clr>
        </p15:guide>
        <p15:guide id="4" orient="horz" pos="10560" userDrawn="1">
          <p15:clr>
            <a:srgbClr val="A4A3A4"/>
          </p15:clr>
        </p15:guide>
        <p15:guide id="5" orient="horz" pos="2555" userDrawn="1">
          <p15:clr>
            <a:srgbClr val="A4A3A4"/>
          </p15:clr>
        </p15:guide>
        <p15:guide id="6" orient="horz" pos="13472" userDrawn="1">
          <p15:clr>
            <a:srgbClr val="A4A3A4"/>
          </p15:clr>
        </p15:guide>
        <p15:guide id="7" pos="27219" userDrawn="1">
          <p15:clr>
            <a:srgbClr val="A4A3A4"/>
          </p15:clr>
        </p15:guide>
        <p15:guide id="8" pos="18661" userDrawn="1">
          <p15:clr>
            <a:srgbClr val="A4A3A4"/>
          </p15:clr>
        </p15:guide>
        <p15:guide id="9" pos="393" userDrawn="1">
          <p15:clr>
            <a:srgbClr val="A4A3A4"/>
          </p15:clr>
        </p15:guide>
        <p15:guide id="10" pos="8951" userDrawn="1">
          <p15:clr>
            <a:srgbClr val="A4A3A4"/>
          </p15:clr>
        </p15:guide>
        <p15:guide id="11" pos="9555" userDrawn="1">
          <p15:clr>
            <a:srgbClr val="A4A3A4"/>
          </p15:clr>
        </p15:guide>
        <p15:guide id="12" pos="18112" userDrawn="1">
          <p15:clr>
            <a:srgbClr val="A4A3A4"/>
          </p15:clr>
        </p15:guide>
        <p15:guide id="13" pos="9829" userDrawn="1">
          <p15:clr>
            <a:srgbClr val="A4A3A4"/>
          </p15:clr>
        </p15:guide>
        <p15:guide id="14" pos="1783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chin Ulhas Arakeri" initials="SUA" lastIdx="1" clrIdx="0">
    <p:extLst>
      <p:ext uri="{19B8F6BF-5375-455C-9EA6-DF929625EA0E}">
        <p15:presenceInfo xmlns:p15="http://schemas.microsoft.com/office/powerpoint/2012/main" userId="Sachin Ulhas Araker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B991"/>
    <a:srgbClr val="B1810B"/>
    <a:srgbClr val="DDC69A"/>
    <a:srgbClr val="035FA0"/>
    <a:srgbClr val="D23A43"/>
    <a:srgbClr val="10253F"/>
    <a:srgbClr val="DEC699"/>
    <a:srgbClr val="1F497D"/>
    <a:srgbClr val="131873"/>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6197" autoAdjust="0"/>
  </p:normalViewPr>
  <p:slideViewPr>
    <p:cSldViewPr snapToGrid="0">
      <p:cViewPr>
        <p:scale>
          <a:sx n="33" d="100"/>
          <a:sy n="33" d="100"/>
        </p:scale>
        <p:origin x="-3216" y="48"/>
      </p:cViewPr>
      <p:guideLst>
        <p:guide orient="horz" pos="13609"/>
        <p:guide orient="horz" pos="1294"/>
        <p:guide orient="horz" pos="3241"/>
        <p:guide orient="horz" pos="10560"/>
        <p:guide orient="horz" pos="2555"/>
        <p:guide orient="horz" pos="13472"/>
        <p:guide pos="27219"/>
        <p:guide pos="18661"/>
        <p:guide pos="393"/>
        <p:guide pos="8951"/>
        <p:guide pos="9555"/>
        <p:guide pos="18112"/>
        <p:guide pos="9829"/>
        <p:guide pos="17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B5A58-EBD2-1842-8B82-D431A54E0C2C}"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GB"/>
        </a:p>
      </dgm:t>
    </dgm:pt>
    <dgm:pt modelId="{D77FC054-4FA9-3944-90D9-FCF580A46D3F}">
      <dgm:prSet phldrT="[Text]" custT="1"/>
      <dgm:spPr>
        <a:solidFill>
          <a:schemeClr val="tx1"/>
        </a:solidFill>
        <a:ln>
          <a:solidFill>
            <a:schemeClr val="tx1"/>
          </a:solidFill>
        </a:ln>
      </dgm:spPr>
      <dgm:t>
        <a:bodyPr/>
        <a:lstStyle/>
        <a:p>
          <a:r>
            <a:rPr lang="en-GB" sz="2500" b="1" dirty="0"/>
            <a:t>Final</a:t>
          </a:r>
          <a:r>
            <a:rPr lang="en-GB" sz="3000" b="1" dirty="0"/>
            <a:t> </a:t>
          </a:r>
          <a:r>
            <a:rPr lang="en-GB" sz="2500" b="1" dirty="0"/>
            <a:t>Score</a:t>
          </a:r>
        </a:p>
      </dgm:t>
    </dgm:pt>
    <dgm:pt modelId="{789C85C1-A5E6-954A-BF2F-81190E813557}" type="parTrans" cxnId="{1F35E9CE-A08A-4843-806A-60561E43260A}">
      <dgm:prSet/>
      <dgm:spPr/>
      <dgm:t>
        <a:bodyPr/>
        <a:lstStyle/>
        <a:p>
          <a:endParaRPr lang="en-GB"/>
        </a:p>
      </dgm:t>
    </dgm:pt>
    <dgm:pt modelId="{2B235392-B9E8-334C-953C-ED8771BFC499}" type="sibTrans" cxnId="{1F35E9CE-A08A-4843-806A-60561E43260A}">
      <dgm:prSet/>
      <dgm:spPr/>
      <dgm:t>
        <a:bodyPr/>
        <a:lstStyle/>
        <a:p>
          <a:endParaRPr lang="en-GB"/>
        </a:p>
      </dgm:t>
    </dgm:pt>
    <dgm:pt modelId="{B6AA4226-4E46-2F4B-BA91-69170E1283DF}">
      <dgm:prSet phldrT="[Text]" custT="1"/>
      <dgm:spPr>
        <a:solidFill>
          <a:srgbClr val="D1B991"/>
        </a:solidFill>
        <a:ln>
          <a:solidFill>
            <a:schemeClr val="tx1"/>
          </a:solidFill>
        </a:ln>
      </dgm:spPr>
      <dgm:t>
        <a:bodyPr/>
        <a:lstStyle/>
        <a:p>
          <a:r>
            <a:rPr lang="en-GB" sz="2000" b="1" dirty="0">
              <a:solidFill>
                <a:schemeClr val="tx1"/>
              </a:solidFill>
            </a:rPr>
            <a:t>Dummy score</a:t>
          </a:r>
        </a:p>
      </dgm:t>
    </dgm:pt>
    <dgm:pt modelId="{D58B83D8-E073-354A-A98D-56E3080C89C3}" type="parTrans" cxnId="{44C0D5FC-2608-B246-9649-EA263ABD47EF}">
      <dgm:prSet/>
      <dgm:spPr>
        <a:ln>
          <a:solidFill>
            <a:schemeClr val="tx1"/>
          </a:solidFill>
        </a:ln>
      </dgm:spPr>
      <dgm:t>
        <a:bodyPr/>
        <a:lstStyle/>
        <a:p>
          <a:endParaRPr lang="en-GB" b="1"/>
        </a:p>
      </dgm:t>
    </dgm:pt>
    <dgm:pt modelId="{2905C77A-3F8B-254B-88BF-FC4B9037D953}" type="sibTrans" cxnId="{44C0D5FC-2608-B246-9649-EA263ABD47EF}">
      <dgm:prSet/>
      <dgm:spPr/>
      <dgm:t>
        <a:bodyPr/>
        <a:lstStyle/>
        <a:p>
          <a:endParaRPr lang="en-GB"/>
        </a:p>
      </dgm:t>
    </dgm:pt>
    <dgm:pt modelId="{42001B10-E81A-5D43-B75B-8E85290A8C11}">
      <dgm:prSet phldrT="[Text]" custT="1"/>
      <dgm:spPr>
        <a:solidFill>
          <a:srgbClr val="D1B991"/>
        </a:solidFill>
        <a:ln>
          <a:solidFill>
            <a:schemeClr val="tx1"/>
          </a:solidFill>
        </a:ln>
      </dgm:spPr>
      <dgm:t>
        <a:bodyPr/>
        <a:lstStyle/>
        <a:p>
          <a:r>
            <a:rPr lang="en-GB" sz="2000" b="1" dirty="0">
              <a:solidFill>
                <a:schemeClr val="tx1"/>
              </a:solidFill>
            </a:rPr>
            <a:t>Readability</a:t>
          </a:r>
        </a:p>
      </dgm:t>
    </dgm:pt>
    <dgm:pt modelId="{0D8D1B45-4B3E-0B4E-8648-31D7F4E84D9B}" type="parTrans" cxnId="{C31D0748-1781-AB4C-AA5E-B6A85BD258D4}">
      <dgm:prSet/>
      <dgm:spPr>
        <a:ln>
          <a:solidFill>
            <a:schemeClr val="tx1"/>
          </a:solidFill>
        </a:ln>
      </dgm:spPr>
      <dgm:t>
        <a:bodyPr/>
        <a:lstStyle/>
        <a:p>
          <a:endParaRPr lang="en-GB" b="1"/>
        </a:p>
      </dgm:t>
    </dgm:pt>
    <dgm:pt modelId="{18C6F390-2AED-A741-9A2E-28D0260425E8}" type="sibTrans" cxnId="{C31D0748-1781-AB4C-AA5E-B6A85BD258D4}">
      <dgm:prSet/>
      <dgm:spPr/>
      <dgm:t>
        <a:bodyPr/>
        <a:lstStyle/>
        <a:p>
          <a:endParaRPr lang="en-GB"/>
        </a:p>
      </dgm:t>
    </dgm:pt>
    <dgm:pt modelId="{DAD2EA4E-3CF1-E847-9BD5-73D1D708C3D8}">
      <dgm:prSet phldrT="[Text]" custT="1"/>
      <dgm:spPr>
        <a:solidFill>
          <a:srgbClr val="D1B991"/>
        </a:solidFill>
        <a:ln>
          <a:solidFill>
            <a:schemeClr val="tx1"/>
          </a:solidFill>
        </a:ln>
      </dgm:spPr>
      <dgm:t>
        <a:bodyPr/>
        <a:lstStyle/>
        <a:p>
          <a:r>
            <a:rPr lang="en-GB" sz="2000" b="1" dirty="0">
              <a:solidFill>
                <a:schemeClr val="tx1"/>
              </a:solidFill>
            </a:rPr>
            <a:t>Relevance</a:t>
          </a:r>
        </a:p>
      </dgm:t>
    </dgm:pt>
    <dgm:pt modelId="{6724DDCA-059B-554C-A556-6F4E432507BC}" type="parTrans" cxnId="{2E26FA29-9E8D-1A4D-BA12-8B1F9737266C}">
      <dgm:prSet/>
      <dgm:spPr>
        <a:ln>
          <a:solidFill>
            <a:schemeClr val="tx1"/>
          </a:solidFill>
        </a:ln>
      </dgm:spPr>
      <dgm:t>
        <a:bodyPr/>
        <a:lstStyle/>
        <a:p>
          <a:endParaRPr lang="en-GB" b="1"/>
        </a:p>
      </dgm:t>
    </dgm:pt>
    <dgm:pt modelId="{462119C6-327B-804E-B51B-3E9DC750C891}" type="sibTrans" cxnId="{2E26FA29-9E8D-1A4D-BA12-8B1F9737266C}">
      <dgm:prSet/>
      <dgm:spPr/>
      <dgm:t>
        <a:bodyPr/>
        <a:lstStyle/>
        <a:p>
          <a:endParaRPr lang="en-GB"/>
        </a:p>
      </dgm:t>
    </dgm:pt>
    <dgm:pt modelId="{6A8AB954-E829-2341-832E-C7BDEAE1B927}">
      <dgm:prSet phldrT="[Text]" custT="1"/>
      <dgm:spPr>
        <a:solidFill>
          <a:srgbClr val="D1B991"/>
        </a:solidFill>
        <a:ln>
          <a:solidFill>
            <a:schemeClr val="tx1"/>
          </a:solidFill>
        </a:ln>
      </dgm:spPr>
      <dgm:t>
        <a:bodyPr/>
        <a:lstStyle/>
        <a:p>
          <a:r>
            <a:rPr lang="en-GB" sz="2000" b="1" dirty="0">
              <a:solidFill>
                <a:schemeClr val="tx1"/>
              </a:solidFill>
            </a:rPr>
            <a:t>Length</a:t>
          </a:r>
        </a:p>
      </dgm:t>
    </dgm:pt>
    <dgm:pt modelId="{DFAE4126-6179-AA4F-AFA2-4E0D88D29DA6}" type="parTrans" cxnId="{4CFCDD12-E402-3C43-B17D-BCD34B8182C3}">
      <dgm:prSet/>
      <dgm:spPr>
        <a:ln>
          <a:solidFill>
            <a:schemeClr val="tx1"/>
          </a:solidFill>
        </a:ln>
      </dgm:spPr>
      <dgm:t>
        <a:bodyPr/>
        <a:lstStyle/>
        <a:p>
          <a:endParaRPr lang="en-GB" b="1"/>
        </a:p>
      </dgm:t>
    </dgm:pt>
    <dgm:pt modelId="{5E12D38B-9D74-3543-B4C0-46AE181270DD}" type="sibTrans" cxnId="{4CFCDD12-E402-3C43-B17D-BCD34B8182C3}">
      <dgm:prSet/>
      <dgm:spPr/>
      <dgm:t>
        <a:bodyPr/>
        <a:lstStyle/>
        <a:p>
          <a:endParaRPr lang="en-GB"/>
        </a:p>
      </dgm:t>
    </dgm:pt>
    <dgm:pt modelId="{987C54DF-7317-0242-8095-2CF1AA117645}">
      <dgm:prSet custT="1"/>
      <dgm:spPr>
        <a:solidFill>
          <a:srgbClr val="D1B991"/>
        </a:solidFill>
        <a:ln>
          <a:solidFill>
            <a:schemeClr val="tx1"/>
          </a:solidFill>
        </a:ln>
      </dgm:spPr>
      <dgm:t>
        <a:bodyPr/>
        <a:lstStyle/>
        <a:p>
          <a:r>
            <a:rPr lang="en-GB" sz="2000" b="1" dirty="0">
              <a:solidFill>
                <a:schemeClr val="tx1"/>
              </a:solidFill>
            </a:rPr>
            <a:t>Sentiment</a:t>
          </a:r>
        </a:p>
      </dgm:t>
    </dgm:pt>
    <dgm:pt modelId="{B5C09838-1229-1E4B-BF5D-F8147E567F95}" type="parTrans" cxnId="{56420FAA-038A-1040-B2C6-B1CAE1DF0832}">
      <dgm:prSet/>
      <dgm:spPr>
        <a:ln>
          <a:solidFill>
            <a:schemeClr val="tx1"/>
          </a:solidFill>
        </a:ln>
      </dgm:spPr>
      <dgm:t>
        <a:bodyPr/>
        <a:lstStyle/>
        <a:p>
          <a:endParaRPr lang="en-GB" b="1"/>
        </a:p>
      </dgm:t>
    </dgm:pt>
    <dgm:pt modelId="{3CFE97DA-8A97-0F42-B30C-644CB6789472}" type="sibTrans" cxnId="{56420FAA-038A-1040-B2C6-B1CAE1DF0832}">
      <dgm:prSet/>
      <dgm:spPr/>
      <dgm:t>
        <a:bodyPr/>
        <a:lstStyle/>
        <a:p>
          <a:endParaRPr lang="en-GB"/>
        </a:p>
      </dgm:t>
    </dgm:pt>
    <dgm:pt modelId="{D5E2FF2A-E1D8-7B48-AAB6-A973C6FB3AF2}">
      <dgm:prSet custT="1"/>
      <dgm:spPr>
        <a:solidFill>
          <a:srgbClr val="D1B991"/>
        </a:solidFill>
        <a:ln>
          <a:solidFill>
            <a:schemeClr val="tx1"/>
          </a:solidFill>
        </a:ln>
      </dgm:spPr>
      <dgm:t>
        <a:bodyPr/>
        <a:lstStyle/>
        <a:p>
          <a:r>
            <a:rPr lang="en-GB" sz="2000" b="1" dirty="0">
              <a:solidFill>
                <a:schemeClr val="tx1"/>
              </a:solidFill>
            </a:rPr>
            <a:t>Grammar</a:t>
          </a:r>
        </a:p>
      </dgm:t>
    </dgm:pt>
    <dgm:pt modelId="{7FE1EC39-3CBE-E541-A303-9558C1A13F82}" type="parTrans" cxnId="{444D6399-552B-2446-9650-9BE6170C88B2}">
      <dgm:prSet/>
      <dgm:spPr>
        <a:ln>
          <a:solidFill>
            <a:schemeClr val="tx1"/>
          </a:solidFill>
        </a:ln>
      </dgm:spPr>
      <dgm:t>
        <a:bodyPr/>
        <a:lstStyle/>
        <a:p>
          <a:endParaRPr lang="en-GB" b="1"/>
        </a:p>
      </dgm:t>
    </dgm:pt>
    <dgm:pt modelId="{E82AD17E-B1C4-8A44-BA25-11F8EA67FC8D}" type="sibTrans" cxnId="{444D6399-552B-2446-9650-9BE6170C88B2}">
      <dgm:prSet/>
      <dgm:spPr/>
      <dgm:t>
        <a:bodyPr/>
        <a:lstStyle/>
        <a:p>
          <a:endParaRPr lang="en-GB"/>
        </a:p>
      </dgm:t>
    </dgm:pt>
    <dgm:pt modelId="{D00A31F3-E391-6546-9659-E24E33B77B67}" type="pres">
      <dgm:prSet presAssocID="{C9AB5A58-EBD2-1842-8B82-D431A54E0C2C}" presName="diagram" presStyleCnt="0">
        <dgm:presLayoutVars>
          <dgm:chPref val="1"/>
          <dgm:dir/>
          <dgm:animOne val="branch"/>
          <dgm:animLvl val="lvl"/>
          <dgm:resizeHandles val="exact"/>
        </dgm:presLayoutVars>
      </dgm:prSet>
      <dgm:spPr/>
    </dgm:pt>
    <dgm:pt modelId="{B88604F2-C574-8344-9FAD-FCDB3775AF2C}" type="pres">
      <dgm:prSet presAssocID="{D77FC054-4FA9-3944-90D9-FCF580A46D3F}" presName="root1" presStyleCnt="0"/>
      <dgm:spPr/>
    </dgm:pt>
    <dgm:pt modelId="{5B824ED6-8E12-4148-84D1-5288AD055133}" type="pres">
      <dgm:prSet presAssocID="{D77FC054-4FA9-3944-90D9-FCF580A46D3F}" presName="LevelOneTextNode" presStyleLbl="node0" presStyleIdx="0" presStyleCnt="1" custScaleX="132688" custScaleY="169516">
        <dgm:presLayoutVars>
          <dgm:chPref val="3"/>
        </dgm:presLayoutVars>
      </dgm:prSet>
      <dgm:spPr>
        <a:prstGeom prst="hexagon">
          <a:avLst/>
        </a:prstGeom>
      </dgm:spPr>
    </dgm:pt>
    <dgm:pt modelId="{B4C4783D-D591-2546-80FE-909B9BE50F26}" type="pres">
      <dgm:prSet presAssocID="{D77FC054-4FA9-3944-90D9-FCF580A46D3F}" presName="level2hierChild" presStyleCnt="0"/>
      <dgm:spPr/>
    </dgm:pt>
    <dgm:pt modelId="{BA8B735C-F90C-C04E-A363-C2DDCC01A4B0}" type="pres">
      <dgm:prSet presAssocID="{D58B83D8-E073-354A-A98D-56E3080C89C3}" presName="conn2-1" presStyleLbl="parChTrans1D2" presStyleIdx="0" presStyleCnt="2"/>
      <dgm:spPr/>
    </dgm:pt>
    <dgm:pt modelId="{04ABF2FF-0AF8-424E-B91F-8F5E74AD3F5A}" type="pres">
      <dgm:prSet presAssocID="{D58B83D8-E073-354A-A98D-56E3080C89C3}" presName="connTx" presStyleLbl="parChTrans1D2" presStyleIdx="0" presStyleCnt="2"/>
      <dgm:spPr/>
    </dgm:pt>
    <dgm:pt modelId="{ECB1B76B-4301-0247-B81F-7D0AD02E053D}" type="pres">
      <dgm:prSet presAssocID="{B6AA4226-4E46-2F4B-BA91-69170E1283DF}" presName="root2" presStyleCnt="0"/>
      <dgm:spPr/>
    </dgm:pt>
    <dgm:pt modelId="{83B2230D-79C8-7841-8F66-4E5392192D35}" type="pres">
      <dgm:prSet presAssocID="{B6AA4226-4E46-2F4B-BA91-69170E1283DF}" presName="LevelTwoTextNode" presStyleLbl="node2" presStyleIdx="0" presStyleCnt="2">
        <dgm:presLayoutVars>
          <dgm:chPref val="3"/>
        </dgm:presLayoutVars>
      </dgm:prSet>
      <dgm:spPr/>
    </dgm:pt>
    <dgm:pt modelId="{F9310603-E9F7-0A40-96BA-C65CB38AB602}" type="pres">
      <dgm:prSet presAssocID="{B6AA4226-4E46-2F4B-BA91-69170E1283DF}" presName="level3hierChild" presStyleCnt="0"/>
      <dgm:spPr/>
    </dgm:pt>
    <dgm:pt modelId="{A7D2A1AA-BBCA-644E-A2D0-4147211E5DD7}" type="pres">
      <dgm:prSet presAssocID="{0D8D1B45-4B3E-0B4E-8648-31D7F4E84D9B}" presName="conn2-1" presStyleLbl="parChTrans1D3" presStyleIdx="0" presStyleCnt="4"/>
      <dgm:spPr/>
    </dgm:pt>
    <dgm:pt modelId="{376AEE51-C271-5F4D-9671-51AD5FFF3762}" type="pres">
      <dgm:prSet presAssocID="{0D8D1B45-4B3E-0B4E-8648-31D7F4E84D9B}" presName="connTx" presStyleLbl="parChTrans1D3" presStyleIdx="0" presStyleCnt="4"/>
      <dgm:spPr/>
    </dgm:pt>
    <dgm:pt modelId="{DF092A08-7D13-F94A-B54B-9C4DCC3F9EA4}" type="pres">
      <dgm:prSet presAssocID="{42001B10-E81A-5D43-B75B-8E85290A8C11}" presName="root2" presStyleCnt="0"/>
      <dgm:spPr/>
    </dgm:pt>
    <dgm:pt modelId="{BC166E90-739D-0D41-9D37-989FAE22F1F5}" type="pres">
      <dgm:prSet presAssocID="{42001B10-E81A-5D43-B75B-8E85290A8C11}" presName="LevelTwoTextNode" presStyleLbl="node3" presStyleIdx="0" presStyleCnt="4">
        <dgm:presLayoutVars>
          <dgm:chPref val="3"/>
        </dgm:presLayoutVars>
      </dgm:prSet>
      <dgm:spPr/>
    </dgm:pt>
    <dgm:pt modelId="{1CC6C75F-03EB-8B4B-BD99-9E9318D4EFA9}" type="pres">
      <dgm:prSet presAssocID="{42001B10-E81A-5D43-B75B-8E85290A8C11}" presName="level3hierChild" presStyleCnt="0"/>
      <dgm:spPr/>
    </dgm:pt>
    <dgm:pt modelId="{5E8FC199-3D0F-3F46-B8B4-BE4358633AEA}" type="pres">
      <dgm:prSet presAssocID="{6724DDCA-059B-554C-A556-6F4E432507BC}" presName="conn2-1" presStyleLbl="parChTrans1D3" presStyleIdx="1" presStyleCnt="4"/>
      <dgm:spPr/>
    </dgm:pt>
    <dgm:pt modelId="{23AD951B-496C-FA41-98C5-B60177693512}" type="pres">
      <dgm:prSet presAssocID="{6724DDCA-059B-554C-A556-6F4E432507BC}" presName="connTx" presStyleLbl="parChTrans1D3" presStyleIdx="1" presStyleCnt="4"/>
      <dgm:spPr/>
    </dgm:pt>
    <dgm:pt modelId="{5292EF29-9C00-F94E-BC6A-C6383AC71343}" type="pres">
      <dgm:prSet presAssocID="{DAD2EA4E-3CF1-E847-9BD5-73D1D708C3D8}" presName="root2" presStyleCnt="0"/>
      <dgm:spPr/>
    </dgm:pt>
    <dgm:pt modelId="{34954DEF-7B0C-6443-BAF5-F2AB05E77B9F}" type="pres">
      <dgm:prSet presAssocID="{DAD2EA4E-3CF1-E847-9BD5-73D1D708C3D8}" presName="LevelTwoTextNode" presStyleLbl="node3" presStyleIdx="1" presStyleCnt="4">
        <dgm:presLayoutVars>
          <dgm:chPref val="3"/>
        </dgm:presLayoutVars>
      </dgm:prSet>
      <dgm:spPr/>
    </dgm:pt>
    <dgm:pt modelId="{9B7677B1-70A9-A341-BC9F-B104E20F7AAA}" type="pres">
      <dgm:prSet presAssocID="{DAD2EA4E-3CF1-E847-9BD5-73D1D708C3D8}" presName="level3hierChild" presStyleCnt="0"/>
      <dgm:spPr/>
    </dgm:pt>
    <dgm:pt modelId="{5812506C-259D-CF4B-9F37-ECC591021441}" type="pres">
      <dgm:prSet presAssocID="{B5C09838-1229-1E4B-BF5D-F8147E567F95}" presName="conn2-1" presStyleLbl="parChTrans1D3" presStyleIdx="2" presStyleCnt="4"/>
      <dgm:spPr/>
    </dgm:pt>
    <dgm:pt modelId="{9F81791E-5830-054F-B032-0562E1863426}" type="pres">
      <dgm:prSet presAssocID="{B5C09838-1229-1E4B-BF5D-F8147E567F95}" presName="connTx" presStyleLbl="parChTrans1D3" presStyleIdx="2" presStyleCnt="4"/>
      <dgm:spPr/>
    </dgm:pt>
    <dgm:pt modelId="{6E8EA27B-1A1B-DE4C-9FB0-1DF42D2B68A7}" type="pres">
      <dgm:prSet presAssocID="{987C54DF-7317-0242-8095-2CF1AA117645}" presName="root2" presStyleCnt="0"/>
      <dgm:spPr/>
    </dgm:pt>
    <dgm:pt modelId="{FB19976E-98D7-7342-9085-A81C83B54663}" type="pres">
      <dgm:prSet presAssocID="{987C54DF-7317-0242-8095-2CF1AA117645}" presName="LevelTwoTextNode" presStyleLbl="node3" presStyleIdx="2" presStyleCnt="4">
        <dgm:presLayoutVars>
          <dgm:chPref val="3"/>
        </dgm:presLayoutVars>
      </dgm:prSet>
      <dgm:spPr/>
    </dgm:pt>
    <dgm:pt modelId="{C69F22CB-951D-474B-8898-F0C8B5D5CC7E}" type="pres">
      <dgm:prSet presAssocID="{987C54DF-7317-0242-8095-2CF1AA117645}" presName="level3hierChild" presStyleCnt="0"/>
      <dgm:spPr/>
    </dgm:pt>
    <dgm:pt modelId="{1731C446-855B-5C45-9A55-87A95F2CCFD5}" type="pres">
      <dgm:prSet presAssocID="{7FE1EC39-3CBE-E541-A303-9558C1A13F82}" presName="conn2-1" presStyleLbl="parChTrans1D3" presStyleIdx="3" presStyleCnt="4"/>
      <dgm:spPr/>
    </dgm:pt>
    <dgm:pt modelId="{A0A4C13C-C39E-6E4B-9B16-9974BBD6767F}" type="pres">
      <dgm:prSet presAssocID="{7FE1EC39-3CBE-E541-A303-9558C1A13F82}" presName="connTx" presStyleLbl="parChTrans1D3" presStyleIdx="3" presStyleCnt="4"/>
      <dgm:spPr/>
    </dgm:pt>
    <dgm:pt modelId="{39E34F0D-BC78-4941-A172-2322FDA6CB12}" type="pres">
      <dgm:prSet presAssocID="{D5E2FF2A-E1D8-7B48-AAB6-A973C6FB3AF2}" presName="root2" presStyleCnt="0"/>
      <dgm:spPr/>
    </dgm:pt>
    <dgm:pt modelId="{29E78FDF-F7A1-5541-A40B-0BBAC229E8BC}" type="pres">
      <dgm:prSet presAssocID="{D5E2FF2A-E1D8-7B48-AAB6-A973C6FB3AF2}" presName="LevelTwoTextNode" presStyleLbl="node3" presStyleIdx="3" presStyleCnt="4">
        <dgm:presLayoutVars>
          <dgm:chPref val="3"/>
        </dgm:presLayoutVars>
      </dgm:prSet>
      <dgm:spPr/>
    </dgm:pt>
    <dgm:pt modelId="{4DECB87C-F603-C542-9BEA-B3060912F933}" type="pres">
      <dgm:prSet presAssocID="{D5E2FF2A-E1D8-7B48-AAB6-A973C6FB3AF2}" presName="level3hierChild" presStyleCnt="0"/>
      <dgm:spPr/>
    </dgm:pt>
    <dgm:pt modelId="{09BE8FDB-75B2-2640-B02D-752DAE9447F3}" type="pres">
      <dgm:prSet presAssocID="{DFAE4126-6179-AA4F-AFA2-4E0D88D29DA6}" presName="conn2-1" presStyleLbl="parChTrans1D2" presStyleIdx="1" presStyleCnt="2"/>
      <dgm:spPr/>
    </dgm:pt>
    <dgm:pt modelId="{E6E64F16-E1C3-BF43-BB22-BAD80DE93040}" type="pres">
      <dgm:prSet presAssocID="{DFAE4126-6179-AA4F-AFA2-4E0D88D29DA6}" presName="connTx" presStyleLbl="parChTrans1D2" presStyleIdx="1" presStyleCnt="2"/>
      <dgm:spPr/>
    </dgm:pt>
    <dgm:pt modelId="{A96AC041-B8B5-5744-95F3-F5AE96BB1515}" type="pres">
      <dgm:prSet presAssocID="{6A8AB954-E829-2341-832E-C7BDEAE1B927}" presName="root2" presStyleCnt="0"/>
      <dgm:spPr/>
    </dgm:pt>
    <dgm:pt modelId="{FFBAFD4F-1759-714C-A3C4-2C66F6FD1387}" type="pres">
      <dgm:prSet presAssocID="{6A8AB954-E829-2341-832E-C7BDEAE1B927}" presName="LevelTwoTextNode" presStyleLbl="node2" presStyleIdx="1" presStyleCnt="2">
        <dgm:presLayoutVars>
          <dgm:chPref val="3"/>
        </dgm:presLayoutVars>
      </dgm:prSet>
      <dgm:spPr/>
    </dgm:pt>
    <dgm:pt modelId="{3550203B-A05E-DB45-84C0-0C30C2C5E52B}" type="pres">
      <dgm:prSet presAssocID="{6A8AB954-E829-2341-832E-C7BDEAE1B927}" presName="level3hierChild" presStyleCnt="0"/>
      <dgm:spPr/>
    </dgm:pt>
  </dgm:ptLst>
  <dgm:cxnLst>
    <dgm:cxn modelId="{C1471905-FEF2-D740-9098-909332BFB3A9}" type="presOf" srcId="{6A8AB954-E829-2341-832E-C7BDEAE1B927}" destId="{FFBAFD4F-1759-714C-A3C4-2C66F6FD1387}" srcOrd="0" destOrd="0" presId="urn:microsoft.com/office/officeart/2005/8/layout/hierarchy2"/>
    <dgm:cxn modelId="{FF437F08-F6D3-3D4F-B5C8-B2EDB56CBD90}" type="presOf" srcId="{DAD2EA4E-3CF1-E847-9BD5-73D1D708C3D8}" destId="{34954DEF-7B0C-6443-BAF5-F2AB05E77B9F}" srcOrd="0" destOrd="0" presId="urn:microsoft.com/office/officeart/2005/8/layout/hierarchy2"/>
    <dgm:cxn modelId="{4CFCDD12-E402-3C43-B17D-BCD34B8182C3}" srcId="{D77FC054-4FA9-3944-90D9-FCF580A46D3F}" destId="{6A8AB954-E829-2341-832E-C7BDEAE1B927}" srcOrd="1" destOrd="0" parTransId="{DFAE4126-6179-AA4F-AFA2-4E0D88D29DA6}" sibTransId="{5E12D38B-9D74-3543-B4C0-46AE181270DD}"/>
    <dgm:cxn modelId="{58F1181D-F1DF-2B41-BCFD-4EC8C32B854A}" type="presOf" srcId="{7FE1EC39-3CBE-E541-A303-9558C1A13F82}" destId="{A0A4C13C-C39E-6E4B-9B16-9974BBD6767F}" srcOrd="1" destOrd="0" presId="urn:microsoft.com/office/officeart/2005/8/layout/hierarchy2"/>
    <dgm:cxn modelId="{1224BC21-3B33-CB44-A1DE-1CAAF006503A}" type="presOf" srcId="{D58B83D8-E073-354A-A98D-56E3080C89C3}" destId="{04ABF2FF-0AF8-424E-B91F-8F5E74AD3F5A}" srcOrd="1" destOrd="0" presId="urn:microsoft.com/office/officeart/2005/8/layout/hierarchy2"/>
    <dgm:cxn modelId="{2E26FA29-9E8D-1A4D-BA12-8B1F9737266C}" srcId="{B6AA4226-4E46-2F4B-BA91-69170E1283DF}" destId="{DAD2EA4E-3CF1-E847-9BD5-73D1D708C3D8}" srcOrd="1" destOrd="0" parTransId="{6724DDCA-059B-554C-A556-6F4E432507BC}" sibTransId="{462119C6-327B-804E-B51B-3E9DC750C891}"/>
    <dgm:cxn modelId="{C25B063B-32E5-3048-ACED-46A9EE0FB7EA}" type="presOf" srcId="{B5C09838-1229-1E4B-BF5D-F8147E567F95}" destId="{9F81791E-5830-054F-B032-0562E1863426}" srcOrd="1" destOrd="0" presId="urn:microsoft.com/office/officeart/2005/8/layout/hierarchy2"/>
    <dgm:cxn modelId="{4A4E275C-C53C-9649-95CD-A5DFA09380F8}" type="presOf" srcId="{7FE1EC39-3CBE-E541-A303-9558C1A13F82}" destId="{1731C446-855B-5C45-9A55-87A95F2CCFD5}" srcOrd="0" destOrd="0" presId="urn:microsoft.com/office/officeart/2005/8/layout/hierarchy2"/>
    <dgm:cxn modelId="{3702A463-C683-9A49-B4F7-4766162619EF}" type="presOf" srcId="{987C54DF-7317-0242-8095-2CF1AA117645}" destId="{FB19976E-98D7-7342-9085-A81C83B54663}" srcOrd="0" destOrd="0" presId="urn:microsoft.com/office/officeart/2005/8/layout/hierarchy2"/>
    <dgm:cxn modelId="{C31D0748-1781-AB4C-AA5E-B6A85BD258D4}" srcId="{B6AA4226-4E46-2F4B-BA91-69170E1283DF}" destId="{42001B10-E81A-5D43-B75B-8E85290A8C11}" srcOrd="0" destOrd="0" parTransId="{0D8D1B45-4B3E-0B4E-8648-31D7F4E84D9B}" sibTransId="{18C6F390-2AED-A741-9A2E-28D0260425E8}"/>
    <dgm:cxn modelId="{8854C26A-8BF6-AF49-9C3E-71A573BD8C26}" type="presOf" srcId="{0D8D1B45-4B3E-0B4E-8648-31D7F4E84D9B}" destId="{376AEE51-C271-5F4D-9671-51AD5FFF3762}" srcOrd="1" destOrd="0" presId="urn:microsoft.com/office/officeart/2005/8/layout/hierarchy2"/>
    <dgm:cxn modelId="{DCBA884F-3C26-1941-8D78-59C3E6AB0D14}" type="presOf" srcId="{D5E2FF2A-E1D8-7B48-AAB6-A973C6FB3AF2}" destId="{29E78FDF-F7A1-5541-A40B-0BBAC229E8BC}" srcOrd="0" destOrd="0" presId="urn:microsoft.com/office/officeart/2005/8/layout/hierarchy2"/>
    <dgm:cxn modelId="{80F82679-172F-E844-A499-DC620A882C9F}" type="presOf" srcId="{42001B10-E81A-5D43-B75B-8E85290A8C11}" destId="{BC166E90-739D-0D41-9D37-989FAE22F1F5}" srcOrd="0" destOrd="0" presId="urn:microsoft.com/office/officeart/2005/8/layout/hierarchy2"/>
    <dgm:cxn modelId="{BE068E59-D709-364D-ADB4-C634AB71AB45}" type="presOf" srcId="{B5C09838-1229-1E4B-BF5D-F8147E567F95}" destId="{5812506C-259D-CF4B-9F37-ECC591021441}" srcOrd="0" destOrd="0" presId="urn:microsoft.com/office/officeart/2005/8/layout/hierarchy2"/>
    <dgm:cxn modelId="{444D6399-552B-2446-9650-9BE6170C88B2}" srcId="{B6AA4226-4E46-2F4B-BA91-69170E1283DF}" destId="{D5E2FF2A-E1D8-7B48-AAB6-A973C6FB3AF2}" srcOrd="3" destOrd="0" parTransId="{7FE1EC39-3CBE-E541-A303-9558C1A13F82}" sibTransId="{E82AD17E-B1C4-8A44-BA25-11F8EA67FC8D}"/>
    <dgm:cxn modelId="{2B4BB6A8-3C71-3C41-937D-3819D6BFF10E}" type="presOf" srcId="{B6AA4226-4E46-2F4B-BA91-69170E1283DF}" destId="{83B2230D-79C8-7841-8F66-4E5392192D35}" srcOrd="0" destOrd="0" presId="urn:microsoft.com/office/officeart/2005/8/layout/hierarchy2"/>
    <dgm:cxn modelId="{56420FAA-038A-1040-B2C6-B1CAE1DF0832}" srcId="{B6AA4226-4E46-2F4B-BA91-69170E1283DF}" destId="{987C54DF-7317-0242-8095-2CF1AA117645}" srcOrd="2" destOrd="0" parTransId="{B5C09838-1229-1E4B-BF5D-F8147E567F95}" sibTransId="{3CFE97DA-8A97-0F42-B30C-644CB6789472}"/>
    <dgm:cxn modelId="{C81E8EB1-40AA-6742-8771-7E046BE51FE3}" type="presOf" srcId="{D58B83D8-E073-354A-A98D-56E3080C89C3}" destId="{BA8B735C-F90C-C04E-A363-C2DDCC01A4B0}" srcOrd="0" destOrd="0" presId="urn:microsoft.com/office/officeart/2005/8/layout/hierarchy2"/>
    <dgm:cxn modelId="{6A5897B6-696D-A648-815E-D64B7E4BCCF5}" type="presOf" srcId="{D77FC054-4FA9-3944-90D9-FCF580A46D3F}" destId="{5B824ED6-8E12-4148-84D1-5288AD055133}" srcOrd="0" destOrd="0" presId="urn:microsoft.com/office/officeart/2005/8/layout/hierarchy2"/>
    <dgm:cxn modelId="{318E82BA-CB65-1845-A3FA-0F29EF3DB1EB}" type="presOf" srcId="{DFAE4126-6179-AA4F-AFA2-4E0D88D29DA6}" destId="{E6E64F16-E1C3-BF43-BB22-BAD80DE93040}" srcOrd="1" destOrd="0" presId="urn:microsoft.com/office/officeart/2005/8/layout/hierarchy2"/>
    <dgm:cxn modelId="{B942ADBF-41A0-364E-9D10-153B7BF02771}" type="presOf" srcId="{6724DDCA-059B-554C-A556-6F4E432507BC}" destId="{23AD951B-496C-FA41-98C5-B60177693512}" srcOrd="1" destOrd="0" presId="urn:microsoft.com/office/officeart/2005/8/layout/hierarchy2"/>
    <dgm:cxn modelId="{1F35E9CE-A08A-4843-806A-60561E43260A}" srcId="{C9AB5A58-EBD2-1842-8B82-D431A54E0C2C}" destId="{D77FC054-4FA9-3944-90D9-FCF580A46D3F}" srcOrd="0" destOrd="0" parTransId="{789C85C1-A5E6-954A-BF2F-81190E813557}" sibTransId="{2B235392-B9E8-334C-953C-ED8771BFC499}"/>
    <dgm:cxn modelId="{D72F2DD1-2C0A-E642-8725-A274133F1CB1}" type="presOf" srcId="{6724DDCA-059B-554C-A556-6F4E432507BC}" destId="{5E8FC199-3D0F-3F46-B8B4-BE4358633AEA}" srcOrd="0" destOrd="0" presId="urn:microsoft.com/office/officeart/2005/8/layout/hierarchy2"/>
    <dgm:cxn modelId="{7C4F9FDC-DD8C-BB4D-A866-91A61D40E149}" type="presOf" srcId="{C9AB5A58-EBD2-1842-8B82-D431A54E0C2C}" destId="{D00A31F3-E391-6546-9659-E24E33B77B67}" srcOrd="0" destOrd="0" presId="urn:microsoft.com/office/officeart/2005/8/layout/hierarchy2"/>
    <dgm:cxn modelId="{0CFCF1F2-0DE1-404C-8DF1-126B901933BE}" type="presOf" srcId="{0D8D1B45-4B3E-0B4E-8648-31D7F4E84D9B}" destId="{A7D2A1AA-BBCA-644E-A2D0-4147211E5DD7}" srcOrd="0" destOrd="0" presId="urn:microsoft.com/office/officeart/2005/8/layout/hierarchy2"/>
    <dgm:cxn modelId="{346A23F4-C2F2-0845-B29B-49FFF1E85F11}" type="presOf" srcId="{DFAE4126-6179-AA4F-AFA2-4E0D88D29DA6}" destId="{09BE8FDB-75B2-2640-B02D-752DAE9447F3}" srcOrd="0" destOrd="0" presId="urn:microsoft.com/office/officeart/2005/8/layout/hierarchy2"/>
    <dgm:cxn modelId="{44C0D5FC-2608-B246-9649-EA263ABD47EF}" srcId="{D77FC054-4FA9-3944-90D9-FCF580A46D3F}" destId="{B6AA4226-4E46-2F4B-BA91-69170E1283DF}" srcOrd="0" destOrd="0" parTransId="{D58B83D8-E073-354A-A98D-56E3080C89C3}" sibTransId="{2905C77A-3F8B-254B-88BF-FC4B9037D953}"/>
    <dgm:cxn modelId="{76E5F0EC-3A9D-5941-8DFA-1845961EC7DB}" type="presParOf" srcId="{D00A31F3-E391-6546-9659-E24E33B77B67}" destId="{B88604F2-C574-8344-9FAD-FCDB3775AF2C}" srcOrd="0" destOrd="0" presId="urn:microsoft.com/office/officeart/2005/8/layout/hierarchy2"/>
    <dgm:cxn modelId="{AF730FB6-BB46-CB4E-ABE0-8A6BE35C806E}" type="presParOf" srcId="{B88604F2-C574-8344-9FAD-FCDB3775AF2C}" destId="{5B824ED6-8E12-4148-84D1-5288AD055133}" srcOrd="0" destOrd="0" presId="urn:microsoft.com/office/officeart/2005/8/layout/hierarchy2"/>
    <dgm:cxn modelId="{B8B6AECF-2C1E-454E-9C13-E6EDE9D59243}" type="presParOf" srcId="{B88604F2-C574-8344-9FAD-FCDB3775AF2C}" destId="{B4C4783D-D591-2546-80FE-909B9BE50F26}" srcOrd="1" destOrd="0" presId="urn:microsoft.com/office/officeart/2005/8/layout/hierarchy2"/>
    <dgm:cxn modelId="{A3F867AC-EB9A-2B49-AF73-4F1F54951B2C}" type="presParOf" srcId="{B4C4783D-D591-2546-80FE-909B9BE50F26}" destId="{BA8B735C-F90C-C04E-A363-C2DDCC01A4B0}" srcOrd="0" destOrd="0" presId="urn:microsoft.com/office/officeart/2005/8/layout/hierarchy2"/>
    <dgm:cxn modelId="{B8083646-2B46-2540-A69F-98E0BE7BD3C6}" type="presParOf" srcId="{BA8B735C-F90C-C04E-A363-C2DDCC01A4B0}" destId="{04ABF2FF-0AF8-424E-B91F-8F5E74AD3F5A}" srcOrd="0" destOrd="0" presId="urn:microsoft.com/office/officeart/2005/8/layout/hierarchy2"/>
    <dgm:cxn modelId="{A8FA0437-1453-6245-B5D1-D0E7D136D24B}" type="presParOf" srcId="{B4C4783D-D591-2546-80FE-909B9BE50F26}" destId="{ECB1B76B-4301-0247-B81F-7D0AD02E053D}" srcOrd="1" destOrd="0" presId="urn:microsoft.com/office/officeart/2005/8/layout/hierarchy2"/>
    <dgm:cxn modelId="{2396F996-C163-2647-8538-C1C75A3565C8}" type="presParOf" srcId="{ECB1B76B-4301-0247-B81F-7D0AD02E053D}" destId="{83B2230D-79C8-7841-8F66-4E5392192D35}" srcOrd="0" destOrd="0" presId="urn:microsoft.com/office/officeart/2005/8/layout/hierarchy2"/>
    <dgm:cxn modelId="{26B31799-D2EA-144E-875D-0B215DCDF4E3}" type="presParOf" srcId="{ECB1B76B-4301-0247-B81F-7D0AD02E053D}" destId="{F9310603-E9F7-0A40-96BA-C65CB38AB602}" srcOrd="1" destOrd="0" presId="urn:microsoft.com/office/officeart/2005/8/layout/hierarchy2"/>
    <dgm:cxn modelId="{32BAD0FB-BED3-DC4B-BE46-9C5A2D10A8AA}" type="presParOf" srcId="{F9310603-E9F7-0A40-96BA-C65CB38AB602}" destId="{A7D2A1AA-BBCA-644E-A2D0-4147211E5DD7}" srcOrd="0" destOrd="0" presId="urn:microsoft.com/office/officeart/2005/8/layout/hierarchy2"/>
    <dgm:cxn modelId="{B76E3CD3-EEBD-DF44-8B07-B88BED0B95EB}" type="presParOf" srcId="{A7D2A1AA-BBCA-644E-A2D0-4147211E5DD7}" destId="{376AEE51-C271-5F4D-9671-51AD5FFF3762}" srcOrd="0" destOrd="0" presId="urn:microsoft.com/office/officeart/2005/8/layout/hierarchy2"/>
    <dgm:cxn modelId="{FF58F320-44AA-E34D-A54E-ADFA90466536}" type="presParOf" srcId="{F9310603-E9F7-0A40-96BA-C65CB38AB602}" destId="{DF092A08-7D13-F94A-B54B-9C4DCC3F9EA4}" srcOrd="1" destOrd="0" presId="urn:microsoft.com/office/officeart/2005/8/layout/hierarchy2"/>
    <dgm:cxn modelId="{B64D392B-1454-A346-A605-863494A40F6E}" type="presParOf" srcId="{DF092A08-7D13-F94A-B54B-9C4DCC3F9EA4}" destId="{BC166E90-739D-0D41-9D37-989FAE22F1F5}" srcOrd="0" destOrd="0" presId="urn:microsoft.com/office/officeart/2005/8/layout/hierarchy2"/>
    <dgm:cxn modelId="{41AC0602-F466-DB46-9C65-A72742792EB6}" type="presParOf" srcId="{DF092A08-7D13-F94A-B54B-9C4DCC3F9EA4}" destId="{1CC6C75F-03EB-8B4B-BD99-9E9318D4EFA9}" srcOrd="1" destOrd="0" presId="urn:microsoft.com/office/officeart/2005/8/layout/hierarchy2"/>
    <dgm:cxn modelId="{009F378C-70FB-2845-A35A-CA031E4EDE1E}" type="presParOf" srcId="{F9310603-E9F7-0A40-96BA-C65CB38AB602}" destId="{5E8FC199-3D0F-3F46-B8B4-BE4358633AEA}" srcOrd="2" destOrd="0" presId="urn:microsoft.com/office/officeart/2005/8/layout/hierarchy2"/>
    <dgm:cxn modelId="{F67FEE68-F539-8A48-A4BC-9498ABE17792}" type="presParOf" srcId="{5E8FC199-3D0F-3F46-B8B4-BE4358633AEA}" destId="{23AD951B-496C-FA41-98C5-B60177693512}" srcOrd="0" destOrd="0" presId="urn:microsoft.com/office/officeart/2005/8/layout/hierarchy2"/>
    <dgm:cxn modelId="{8185E0DC-0ACA-C540-9BBF-C70C1C22CBA0}" type="presParOf" srcId="{F9310603-E9F7-0A40-96BA-C65CB38AB602}" destId="{5292EF29-9C00-F94E-BC6A-C6383AC71343}" srcOrd="3" destOrd="0" presId="urn:microsoft.com/office/officeart/2005/8/layout/hierarchy2"/>
    <dgm:cxn modelId="{08257C0A-2AC2-E244-9D1C-0B2E25C24037}" type="presParOf" srcId="{5292EF29-9C00-F94E-BC6A-C6383AC71343}" destId="{34954DEF-7B0C-6443-BAF5-F2AB05E77B9F}" srcOrd="0" destOrd="0" presId="urn:microsoft.com/office/officeart/2005/8/layout/hierarchy2"/>
    <dgm:cxn modelId="{8BF69721-4D33-2D42-82D0-291816297FDC}" type="presParOf" srcId="{5292EF29-9C00-F94E-BC6A-C6383AC71343}" destId="{9B7677B1-70A9-A341-BC9F-B104E20F7AAA}" srcOrd="1" destOrd="0" presId="urn:microsoft.com/office/officeart/2005/8/layout/hierarchy2"/>
    <dgm:cxn modelId="{E0125E15-977B-634B-93F4-AE31C04D1DCC}" type="presParOf" srcId="{F9310603-E9F7-0A40-96BA-C65CB38AB602}" destId="{5812506C-259D-CF4B-9F37-ECC591021441}" srcOrd="4" destOrd="0" presId="urn:microsoft.com/office/officeart/2005/8/layout/hierarchy2"/>
    <dgm:cxn modelId="{F3A71E70-63E1-5147-BC55-E6B37540C4A2}" type="presParOf" srcId="{5812506C-259D-CF4B-9F37-ECC591021441}" destId="{9F81791E-5830-054F-B032-0562E1863426}" srcOrd="0" destOrd="0" presId="urn:microsoft.com/office/officeart/2005/8/layout/hierarchy2"/>
    <dgm:cxn modelId="{44AEF8C2-E902-A347-99F5-30F53CBC3B65}" type="presParOf" srcId="{F9310603-E9F7-0A40-96BA-C65CB38AB602}" destId="{6E8EA27B-1A1B-DE4C-9FB0-1DF42D2B68A7}" srcOrd="5" destOrd="0" presId="urn:microsoft.com/office/officeart/2005/8/layout/hierarchy2"/>
    <dgm:cxn modelId="{631E9656-474C-7B42-A98A-37EF7550533D}" type="presParOf" srcId="{6E8EA27B-1A1B-DE4C-9FB0-1DF42D2B68A7}" destId="{FB19976E-98D7-7342-9085-A81C83B54663}" srcOrd="0" destOrd="0" presId="urn:microsoft.com/office/officeart/2005/8/layout/hierarchy2"/>
    <dgm:cxn modelId="{C97904EB-0833-FF49-B4AD-C96D41B288ED}" type="presParOf" srcId="{6E8EA27B-1A1B-DE4C-9FB0-1DF42D2B68A7}" destId="{C69F22CB-951D-474B-8898-F0C8B5D5CC7E}" srcOrd="1" destOrd="0" presId="urn:microsoft.com/office/officeart/2005/8/layout/hierarchy2"/>
    <dgm:cxn modelId="{C2C1B65E-7C54-B34E-AF6D-491DB9847431}" type="presParOf" srcId="{F9310603-E9F7-0A40-96BA-C65CB38AB602}" destId="{1731C446-855B-5C45-9A55-87A95F2CCFD5}" srcOrd="6" destOrd="0" presId="urn:microsoft.com/office/officeart/2005/8/layout/hierarchy2"/>
    <dgm:cxn modelId="{FF789990-9808-A049-B29E-07E53A8169B3}" type="presParOf" srcId="{1731C446-855B-5C45-9A55-87A95F2CCFD5}" destId="{A0A4C13C-C39E-6E4B-9B16-9974BBD6767F}" srcOrd="0" destOrd="0" presId="urn:microsoft.com/office/officeart/2005/8/layout/hierarchy2"/>
    <dgm:cxn modelId="{93BD04C4-8C5C-7D40-8575-A2CAB9ACE164}" type="presParOf" srcId="{F9310603-E9F7-0A40-96BA-C65CB38AB602}" destId="{39E34F0D-BC78-4941-A172-2322FDA6CB12}" srcOrd="7" destOrd="0" presId="urn:microsoft.com/office/officeart/2005/8/layout/hierarchy2"/>
    <dgm:cxn modelId="{DB710F76-AED8-144B-A445-3E695EA60B3F}" type="presParOf" srcId="{39E34F0D-BC78-4941-A172-2322FDA6CB12}" destId="{29E78FDF-F7A1-5541-A40B-0BBAC229E8BC}" srcOrd="0" destOrd="0" presId="urn:microsoft.com/office/officeart/2005/8/layout/hierarchy2"/>
    <dgm:cxn modelId="{B42D8EE2-0EDD-6443-8C8F-300734FA5D49}" type="presParOf" srcId="{39E34F0D-BC78-4941-A172-2322FDA6CB12}" destId="{4DECB87C-F603-C542-9BEA-B3060912F933}" srcOrd="1" destOrd="0" presId="urn:microsoft.com/office/officeart/2005/8/layout/hierarchy2"/>
    <dgm:cxn modelId="{5F223525-9BFD-2240-A8A5-DFD47F31C9B0}" type="presParOf" srcId="{B4C4783D-D591-2546-80FE-909B9BE50F26}" destId="{09BE8FDB-75B2-2640-B02D-752DAE9447F3}" srcOrd="2" destOrd="0" presId="urn:microsoft.com/office/officeart/2005/8/layout/hierarchy2"/>
    <dgm:cxn modelId="{2CE8F557-DA29-1F40-9C58-C843C4C59AE3}" type="presParOf" srcId="{09BE8FDB-75B2-2640-B02D-752DAE9447F3}" destId="{E6E64F16-E1C3-BF43-BB22-BAD80DE93040}" srcOrd="0" destOrd="0" presId="urn:microsoft.com/office/officeart/2005/8/layout/hierarchy2"/>
    <dgm:cxn modelId="{80BD0768-636F-D645-A395-5CFD8F904848}" type="presParOf" srcId="{B4C4783D-D591-2546-80FE-909B9BE50F26}" destId="{A96AC041-B8B5-5744-95F3-F5AE96BB1515}" srcOrd="3" destOrd="0" presId="urn:microsoft.com/office/officeart/2005/8/layout/hierarchy2"/>
    <dgm:cxn modelId="{65DAF4A0-DE1B-DF41-8F1F-187905CDD836}" type="presParOf" srcId="{A96AC041-B8B5-5744-95F3-F5AE96BB1515}" destId="{FFBAFD4F-1759-714C-A3C4-2C66F6FD1387}" srcOrd="0" destOrd="0" presId="urn:microsoft.com/office/officeart/2005/8/layout/hierarchy2"/>
    <dgm:cxn modelId="{B75144A9-12BB-F64F-ABCC-FD2EF773F250}" type="presParOf" srcId="{A96AC041-B8B5-5744-95F3-F5AE96BB1515}" destId="{3550203B-A05E-DB45-84C0-0C30C2C5E52B}" srcOrd="1" destOrd="0" presId="urn:microsoft.com/office/officeart/2005/8/layout/hierarchy2"/>
  </dgm:cxnLst>
  <dgm:bg>
    <a:solidFill>
      <a:schemeClr val="bg1"/>
    </a:solidFill>
  </dgm:bg>
  <dgm:whole>
    <a:ln>
      <a:noFill/>
    </a:ln>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24ED6-8E12-4148-84D1-5288AD055133}">
      <dsp:nvSpPr>
        <dsp:cNvPr id="0" name=""/>
        <dsp:cNvSpPr/>
      </dsp:nvSpPr>
      <dsp:spPr>
        <a:xfrm>
          <a:off x="5251" y="1488781"/>
          <a:ext cx="1977774" cy="1263356"/>
        </a:xfrm>
        <a:prstGeom prst="hexagon">
          <a:avLst/>
        </a:prstGeom>
        <a:solidFill>
          <a:schemeClr val="tx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b="1" kern="1200" dirty="0"/>
            <a:t>Final</a:t>
          </a:r>
          <a:r>
            <a:rPr lang="en-GB" sz="3000" b="1" kern="1200" dirty="0"/>
            <a:t> </a:t>
          </a:r>
          <a:r>
            <a:rPr lang="en-GB" sz="2500" b="1" kern="1200" dirty="0"/>
            <a:t>Score</a:t>
          </a:r>
        </a:p>
      </dsp:txBody>
      <dsp:txXfrm>
        <a:off x="275345" y="1661311"/>
        <a:ext cx="1437586" cy="918296"/>
      </dsp:txXfrm>
    </dsp:sp>
    <dsp:sp modelId="{BA8B735C-F90C-C04E-A363-C2DDCC01A4B0}">
      <dsp:nvSpPr>
        <dsp:cNvPr id="0" name=""/>
        <dsp:cNvSpPr/>
      </dsp:nvSpPr>
      <dsp:spPr>
        <a:xfrm rot="19457599">
          <a:off x="1914013" y="1886371"/>
          <a:ext cx="734244" cy="39643"/>
        </a:xfrm>
        <a:custGeom>
          <a:avLst/>
          <a:gdLst/>
          <a:ahLst/>
          <a:cxnLst/>
          <a:rect l="0" t="0" r="0" b="0"/>
          <a:pathLst>
            <a:path>
              <a:moveTo>
                <a:pt x="0" y="19821"/>
              </a:moveTo>
              <a:lnTo>
                <a:pt x="734244" y="198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262779" y="1887837"/>
        <a:ext cx="36712" cy="36712"/>
      </dsp:txXfrm>
    </dsp:sp>
    <dsp:sp modelId="{83B2230D-79C8-7841-8F66-4E5392192D35}">
      <dsp:nvSpPr>
        <dsp:cNvPr id="0" name=""/>
        <dsp:cNvSpPr/>
      </dsp:nvSpPr>
      <dsp:spPr>
        <a:xfrm>
          <a:off x="2579245" y="1319291"/>
          <a:ext cx="1490545" cy="745272"/>
        </a:xfrm>
        <a:prstGeom prst="roundRect">
          <a:avLst>
            <a:gd name="adj" fmla="val 10000"/>
          </a:avLst>
        </a:prstGeom>
        <a:solidFill>
          <a:srgbClr val="D1B99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tx1"/>
              </a:solidFill>
            </a:rPr>
            <a:t>Dummy score</a:t>
          </a:r>
        </a:p>
      </dsp:txBody>
      <dsp:txXfrm>
        <a:off x="2601073" y="1341119"/>
        <a:ext cx="1446889" cy="701616"/>
      </dsp:txXfrm>
    </dsp:sp>
    <dsp:sp modelId="{A7D2A1AA-BBCA-644E-A2D0-4147211E5DD7}">
      <dsp:nvSpPr>
        <dsp:cNvPr id="0" name=""/>
        <dsp:cNvSpPr/>
      </dsp:nvSpPr>
      <dsp:spPr>
        <a:xfrm rot="17692822">
          <a:off x="3659339" y="1029307"/>
          <a:ext cx="1417120" cy="39643"/>
        </a:xfrm>
        <a:custGeom>
          <a:avLst/>
          <a:gdLst/>
          <a:ahLst/>
          <a:cxnLst/>
          <a:rect l="0" t="0" r="0" b="0"/>
          <a:pathLst>
            <a:path>
              <a:moveTo>
                <a:pt x="0" y="19821"/>
              </a:moveTo>
              <a:lnTo>
                <a:pt x="1417120" y="198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4332471" y="1013701"/>
        <a:ext cx="70856" cy="70856"/>
      </dsp:txXfrm>
    </dsp:sp>
    <dsp:sp modelId="{BC166E90-739D-0D41-9D37-989FAE22F1F5}">
      <dsp:nvSpPr>
        <dsp:cNvPr id="0" name=""/>
        <dsp:cNvSpPr/>
      </dsp:nvSpPr>
      <dsp:spPr>
        <a:xfrm>
          <a:off x="4666008" y="33695"/>
          <a:ext cx="1490545" cy="745272"/>
        </a:xfrm>
        <a:prstGeom prst="roundRect">
          <a:avLst>
            <a:gd name="adj" fmla="val 10000"/>
          </a:avLst>
        </a:prstGeom>
        <a:solidFill>
          <a:srgbClr val="D1B99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tx1"/>
              </a:solidFill>
            </a:rPr>
            <a:t>Readability</a:t>
          </a:r>
        </a:p>
      </dsp:txBody>
      <dsp:txXfrm>
        <a:off x="4687836" y="55523"/>
        <a:ext cx="1446889" cy="701616"/>
      </dsp:txXfrm>
    </dsp:sp>
    <dsp:sp modelId="{5E8FC199-3D0F-3F46-B8B4-BE4358633AEA}">
      <dsp:nvSpPr>
        <dsp:cNvPr id="0" name=""/>
        <dsp:cNvSpPr/>
      </dsp:nvSpPr>
      <dsp:spPr>
        <a:xfrm rot="19457599">
          <a:off x="4000777" y="1457839"/>
          <a:ext cx="734244" cy="39643"/>
        </a:xfrm>
        <a:custGeom>
          <a:avLst/>
          <a:gdLst/>
          <a:ahLst/>
          <a:cxnLst/>
          <a:rect l="0" t="0" r="0" b="0"/>
          <a:pathLst>
            <a:path>
              <a:moveTo>
                <a:pt x="0" y="19821"/>
              </a:moveTo>
              <a:lnTo>
                <a:pt x="734244" y="198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4349543" y="1459305"/>
        <a:ext cx="36712" cy="36712"/>
      </dsp:txXfrm>
    </dsp:sp>
    <dsp:sp modelId="{34954DEF-7B0C-6443-BAF5-F2AB05E77B9F}">
      <dsp:nvSpPr>
        <dsp:cNvPr id="0" name=""/>
        <dsp:cNvSpPr/>
      </dsp:nvSpPr>
      <dsp:spPr>
        <a:xfrm>
          <a:off x="4666008" y="890759"/>
          <a:ext cx="1490545" cy="745272"/>
        </a:xfrm>
        <a:prstGeom prst="roundRect">
          <a:avLst>
            <a:gd name="adj" fmla="val 10000"/>
          </a:avLst>
        </a:prstGeom>
        <a:solidFill>
          <a:srgbClr val="D1B99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tx1"/>
              </a:solidFill>
            </a:rPr>
            <a:t>Relevance</a:t>
          </a:r>
        </a:p>
      </dsp:txBody>
      <dsp:txXfrm>
        <a:off x="4687836" y="912587"/>
        <a:ext cx="1446889" cy="701616"/>
      </dsp:txXfrm>
    </dsp:sp>
    <dsp:sp modelId="{5812506C-259D-CF4B-9F37-ECC591021441}">
      <dsp:nvSpPr>
        <dsp:cNvPr id="0" name=""/>
        <dsp:cNvSpPr/>
      </dsp:nvSpPr>
      <dsp:spPr>
        <a:xfrm rot="2142401">
          <a:off x="4000777" y="1886371"/>
          <a:ext cx="734244" cy="39643"/>
        </a:xfrm>
        <a:custGeom>
          <a:avLst/>
          <a:gdLst/>
          <a:ahLst/>
          <a:cxnLst/>
          <a:rect l="0" t="0" r="0" b="0"/>
          <a:pathLst>
            <a:path>
              <a:moveTo>
                <a:pt x="0" y="19821"/>
              </a:moveTo>
              <a:lnTo>
                <a:pt x="734244" y="198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4349543" y="1887837"/>
        <a:ext cx="36712" cy="36712"/>
      </dsp:txXfrm>
    </dsp:sp>
    <dsp:sp modelId="{FB19976E-98D7-7342-9085-A81C83B54663}">
      <dsp:nvSpPr>
        <dsp:cNvPr id="0" name=""/>
        <dsp:cNvSpPr/>
      </dsp:nvSpPr>
      <dsp:spPr>
        <a:xfrm>
          <a:off x="4666008" y="1747822"/>
          <a:ext cx="1490545" cy="745272"/>
        </a:xfrm>
        <a:prstGeom prst="roundRect">
          <a:avLst>
            <a:gd name="adj" fmla="val 10000"/>
          </a:avLst>
        </a:prstGeom>
        <a:solidFill>
          <a:srgbClr val="D1B99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tx1"/>
              </a:solidFill>
            </a:rPr>
            <a:t>Sentiment</a:t>
          </a:r>
        </a:p>
      </dsp:txBody>
      <dsp:txXfrm>
        <a:off x="4687836" y="1769650"/>
        <a:ext cx="1446889" cy="701616"/>
      </dsp:txXfrm>
    </dsp:sp>
    <dsp:sp modelId="{1731C446-855B-5C45-9A55-87A95F2CCFD5}">
      <dsp:nvSpPr>
        <dsp:cNvPr id="0" name=""/>
        <dsp:cNvSpPr/>
      </dsp:nvSpPr>
      <dsp:spPr>
        <a:xfrm rot="3907178">
          <a:off x="3659339" y="2314903"/>
          <a:ext cx="1417120" cy="39643"/>
        </a:xfrm>
        <a:custGeom>
          <a:avLst/>
          <a:gdLst/>
          <a:ahLst/>
          <a:cxnLst/>
          <a:rect l="0" t="0" r="0" b="0"/>
          <a:pathLst>
            <a:path>
              <a:moveTo>
                <a:pt x="0" y="19821"/>
              </a:moveTo>
              <a:lnTo>
                <a:pt x="1417120" y="198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4332471" y="2299297"/>
        <a:ext cx="70856" cy="70856"/>
      </dsp:txXfrm>
    </dsp:sp>
    <dsp:sp modelId="{29E78FDF-F7A1-5541-A40B-0BBAC229E8BC}">
      <dsp:nvSpPr>
        <dsp:cNvPr id="0" name=""/>
        <dsp:cNvSpPr/>
      </dsp:nvSpPr>
      <dsp:spPr>
        <a:xfrm>
          <a:off x="4666008" y="2604886"/>
          <a:ext cx="1490545" cy="745272"/>
        </a:xfrm>
        <a:prstGeom prst="roundRect">
          <a:avLst>
            <a:gd name="adj" fmla="val 10000"/>
          </a:avLst>
        </a:prstGeom>
        <a:solidFill>
          <a:srgbClr val="D1B99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tx1"/>
              </a:solidFill>
            </a:rPr>
            <a:t>Grammar</a:t>
          </a:r>
        </a:p>
      </dsp:txBody>
      <dsp:txXfrm>
        <a:off x="4687836" y="2626714"/>
        <a:ext cx="1446889" cy="701616"/>
      </dsp:txXfrm>
    </dsp:sp>
    <dsp:sp modelId="{09BE8FDB-75B2-2640-B02D-752DAE9447F3}">
      <dsp:nvSpPr>
        <dsp:cNvPr id="0" name=""/>
        <dsp:cNvSpPr/>
      </dsp:nvSpPr>
      <dsp:spPr>
        <a:xfrm rot="2142401">
          <a:off x="1914013" y="2314903"/>
          <a:ext cx="734244" cy="39643"/>
        </a:xfrm>
        <a:custGeom>
          <a:avLst/>
          <a:gdLst/>
          <a:ahLst/>
          <a:cxnLst/>
          <a:rect l="0" t="0" r="0" b="0"/>
          <a:pathLst>
            <a:path>
              <a:moveTo>
                <a:pt x="0" y="19821"/>
              </a:moveTo>
              <a:lnTo>
                <a:pt x="734244" y="19821"/>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262779" y="2316369"/>
        <a:ext cx="36712" cy="36712"/>
      </dsp:txXfrm>
    </dsp:sp>
    <dsp:sp modelId="{FFBAFD4F-1759-714C-A3C4-2C66F6FD1387}">
      <dsp:nvSpPr>
        <dsp:cNvPr id="0" name=""/>
        <dsp:cNvSpPr/>
      </dsp:nvSpPr>
      <dsp:spPr>
        <a:xfrm>
          <a:off x="2579245" y="2176354"/>
          <a:ext cx="1490545" cy="745272"/>
        </a:xfrm>
        <a:prstGeom prst="roundRect">
          <a:avLst>
            <a:gd name="adj" fmla="val 10000"/>
          </a:avLst>
        </a:prstGeom>
        <a:solidFill>
          <a:srgbClr val="D1B991"/>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GB" sz="2000" b="1" kern="1200" dirty="0">
              <a:solidFill>
                <a:schemeClr val="tx1"/>
              </a:solidFill>
            </a:rPr>
            <a:t>Length</a:t>
          </a:r>
        </a:p>
      </dsp:txBody>
      <dsp:txXfrm>
        <a:off x="2601073" y="2198182"/>
        <a:ext cx="1446889" cy="7016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567336-4EDE-4D00-85BA-78B033B09C73}"/>
              </a:ext>
            </a:extLst>
          </p:cNvPr>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629C332-A106-431A-8CF9-4C7E966767BE}"/>
              </a:ext>
            </a:extLst>
          </p:cNvPr>
          <p:cNvSpPr>
            <a:spLocks noGrp="1"/>
          </p:cNvSpPr>
          <p:nvPr>
            <p:ph type="dt" sz="quarter" idx="1"/>
          </p:nvPr>
        </p:nvSpPr>
        <p:spPr>
          <a:xfrm>
            <a:off x="22431375" y="0"/>
            <a:ext cx="17159288" cy="1984375"/>
          </a:xfrm>
          <a:prstGeom prst="rect">
            <a:avLst/>
          </a:prstGeom>
        </p:spPr>
        <p:txBody>
          <a:bodyPr vert="horz" lIns="91440" tIns="45720" rIns="91440" bIns="45720" rtlCol="0"/>
          <a:lstStyle>
            <a:lvl1pPr algn="r">
              <a:defRPr sz="1200"/>
            </a:lvl1pPr>
          </a:lstStyle>
          <a:p>
            <a:fld id="{A1989CD4-C2C3-40A0-9FF9-B395EEEFAF44}" type="datetimeFigureOut">
              <a:rPr lang="en-US" smtClean="0"/>
              <a:t>3/3/2023</a:t>
            </a:fld>
            <a:endParaRPr lang="en-US"/>
          </a:p>
        </p:txBody>
      </p:sp>
      <p:sp>
        <p:nvSpPr>
          <p:cNvPr id="4" name="Footer Placeholder 3">
            <a:extLst>
              <a:ext uri="{FF2B5EF4-FFF2-40B4-BE49-F238E27FC236}">
                <a16:creationId xmlns:a16="http://schemas.microsoft.com/office/drawing/2014/main" id="{51834825-B1F4-466C-B112-198737BB2576}"/>
              </a:ext>
            </a:extLst>
          </p:cNvPr>
          <p:cNvSpPr>
            <a:spLocks noGrp="1"/>
          </p:cNvSpPr>
          <p:nvPr>
            <p:ph type="ftr" sz="quarter" idx="2"/>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87FB0F-963F-4CF1-89EC-6C1F8FB613E5}"/>
              </a:ext>
            </a:extLst>
          </p:cNvPr>
          <p:cNvSpPr>
            <a:spLocks noGrp="1"/>
          </p:cNvSpPr>
          <p:nvPr>
            <p:ph type="sldNum" sz="quarter" idx="3"/>
          </p:nvPr>
        </p:nvSpPr>
        <p:spPr>
          <a:xfrm>
            <a:off x="22431375" y="37615813"/>
            <a:ext cx="17159288" cy="1984375"/>
          </a:xfrm>
          <a:prstGeom prst="rect">
            <a:avLst/>
          </a:prstGeom>
        </p:spPr>
        <p:txBody>
          <a:bodyPr vert="horz" lIns="91440" tIns="45720" rIns="91440" bIns="45720" rtlCol="0" anchor="b"/>
          <a:lstStyle>
            <a:lvl1pPr algn="r">
              <a:defRPr sz="1200"/>
            </a:lvl1pPr>
          </a:lstStyle>
          <a:p>
            <a:fld id="{AD094531-855D-4471-89B7-0A3C8863AA34}" type="slidenum">
              <a:rPr lang="en-US" smtClean="0"/>
              <a:t>‹#›</a:t>
            </a:fld>
            <a:endParaRPr lang="en-US"/>
          </a:p>
        </p:txBody>
      </p:sp>
    </p:spTree>
    <p:extLst>
      <p:ext uri="{BB962C8B-B14F-4D97-AF65-F5344CB8AC3E}">
        <p14:creationId xmlns:p14="http://schemas.microsoft.com/office/powerpoint/2010/main" val="34701621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7160875" cy="1984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2431375" y="0"/>
            <a:ext cx="17159288" cy="1984375"/>
          </a:xfrm>
          <a:prstGeom prst="rect">
            <a:avLst/>
          </a:prstGeom>
        </p:spPr>
        <p:txBody>
          <a:bodyPr vert="horz" lIns="91440" tIns="45720" rIns="91440" bIns="45720" rtlCol="0"/>
          <a:lstStyle>
            <a:lvl1pPr algn="r">
              <a:defRPr sz="1200"/>
            </a:lvl1pPr>
          </a:lstStyle>
          <a:p>
            <a:fld id="{53E82495-20E6-4DC4-B68F-C6FBB8E26F6D}" type="datetimeFigureOut">
              <a:rPr lang="en-US" smtClean="0"/>
              <a:t>3/3/2023</a:t>
            </a:fld>
            <a:endParaRPr lang="en-US"/>
          </a:p>
        </p:txBody>
      </p:sp>
      <p:sp>
        <p:nvSpPr>
          <p:cNvPr id="4" name="Slide Image Placeholder 3"/>
          <p:cNvSpPr>
            <a:spLocks noGrp="1" noRot="1" noChangeAspect="1"/>
          </p:cNvSpPr>
          <p:nvPr>
            <p:ph type="sldImg" idx="2"/>
          </p:nvPr>
        </p:nvSpPr>
        <p:spPr>
          <a:xfrm>
            <a:off x="6435725" y="4949825"/>
            <a:ext cx="26730325" cy="133651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960813" y="19057938"/>
            <a:ext cx="31680150" cy="15592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7615813"/>
            <a:ext cx="17160875" cy="19843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2431375" y="37615813"/>
            <a:ext cx="17159288" cy="1984375"/>
          </a:xfrm>
          <a:prstGeom prst="rect">
            <a:avLst/>
          </a:prstGeom>
        </p:spPr>
        <p:txBody>
          <a:bodyPr vert="horz" lIns="91440" tIns="45720" rIns="91440" bIns="45720" rtlCol="0" anchor="b"/>
          <a:lstStyle>
            <a:lvl1pPr algn="r">
              <a:defRPr sz="1200"/>
            </a:lvl1pPr>
          </a:lstStyle>
          <a:p>
            <a:fld id="{D0A6B59D-2217-4338-9D1B-7E5E82C89B81}" type="slidenum">
              <a:rPr lang="en-US" smtClean="0"/>
              <a:t>‹#›</a:t>
            </a:fld>
            <a:endParaRPr lang="en-US"/>
          </a:p>
        </p:txBody>
      </p:sp>
    </p:spTree>
    <p:extLst>
      <p:ext uri="{BB962C8B-B14F-4D97-AF65-F5344CB8AC3E}">
        <p14:creationId xmlns:p14="http://schemas.microsoft.com/office/powerpoint/2010/main" val="222741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7" y="6817182"/>
            <a:ext cx="37306251" cy="4704443"/>
          </a:xfrm>
        </p:spPr>
        <p:txBody>
          <a:bodyPr/>
          <a:lstStyle/>
          <a:p>
            <a:r>
              <a:rPr lang="en-US"/>
              <a:t>Click to edit Master title style</a:t>
            </a:r>
          </a:p>
        </p:txBody>
      </p:sp>
      <p:sp>
        <p:nvSpPr>
          <p:cNvPr id="3" name="Subtitle 2"/>
          <p:cNvSpPr>
            <a:spLocks noGrp="1"/>
          </p:cNvSpPr>
          <p:nvPr>
            <p:ph type="subTitle" idx="1"/>
          </p:nvPr>
        </p:nvSpPr>
        <p:spPr>
          <a:xfrm>
            <a:off x="6583365" y="12436025"/>
            <a:ext cx="30724475" cy="5607957"/>
          </a:xfrm>
        </p:spPr>
        <p:txBody>
          <a:bodyPr/>
          <a:lstStyle>
            <a:lvl1pPr marL="0" indent="0" algn="ctr">
              <a:buNone/>
              <a:defRPr/>
            </a:lvl1pPr>
            <a:lvl2pPr marL="261238" indent="0" algn="ctr">
              <a:buNone/>
              <a:defRPr/>
            </a:lvl2pPr>
            <a:lvl3pPr marL="522475" indent="0" algn="ctr">
              <a:buNone/>
              <a:defRPr/>
            </a:lvl3pPr>
            <a:lvl4pPr marL="783713" indent="0" algn="ctr">
              <a:buNone/>
              <a:defRPr/>
            </a:lvl4pPr>
            <a:lvl5pPr marL="1044950" indent="0" algn="ctr">
              <a:buNone/>
              <a:defRPr/>
            </a:lvl5pPr>
            <a:lvl6pPr marL="1306187" indent="0" algn="ctr">
              <a:buNone/>
              <a:defRPr/>
            </a:lvl6pPr>
            <a:lvl7pPr marL="1567425" indent="0" algn="ctr">
              <a:buNone/>
              <a:defRPr/>
            </a:lvl7pPr>
            <a:lvl8pPr marL="1828664" indent="0" algn="ctr">
              <a:buNone/>
              <a:defRPr/>
            </a:lvl8pPr>
            <a:lvl9pPr marL="2089901"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E7914F9-150E-43ED-BA4B-5CBC7DBD3A27}" type="slidenum">
              <a:rPr lang="en-AU" altLang="en-US"/>
              <a:pPr/>
              <a:t>‹#›</a:t>
            </a:fld>
            <a:endParaRPr lang="en-AU" altLang="en-US"/>
          </a:p>
        </p:txBody>
      </p:sp>
    </p:spTree>
    <p:extLst>
      <p:ext uri="{BB962C8B-B14F-4D97-AF65-F5344CB8AC3E}">
        <p14:creationId xmlns:p14="http://schemas.microsoft.com/office/powerpoint/2010/main" val="233977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BA678339-05F4-4347-9E9C-6AEF31B1B524}" type="slidenum">
              <a:rPr lang="en-AU" altLang="en-US"/>
              <a:pPr/>
              <a:t>‹#›</a:t>
            </a:fld>
            <a:endParaRPr lang="en-AU" altLang="en-US"/>
          </a:p>
        </p:txBody>
      </p:sp>
    </p:spTree>
    <p:extLst>
      <p:ext uri="{BB962C8B-B14F-4D97-AF65-F5344CB8AC3E}">
        <p14:creationId xmlns:p14="http://schemas.microsoft.com/office/powerpoint/2010/main" val="3521167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2165" y="1950361"/>
            <a:ext cx="9326563" cy="1755684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2476" y="1950361"/>
            <a:ext cx="27827288" cy="175568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4D5BFA30-CF48-4A8D-A4B4-5705D222FB1F}" type="slidenum">
              <a:rPr lang="en-AU" altLang="en-US"/>
              <a:pPr/>
              <a:t>‹#›</a:t>
            </a:fld>
            <a:endParaRPr lang="en-AU" altLang="en-US"/>
          </a:p>
        </p:txBody>
      </p:sp>
    </p:spTree>
    <p:extLst>
      <p:ext uri="{BB962C8B-B14F-4D97-AF65-F5344CB8AC3E}">
        <p14:creationId xmlns:p14="http://schemas.microsoft.com/office/powerpoint/2010/main" val="2144318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76114BF-9C08-4236-B599-3CC67DCBCE64}" type="slidenum">
              <a:rPr lang="en-AU" altLang="en-US"/>
              <a:pPr/>
              <a:t>‹#›</a:t>
            </a:fld>
            <a:endParaRPr lang="en-AU" altLang="en-US"/>
          </a:p>
        </p:txBody>
      </p:sp>
    </p:spTree>
    <p:extLst>
      <p:ext uri="{BB962C8B-B14F-4D97-AF65-F5344CB8AC3E}">
        <p14:creationId xmlns:p14="http://schemas.microsoft.com/office/powerpoint/2010/main" val="2287961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14102444"/>
            <a:ext cx="37307839" cy="4357914"/>
          </a:xfr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467102" y="9301843"/>
            <a:ext cx="37307839" cy="4800600"/>
          </a:xfrm>
        </p:spPr>
        <p:txBody>
          <a:bodyPr anchor="b"/>
          <a:lstStyle>
            <a:lvl1pPr marL="0" indent="0">
              <a:buNone/>
              <a:defRPr sz="1143"/>
            </a:lvl1pPr>
            <a:lvl2pPr marL="261238" indent="0">
              <a:buNone/>
              <a:defRPr sz="1029"/>
            </a:lvl2pPr>
            <a:lvl3pPr marL="522475" indent="0">
              <a:buNone/>
              <a:defRPr sz="914"/>
            </a:lvl3pPr>
            <a:lvl4pPr marL="783713" indent="0">
              <a:buNone/>
              <a:defRPr sz="800"/>
            </a:lvl4pPr>
            <a:lvl5pPr marL="1044950" indent="0">
              <a:buNone/>
              <a:defRPr sz="800"/>
            </a:lvl5pPr>
            <a:lvl6pPr marL="1306187" indent="0">
              <a:buNone/>
              <a:defRPr sz="800"/>
            </a:lvl6pPr>
            <a:lvl7pPr marL="1567425" indent="0">
              <a:buNone/>
              <a:defRPr sz="800"/>
            </a:lvl7pPr>
            <a:lvl8pPr marL="1828664" indent="0">
              <a:buNone/>
              <a:defRPr sz="800"/>
            </a:lvl8pPr>
            <a:lvl9pPr marL="2089901" indent="0">
              <a:buNone/>
              <a:defRPr sz="8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AU" altLang="en-US"/>
          </a:p>
        </p:txBody>
      </p:sp>
      <p:sp>
        <p:nvSpPr>
          <p:cNvPr id="5" name="Footer Placeholder 4"/>
          <p:cNvSpPr>
            <a:spLocks noGrp="1"/>
          </p:cNvSpPr>
          <p:nvPr>
            <p:ph type="ftr" sz="quarter" idx="11"/>
          </p:nvPr>
        </p:nvSpPr>
        <p:spPr/>
        <p:txBody>
          <a:bodyPr/>
          <a:lstStyle>
            <a:lvl1pPr>
              <a:defRPr/>
            </a:lvl1pPr>
          </a:lstStyle>
          <a:p>
            <a:endParaRPr lang="en-AU" altLang="en-US"/>
          </a:p>
        </p:txBody>
      </p:sp>
      <p:sp>
        <p:nvSpPr>
          <p:cNvPr id="6" name="Slide Number Placeholder 5"/>
          <p:cNvSpPr>
            <a:spLocks noGrp="1"/>
          </p:cNvSpPr>
          <p:nvPr>
            <p:ph type="sldNum" sz="quarter" idx="12"/>
          </p:nvPr>
        </p:nvSpPr>
        <p:spPr/>
        <p:txBody>
          <a:bodyPr/>
          <a:lstStyle>
            <a:lvl1pPr>
              <a:defRPr/>
            </a:lvl1pPr>
          </a:lstStyle>
          <a:p>
            <a:fld id="{14C87C54-71D5-4F3D-9638-FB01B112514A}" type="slidenum">
              <a:rPr lang="en-AU" altLang="en-US"/>
              <a:pPr/>
              <a:t>‹#›</a:t>
            </a:fld>
            <a:endParaRPr lang="en-AU" altLang="en-US"/>
          </a:p>
        </p:txBody>
      </p:sp>
    </p:spTree>
    <p:extLst>
      <p:ext uri="{BB962C8B-B14F-4D97-AF65-F5344CB8AC3E}">
        <p14:creationId xmlns:p14="http://schemas.microsoft.com/office/powerpoint/2010/main" val="32372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2476"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4" y="6339115"/>
            <a:ext cx="18576925" cy="13168086"/>
          </a:xfr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7EC6769-9FD1-495B-AF37-D39FB4533727}" type="slidenum">
              <a:rPr lang="en-AU" altLang="en-US"/>
              <a:pPr/>
              <a:t>‹#›</a:t>
            </a:fld>
            <a:endParaRPr lang="en-AU" altLang="en-US"/>
          </a:p>
        </p:txBody>
      </p:sp>
    </p:spTree>
    <p:extLst>
      <p:ext uri="{BB962C8B-B14F-4D97-AF65-F5344CB8AC3E}">
        <p14:creationId xmlns:p14="http://schemas.microsoft.com/office/powerpoint/2010/main" val="2919201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9022"/>
            <a:ext cx="39503351"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4" y="4912182"/>
            <a:ext cx="19392901"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4" name="Content Placeholder 3"/>
          <p:cNvSpPr>
            <a:spLocks noGrp="1"/>
          </p:cNvSpPr>
          <p:nvPr>
            <p:ph sz="half" idx="2"/>
          </p:nvPr>
        </p:nvSpPr>
        <p:spPr>
          <a:xfrm>
            <a:off x="2193924" y="6959603"/>
            <a:ext cx="19392901"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40" y="4912182"/>
            <a:ext cx="19400837" cy="2047421"/>
          </a:xfrm>
        </p:spPr>
        <p:txBody>
          <a:bodyPr anchor="b"/>
          <a:lstStyle>
            <a:lvl1pPr marL="0" indent="0">
              <a:buNone/>
              <a:defRPr sz="1371" b="1"/>
            </a:lvl1pPr>
            <a:lvl2pPr marL="261238" indent="0">
              <a:buNone/>
              <a:defRPr sz="1143" b="1"/>
            </a:lvl2pPr>
            <a:lvl3pPr marL="522475" indent="0">
              <a:buNone/>
              <a:defRPr sz="1029" b="1"/>
            </a:lvl3pPr>
            <a:lvl4pPr marL="783713" indent="0">
              <a:buNone/>
              <a:defRPr sz="914" b="1"/>
            </a:lvl4pPr>
            <a:lvl5pPr marL="1044950" indent="0">
              <a:buNone/>
              <a:defRPr sz="914" b="1"/>
            </a:lvl5pPr>
            <a:lvl6pPr marL="1306187" indent="0">
              <a:buNone/>
              <a:defRPr sz="914" b="1"/>
            </a:lvl6pPr>
            <a:lvl7pPr marL="1567425" indent="0">
              <a:buNone/>
              <a:defRPr sz="914" b="1"/>
            </a:lvl7pPr>
            <a:lvl8pPr marL="1828664" indent="0">
              <a:buNone/>
              <a:defRPr sz="914" b="1"/>
            </a:lvl8pPr>
            <a:lvl9pPr marL="2089901" indent="0">
              <a:buNone/>
              <a:defRPr sz="914" b="1"/>
            </a:lvl9pPr>
          </a:lstStyle>
          <a:p>
            <a:pPr lvl="0"/>
            <a:r>
              <a:rPr lang="en-US"/>
              <a:t>Click to edit Master text styles</a:t>
            </a:r>
          </a:p>
        </p:txBody>
      </p:sp>
      <p:sp>
        <p:nvSpPr>
          <p:cNvPr id="6" name="Content Placeholder 5"/>
          <p:cNvSpPr>
            <a:spLocks noGrp="1"/>
          </p:cNvSpPr>
          <p:nvPr>
            <p:ph sz="quarter" idx="4"/>
          </p:nvPr>
        </p:nvSpPr>
        <p:spPr>
          <a:xfrm>
            <a:off x="22296440" y="6959603"/>
            <a:ext cx="19400837" cy="12643757"/>
          </a:xfr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AU" altLang="en-US"/>
          </a:p>
        </p:txBody>
      </p:sp>
      <p:sp>
        <p:nvSpPr>
          <p:cNvPr id="8" name="Footer Placeholder 7"/>
          <p:cNvSpPr>
            <a:spLocks noGrp="1"/>
          </p:cNvSpPr>
          <p:nvPr>
            <p:ph type="ftr" sz="quarter" idx="11"/>
          </p:nvPr>
        </p:nvSpPr>
        <p:spPr/>
        <p:txBody>
          <a:bodyPr/>
          <a:lstStyle>
            <a:lvl1pPr>
              <a:defRPr/>
            </a:lvl1pPr>
          </a:lstStyle>
          <a:p>
            <a:endParaRPr lang="en-AU" altLang="en-US"/>
          </a:p>
        </p:txBody>
      </p:sp>
      <p:sp>
        <p:nvSpPr>
          <p:cNvPr id="9" name="Slide Number Placeholder 8"/>
          <p:cNvSpPr>
            <a:spLocks noGrp="1"/>
          </p:cNvSpPr>
          <p:nvPr>
            <p:ph type="sldNum" sz="quarter" idx="12"/>
          </p:nvPr>
        </p:nvSpPr>
        <p:spPr/>
        <p:txBody>
          <a:bodyPr/>
          <a:lstStyle>
            <a:lvl1pPr>
              <a:defRPr/>
            </a:lvl1pPr>
          </a:lstStyle>
          <a:p>
            <a:fld id="{D814340B-C24E-4CF1-8F2E-94BDA66FD75D}" type="slidenum">
              <a:rPr lang="en-AU" altLang="en-US"/>
              <a:pPr/>
              <a:t>‹#›</a:t>
            </a:fld>
            <a:endParaRPr lang="en-AU" altLang="en-US"/>
          </a:p>
        </p:txBody>
      </p:sp>
    </p:spTree>
    <p:extLst>
      <p:ext uri="{BB962C8B-B14F-4D97-AF65-F5344CB8AC3E}">
        <p14:creationId xmlns:p14="http://schemas.microsoft.com/office/powerpoint/2010/main" val="1012455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AU" altLang="en-US"/>
          </a:p>
        </p:txBody>
      </p:sp>
      <p:sp>
        <p:nvSpPr>
          <p:cNvPr id="4" name="Footer Placeholder 3"/>
          <p:cNvSpPr>
            <a:spLocks noGrp="1"/>
          </p:cNvSpPr>
          <p:nvPr>
            <p:ph type="ftr" sz="quarter" idx="11"/>
          </p:nvPr>
        </p:nvSpPr>
        <p:spPr/>
        <p:txBody>
          <a:bodyPr/>
          <a:lstStyle>
            <a:lvl1pPr>
              <a:defRPr/>
            </a:lvl1pPr>
          </a:lstStyle>
          <a:p>
            <a:endParaRPr lang="en-AU" altLang="en-US"/>
          </a:p>
        </p:txBody>
      </p:sp>
      <p:sp>
        <p:nvSpPr>
          <p:cNvPr id="5" name="Slide Number Placeholder 4"/>
          <p:cNvSpPr>
            <a:spLocks noGrp="1"/>
          </p:cNvSpPr>
          <p:nvPr>
            <p:ph type="sldNum" sz="quarter" idx="12"/>
          </p:nvPr>
        </p:nvSpPr>
        <p:spPr/>
        <p:txBody>
          <a:bodyPr/>
          <a:lstStyle>
            <a:lvl1pPr>
              <a:defRPr/>
            </a:lvl1pPr>
          </a:lstStyle>
          <a:p>
            <a:fld id="{8D7FF473-A988-4642-B695-D572F60BC774}" type="slidenum">
              <a:rPr lang="en-AU" altLang="en-US"/>
              <a:pPr/>
              <a:t>‹#›</a:t>
            </a:fld>
            <a:endParaRPr lang="en-AU" altLang="en-US"/>
          </a:p>
        </p:txBody>
      </p:sp>
      <p:sp>
        <p:nvSpPr>
          <p:cNvPr id="6" name="Rectangle 5">
            <a:extLst>
              <a:ext uri="{FF2B5EF4-FFF2-40B4-BE49-F238E27FC236}">
                <a16:creationId xmlns:a16="http://schemas.microsoft.com/office/drawing/2014/main" id="{B8DFA2F5-AF6C-48B2-AC53-85384609B04A}"/>
              </a:ext>
            </a:extLst>
          </p:cNvPr>
          <p:cNvSpPr/>
          <p:nvPr userDrawn="1"/>
        </p:nvSpPr>
        <p:spPr bwMode="auto">
          <a:xfrm>
            <a:off x="0" y="0"/>
            <a:ext cx="438912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976026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AU" altLang="en-US"/>
          </a:p>
        </p:txBody>
      </p:sp>
      <p:sp>
        <p:nvSpPr>
          <p:cNvPr id="3" name="Footer Placeholder 2"/>
          <p:cNvSpPr>
            <a:spLocks noGrp="1"/>
          </p:cNvSpPr>
          <p:nvPr>
            <p:ph type="ftr" sz="quarter" idx="11"/>
          </p:nvPr>
        </p:nvSpPr>
        <p:spPr/>
        <p:txBody>
          <a:bodyPr/>
          <a:lstStyle>
            <a:lvl1pPr>
              <a:defRPr/>
            </a:lvl1pPr>
          </a:lstStyle>
          <a:p>
            <a:endParaRPr lang="en-AU" altLang="en-US"/>
          </a:p>
        </p:txBody>
      </p:sp>
      <p:sp>
        <p:nvSpPr>
          <p:cNvPr id="4" name="Slide Number Placeholder 3"/>
          <p:cNvSpPr>
            <a:spLocks noGrp="1"/>
          </p:cNvSpPr>
          <p:nvPr>
            <p:ph type="sldNum" sz="quarter" idx="12"/>
          </p:nvPr>
        </p:nvSpPr>
        <p:spPr/>
        <p:txBody>
          <a:bodyPr/>
          <a:lstStyle>
            <a:lvl1pPr>
              <a:defRPr/>
            </a:lvl1pPr>
          </a:lstStyle>
          <a:p>
            <a:fld id="{D1171CD6-50C3-42F5-B102-ECB5C1E5D853}" type="slidenum">
              <a:rPr lang="en-AU" altLang="en-US"/>
              <a:pPr/>
              <a:t>‹#›</a:t>
            </a:fld>
            <a:endParaRPr lang="en-AU" altLang="en-US"/>
          </a:p>
        </p:txBody>
      </p:sp>
    </p:spTree>
    <p:extLst>
      <p:ext uri="{BB962C8B-B14F-4D97-AF65-F5344CB8AC3E}">
        <p14:creationId xmlns:p14="http://schemas.microsoft.com/office/powerpoint/2010/main" val="4671716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7" y="873580"/>
            <a:ext cx="14439901" cy="3718378"/>
          </a:xfr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7160875" y="873580"/>
            <a:ext cx="24536400" cy="18729778"/>
          </a:xfr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7" y="4591957"/>
            <a:ext cx="14439901" cy="15011400"/>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1F27BF72-D86B-4CC1-A0A4-AB6BFFE07AFD}" type="slidenum">
              <a:rPr lang="en-AU" altLang="en-US"/>
              <a:pPr/>
              <a:t>‹#›</a:t>
            </a:fld>
            <a:endParaRPr lang="en-AU" altLang="en-US"/>
          </a:p>
        </p:txBody>
      </p:sp>
    </p:spTree>
    <p:extLst>
      <p:ext uri="{BB962C8B-B14F-4D97-AF65-F5344CB8AC3E}">
        <p14:creationId xmlns:p14="http://schemas.microsoft.com/office/powerpoint/2010/main" val="2667759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15361558"/>
            <a:ext cx="26335037" cy="1814286"/>
          </a:xfr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8602664" y="1961246"/>
            <a:ext cx="26335037" cy="13167179"/>
          </a:xfrm>
        </p:spPr>
        <p:txBody>
          <a:bodyPr/>
          <a:lstStyle>
            <a:lvl1pPr marL="0" indent="0">
              <a:buNone/>
              <a:defRPr sz="1828"/>
            </a:lvl1pPr>
            <a:lvl2pPr marL="261238" indent="0">
              <a:buNone/>
              <a:defRPr sz="1600"/>
            </a:lvl2pPr>
            <a:lvl3pPr marL="522475" indent="0">
              <a:buNone/>
              <a:defRPr sz="1371"/>
            </a:lvl3pPr>
            <a:lvl4pPr marL="783713" indent="0">
              <a:buNone/>
              <a:defRPr sz="1143"/>
            </a:lvl4pPr>
            <a:lvl5pPr marL="1044950" indent="0">
              <a:buNone/>
              <a:defRPr sz="1143"/>
            </a:lvl5pPr>
            <a:lvl6pPr marL="1306187" indent="0">
              <a:buNone/>
              <a:defRPr sz="1143"/>
            </a:lvl6pPr>
            <a:lvl7pPr marL="1567425" indent="0">
              <a:buNone/>
              <a:defRPr sz="1143"/>
            </a:lvl7pPr>
            <a:lvl8pPr marL="1828664" indent="0">
              <a:buNone/>
              <a:defRPr sz="1143"/>
            </a:lvl8pPr>
            <a:lvl9pPr marL="2089901" indent="0">
              <a:buNone/>
              <a:defRPr sz="1143"/>
            </a:lvl9pPr>
          </a:lstStyle>
          <a:p>
            <a:r>
              <a:rPr lang="en-US"/>
              <a:t>Click icon to add picture</a:t>
            </a:r>
          </a:p>
        </p:txBody>
      </p:sp>
      <p:sp>
        <p:nvSpPr>
          <p:cNvPr id="4" name="Text Placeholder 3"/>
          <p:cNvSpPr>
            <a:spLocks noGrp="1"/>
          </p:cNvSpPr>
          <p:nvPr>
            <p:ph type="body" sz="half" idx="2"/>
          </p:nvPr>
        </p:nvSpPr>
        <p:spPr>
          <a:xfrm>
            <a:off x="8602664" y="17175846"/>
            <a:ext cx="26335037" cy="2575379"/>
          </a:xfrm>
        </p:spPr>
        <p:txBody>
          <a:bodyPr/>
          <a:lstStyle>
            <a:lvl1pPr marL="0" indent="0">
              <a:buNone/>
              <a:defRPr sz="800"/>
            </a:lvl1pPr>
            <a:lvl2pPr marL="261238" indent="0">
              <a:buNone/>
              <a:defRPr sz="686"/>
            </a:lvl2pPr>
            <a:lvl3pPr marL="522475" indent="0">
              <a:buNone/>
              <a:defRPr sz="571"/>
            </a:lvl3pPr>
            <a:lvl4pPr marL="783713" indent="0">
              <a:buNone/>
              <a:defRPr sz="514"/>
            </a:lvl4pPr>
            <a:lvl5pPr marL="1044950" indent="0">
              <a:buNone/>
              <a:defRPr sz="514"/>
            </a:lvl5pPr>
            <a:lvl6pPr marL="1306187" indent="0">
              <a:buNone/>
              <a:defRPr sz="514"/>
            </a:lvl6pPr>
            <a:lvl7pPr marL="1567425" indent="0">
              <a:buNone/>
              <a:defRPr sz="514"/>
            </a:lvl7pPr>
            <a:lvl8pPr marL="1828664" indent="0">
              <a:buNone/>
              <a:defRPr sz="514"/>
            </a:lvl8pPr>
            <a:lvl9pPr marL="2089901" indent="0">
              <a:buNone/>
              <a:defRPr sz="514"/>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AU" altLang="en-US"/>
          </a:p>
        </p:txBody>
      </p:sp>
      <p:sp>
        <p:nvSpPr>
          <p:cNvPr id="6" name="Footer Placeholder 5"/>
          <p:cNvSpPr>
            <a:spLocks noGrp="1"/>
          </p:cNvSpPr>
          <p:nvPr>
            <p:ph type="ftr" sz="quarter" idx="11"/>
          </p:nvPr>
        </p:nvSpPr>
        <p:spPr/>
        <p:txBody>
          <a:bodyPr/>
          <a:lstStyle>
            <a:lvl1pPr>
              <a:defRPr/>
            </a:lvl1pPr>
          </a:lstStyle>
          <a:p>
            <a:endParaRPr lang="en-AU" altLang="en-US"/>
          </a:p>
        </p:txBody>
      </p:sp>
      <p:sp>
        <p:nvSpPr>
          <p:cNvPr id="7" name="Slide Number Placeholder 6"/>
          <p:cNvSpPr>
            <a:spLocks noGrp="1"/>
          </p:cNvSpPr>
          <p:nvPr>
            <p:ph type="sldNum" sz="quarter" idx="12"/>
          </p:nvPr>
        </p:nvSpPr>
        <p:spPr/>
        <p:txBody>
          <a:bodyPr/>
          <a:lstStyle>
            <a:lvl1pPr>
              <a:defRPr/>
            </a:lvl1pPr>
          </a:lstStyle>
          <a:p>
            <a:fld id="{A3388DA4-D5E8-40AB-8BF2-B8F067ACA6A5}" type="slidenum">
              <a:rPr lang="en-AU" altLang="en-US"/>
              <a:pPr/>
              <a:t>‹#›</a:t>
            </a:fld>
            <a:endParaRPr lang="en-AU" altLang="en-US"/>
          </a:p>
        </p:txBody>
      </p:sp>
    </p:spTree>
    <p:extLst>
      <p:ext uri="{BB962C8B-B14F-4D97-AF65-F5344CB8AC3E}">
        <p14:creationId xmlns:p14="http://schemas.microsoft.com/office/powerpoint/2010/main" val="4204007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F497D"/>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D3131672-2629-446D-8683-037301D2F054}"/>
              </a:ext>
            </a:extLst>
          </p:cNvPr>
          <p:cNvGraphicFramePr>
            <a:graphicFrameLocks noChangeAspect="1"/>
          </p:cNvGraphicFramePr>
          <p:nvPr userDrawn="1">
            <p:custDataLst>
              <p:tags r:id="rId13"/>
            </p:custDataLst>
            <p:extLst>
              <p:ext uri="{D42A27DB-BD31-4B8C-83A1-F6EECF244321}">
                <p14:modId xmlns:p14="http://schemas.microsoft.com/office/powerpoint/2010/main" val="3965465374"/>
              </p:ext>
            </p:extLst>
          </p:nvPr>
        </p:nvGraphicFramePr>
        <p:xfrm>
          <a:off x="2117" y="1588"/>
          <a:ext cx="2117" cy="1588"/>
        </p:xfrm>
        <a:graphic>
          <a:graphicData uri="http://schemas.openxmlformats.org/presentationml/2006/ole">
            <mc:AlternateContent xmlns:mc="http://schemas.openxmlformats.org/markup-compatibility/2006">
              <mc:Choice xmlns:v="urn:schemas-microsoft-com:vml" Requires="v">
                <p:oleObj name="think-cell Slide" r:id="rId15" imgW="425" imgH="424" progId="TCLayout.ActiveDocument.1">
                  <p:embed/>
                </p:oleObj>
              </mc:Choice>
              <mc:Fallback>
                <p:oleObj name="think-cell Slide" r:id="rId15" imgW="425" imgH="424" progId="TCLayout.ActiveDocument.1">
                  <p:embed/>
                  <p:pic>
                    <p:nvPicPr>
                      <p:cNvPr id="3" name="Object 2" hidden="1">
                        <a:extLst>
                          <a:ext uri="{FF2B5EF4-FFF2-40B4-BE49-F238E27FC236}">
                            <a16:creationId xmlns:a16="http://schemas.microsoft.com/office/drawing/2014/main" id="{D3131672-2629-446D-8683-037301D2F054}"/>
                          </a:ext>
                        </a:extLst>
                      </p:cNvPr>
                      <p:cNvPicPr/>
                      <p:nvPr/>
                    </p:nvPicPr>
                    <p:blipFill>
                      <a:blip r:embed="rId16"/>
                      <a:stretch>
                        <a:fillRect/>
                      </a:stretch>
                    </p:blipFill>
                    <p:spPr>
                      <a:xfrm>
                        <a:off x="2117" y="1588"/>
                        <a:ext cx="2117"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D8F025DE-683A-4BA3-8837-69516B12386A}"/>
              </a:ext>
            </a:extLst>
          </p:cNvPr>
          <p:cNvSpPr/>
          <p:nvPr userDrawn="1">
            <p:custDataLst>
              <p:tags r:id="rId14"/>
            </p:custDataLst>
          </p:nvPr>
        </p:nvSpPr>
        <p:spPr bwMode="auto">
          <a:xfrm>
            <a:off x="1" y="0"/>
            <a:ext cx="211667" cy="15875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rtlCol="0" anchor="t" anchorCtr="0" compatLnSpc="1">
            <a:prstTxWarp prst="textNoShape">
              <a:avLst/>
            </a:prstTxWarp>
          </a:bodyPr>
          <a:lstStyle/>
          <a:p>
            <a:pPr marL="0" marR="0" lvl="0" indent="0" algn="l" defTabSz="914378" rtl="0" eaLnBrk="0" fontAlgn="base" latinLnBrk="0" hangingPunct="0">
              <a:lnSpc>
                <a:spcPct val="100000"/>
              </a:lnSpc>
              <a:spcBef>
                <a:spcPct val="0"/>
              </a:spcBef>
              <a:spcAft>
                <a:spcPct val="0"/>
              </a:spcAft>
              <a:buClrTx/>
              <a:buSzTx/>
              <a:buFontTx/>
              <a:buNone/>
              <a:tabLst/>
            </a:pPr>
            <a:endParaRPr kumimoji="0" lang="en-US" sz="12057" b="0" i="0" u="none" strike="noStrike" cap="none" normalizeH="0" baseline="0">
              <a:ln>
                <a:noFill/>
              </a:ln>
              <a:solidFill>
                <a:schemeClr val="tx1"/>
              </a:solidFill>
              <a:effectLst/>
              <a:latin typeface="Times" panose="02020603050405020304" pitchFamily="18" charset="0"/>
              <a:ea typeface="+mj-ea"/>
              <a:cs typeface="+mj-cs"/>
              <a:sym typeface="Times" panose="02020603050405020304" pitchFamily="18" charset="0"/>
            </a:endParaRPr>
          </a:p>
        </p:txBody>
      </p:sp>
      <p:sp>
        <p:nvSpPr>
          <p:cNvPr id="1026" name="Rectangle 2"/>
          <p:cNvSpPr>
            <a:spLocks noGrp="1" noChangeArrowheads="1"/>
          </p:cNvSpPr>
          <p:nvPr>
            <p:ph type="title"/>
          </p:nvPr>
        </p:nvSpPr>
        <p:spPr bwMode="auto">
          <a:xfrm>
            <a:off x="3292477" y="1950360"/>
            <a:ext cx="37306251" cy="365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ctr" anchorCtr="0" compatLnSpc="1">
            <a:prstTxWarp prst="textNoShape">
              <a:avLst/>
            </a:prstTxWarp>
          </a:bodyPr>
          <a:lstStyle/>
          <a:p>
            <a:pPr lvl="0"/>
            <a:r>
              <a:rPr lang="en-US" altLang="en-US"/>
              <a:t>Click to edit Master title style</a:t>
            </a:r>
            <a:endParaRPr lang="en-AU" altLang="en-US"/>
          </a:p>
        </p:txBody>
      </p:sp>
      <p:sp>
        <p:nvSpPr>
          <p:cNvPr id="1027" name="Rectangle 3"/>
          <p:cNvSpPr>
            <a:spLocks noGrp="1" noChangeArrowheads="1"/>
          </p:cNvSpPr>
          <p:nvPr>
            <p:ph type="body" idx="1"/>
          </p:nvPr>
        </p:nvSpPr>
        <p:spPr bwMode="auto">
          <a:xfrm>
            <a:off x="3292477" y="6339115"/>
            <a:ext cx="37306251" cy="13168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1028" name="Rectangle 4"/>
          <p:cNvSpPr>
            <a:spLocks noGrp="1" noChangeArrowheads="1"/>
          </p:cNvSpPr>
          <p:nvPr>
            <p:ph type="dt" sz="half" idx="2"/>
          </p:nvPr>
        </p:nvSpPr>
        <p:spPr bwMode="auto">
          <a:xfrm>
            <a:off x="329247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defTabSz="2508062">
              <a:defRPr sz="3828"/>
            </a:lvl1pPr>
          </a:lstStyle>
          <a:p>
            <a:endParaRPr lang="en-AU" altLang="en-US"/>
          </a:p>
        </p:txBody>
      </p:sp>
      <p:sp>
        <p:nvSpPr>
          <p:cNvPr id="1029" name="Rectangle 5"/>
          <p:cNvSpPr>
            <a:spLocks noGrp="1" noChangeArrowheads="1"/>
          </p:cNvSpPr>
          <p:nvPr>
            <p:ph type="ftr" sz="quarter" idx="3"/>
          </p:nvPr>
        </p:nvSpPr>
        <p:spPr bwMode="auto">
          <a:xfrm>
            <a:off x="14997117" y="19995243"/>
            <a:ext cx="13896975"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ctr" defTabSz="2508062">
              <a:defRPr sz="3828"/>
            </a:lvl1pPr>
          </a:lstStyle>
          <a:p>
            <a:endParaRPr lang="en-AU" altLang="en-US"/>
          </a:p>
        </p:txBody>
      </p:sp>
      <p:sp>
        <p:nvSpPr>
          <p:cNvPr id="1030" name="Rectangle 6"/>
          <p:cNvSpPr>
            <a:spLocks noGrp="1" noChangeArrowheads="1"/>
          </p:cNvSpPr>
          <p:nvPr>
            <p:ph type="sldNum" sz="quarter" idx="4"/>
          </p:nvPr>
        </p:nvSpPr>
        <p:spPr bwMode="auto">
          <a:xfrm>
            <a:off x="31454725" y="19995243"/>
            <a:ext cx="9144000" cy="1463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38862" tIns="219432" rIns="438862" bIns="219432" numCol="1" anchor="t" anchorCtr="0" compatLnSpc="1">
            <a:prstTxWarp prst="textNoShape">
              <a:avLst/>
            </a:prstTxWarp>
          </a:bodyPr>
          <a:lstStyle>
            <a:lvl1pPr algn="r" defTabSz="2508062">
              <a:defRPr sz="3828"/>
            </a:lvl1pPr>
          </a:lstStyle>
          <a:p>
            <a:fld id="{777CDA11-CE27-4048-AD59-A3D9E025B8A2}" type="slidenum">
              <a:rPr lang="en-AU" altLang="en-US"/>
              <a:pPr/>
              <a:t>‹#›</a:t>
            </a:fld>
            <a:endParaRPr lang="en-AU" altLang="en-US"/>
          </a:p>
        </p:txBody>
      </p:sp>
      <p:sp>
        <p:nvSpPr>
          <p:cNvPr id="1031" name="Rectangle 7"/>
          <p:cNvSpPr>
            <a:spLocks noChangeArrowheads="1"/>
          </p:cNvSpPr>
          <p:nvPr/>
        </p:nvSpPr>
        <p:spPr bwMode="auto">
          <a:xfrm>
            <a:off x="0" y="0"/>
            <a:ext cx="43891200" cy="219456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914"/>
          </a:p>
        </p:txBody>
      </p:sp>
      <p:sp>
        <p:nvSpPr>
          <p:cNvPr id="10" name="Rectangle 9">
            <a:extLst>
              <a:ext uri="{FF2B5EF4-FFF2-40B4-BE49-F238E27FC236}">
                <a16:creationId xmlns:a16="http://schemas.microsoft.com/office/drawing/2014/main" id="{3193C017-DFEF-4FF3-B40E-2496F137D9AB}"/>
              </a:ext>
            </a:extLst>
          </p:cNvPr>
          <p:cNvSpPr/>
          <p:nvPr userDrawn="1"/>
        </p:nvSpPr>
        <p:spPr bwMode="auto">
          <a:xfrm>
            <a:off x="-101600" y="0"/>
            <a:ext cx="43992800" cy="219456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78"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508062" rtl="0" eaLnBrk="1" fontAlgn="base" hangingPunct="1">
        <a:spcBef>
          <a:spcPct val="0"/>
        </a:spcBef>
        <a:spcAft>
          <a:spcPct val="0"/>
        </a:spcAft>
        <a:defRPr sz="12057">
          <a:solidFill>
            <a:schemeClr val="tx2"/>
          </a:solidFill>
          <a:latin typeface="+mj-lt"/>
          <a:ea typeface="+mj-ea"/>
          <a:cs typeface="+mj-cs"/>
        </a:defRPr>
      </a:lvl1pPr>
      <a:lvl2pPr algn="ctr" defTabSz="2508062" rtl="0" eaLnBrk="1" fontAlgn="base" hangingPunct="1">
        <a:spcBef>
          <a:spcPct val="0"/>
        </a:spcBef>
        <a:spcAft>
          <a:spcPct val="0"/>
        </a:spcAft>
        <a:defRPr sz="12057">
          <a:solidFill>
            <a:schemeClr val="tx2"/>
          </a:solidFill>
          <a:latin typeface="Times" charset="0"/>
        </a:defRPr>
      </a:lvl2pPr>
      <a:lvl3pPr algn="ctr" defTabSz="2508062" rtl="0" eaLnBrk="1" fontAlgn="base" hangingPunct="1">
        <a:spcBef>
          <a:spcPct val="0"/>
        </a:spcBef>
        <a:spcAft>
          <a:spcPct val="0"/>
        </a:spcAft>
        <a:defRPr sz="12057">
          <a:solidFill>
            <a:schemeClr val="tx2"/>
          </a:solidFill>
          <a:latin typeface="Times" charset="0"/>
        </a:defRPr>
      </a:lvl3pPr>
      <a:lvl4pPr algn="ctr" defTabSz="2508062" rtl="0" eaLnBrk="1" fontAlgn="base" hangingPunct="1">
        <a:spcBef>
          <a:spcPct val="0"/>
        </a:spcBef>
        <a:spcAft>
          <a:spcPct val="0"/>
        </a:spcAft>
        <a:defRPr sz="12057">
          <a:solidFill>
            <a:schemeClr val="tx2"/>
          </a:solidFill>
          <a:latin typeface="Times" charset="0"/>
        </a:defRPr>
      </a:lvl4pPr>
      <a:lvl5pPr algn="ctr" defTabSz="2508062" rtl="0" eaLnBrk="1" fontAlgn="base" hangingPunct="1">
        <a:spcBef>
          <a:spcPct val="0"/>
        </a:spcBef>
        <a:spcAft>
          <a:spcPct val="0"/>
        </a:spcAft>
        <a:defRPr sz="12057">
          <a:solidFill>
            <a:schemeClr val="tx2"/>
          </a:solidFill>
          <a:latin typeface="Times" charset="0"/>
        </a:defRPr>
      </a:lvl5pPr>
      <a:lvl6pPr marL="261238" algn="ctr" defTabSz="2508062" rtl="0" eaLnBrk="1" fontAlgn="base" hangingPunct="1">
        <a:spcBef>
          <a:spcPct val="0"/>
        </a:spcBef>
        <a:spcAft>
          <a:spcPct val="0"/>
        </a:spcAft>
        <a:defRPr sz="12057">
          <a:solidFill>
            <a:schemeClr val="tx2"/>
          </a:solidFill>
          <a:latin typeface="Times" charset="0"/>
        </a:defRPr>
      </a:lvl6pPr>
      <a:lvl7pPr marL="522475" algn="ctr" defTabSz="2508062" rtl="0" eaLnBrk="1" fontAlgn="base" hangingPunct="1">
        <a:spcBef>
          <a:spcPct val="0"/>
        </a:spcBef>
        <a:spcAft>
          <a:spcPct val="0"/>
        </a:spcAft>
        <a:defRPr sz="12057">
          <a:solidFill>
            <a:schemeClr val="tx2"/>
          </a:solidFill>
          <a:latin typeface="Times" charset="0"/>
        </a:defRPr>
      </a:lvl7pPr>
      <a:lvl8pPr marL="783713" algn="ctr" defTabSz="2508062" rtl="0" eaLnBrk="1" fontAlgn="base" hangingPunct="1">
        <a:spcBef>
          <a:spcPct val="0"/>
        </a:spcBef>
        <a:spcAft>
          <a:spcPct val="0"/>
        </a:spcAft>
        <a:defRPr sz="12057">
          <a:solidFill>
            <a:schemeClr val="tx2"/>
          </a:solidFill>
          <a:latin typeface="Times" charset="0"/>
        </a:defRPr>
      </a:lvl8pPr>
      <a:lvl9pPr marL="1044950" algn="ctr" defTabSz="2508062" rtl="0" eaLnBrk="1" fontAlgn="base" hangingPunct="1">
        <a:spcBef>
          <a:spcPct val="0"/>
        </a:spcBef>
        <a:spcAft>
          <a:spcPct val="0"/>
        </a:spcAft>
        <a:defRPr sz="12057">
          <a:solidFill>
            <a:schemeClr val="tx2"/>
          </a:solidFill>
          <a:latin typeface="Times" charset="0"/>
        </a:defRPr>
      </a:lvl9pPr>
    </p:titleStyle>
    <p:bodyStyle>
      <a:lvl1pPr marL="940637" indent="-940637" algn="l" defTabSz="2508062" rtl="0" eaLnBrk="1" fontAlgn="base" hangingPunct="1">
        <a:spcBef>
          <a:spcPct val="20000"/>
        </a:spcBef>
        <a:spcAft>
          <a:spcPct val="0"/>
        </a:spcAft>
        <a:buChar char="•"/>
        <a:defRPr sz="8742">
          <a:solidFill>
            <a:schemeClr val="tx1"/>
          </a:solidFill>
          <a:latin typeface="+mn-lt"/>
          <a:ea typeface="+mn-ea"/>
          <a:cs typeface="+mn-cs"/>
        </a:defRPr>
      </a:lvl1pPr>
      <a:lvl2pPr marL="2037290" indent="-783713" algn="l" defTabSz="2508062" rtl="0" eaLnBrk="1" fontAlgn="base" hangingPunct="1">
        <a:spcBef>
          <a:spcPct val="20000"/>
        </a:spcBef>
        <a:spcAft>
          <a:spcPct val="0"/>
        </a:spcAft>
        <a:buChar char="–"/>
        <a:defRPr sz="7714">
          <a:solidFill>
            <a:schemeClr val="tx1"/>
          </a:solidFill>
          <a:latin typeface="+mn-lt"/>
        </a:defRPr>
      </a:lvl2pPr>
      <a:lvl3pPr marL="3134851" indent="-626789" algn="l" defTabSz="2508062" rtl="0" eaLnBrk="1" fontAlgn="base" hangingPunct="1">
        <a:spcBef>
          <a:spcPct val="20000"/>
        </a:spcBef>
        <a:spcAft>
          <a:spcPct val="0"/>
        </a:spcAft>
        <a:buChar char="•"/>
        <a:defRPr sz="6571">
          <a:solidFill>
            <a:schemeClr val="tx1"/>
          </a:solidFill>
          <a:latin typeface="+mn-lt"/>
        </a:defRPr>
      </a:lvl3pPr>
      <a:lvl4pPr marL="4388429" indent="-626789" algn="l" defTabSz="2508062" rtl="0" eaLnBrk="1" fontAlgn="base" hangingPunct="1">
        <a:spcBef>
          <a:spcPct val="20000"/>
        </a:spcBef>
        <a:spcAft>
          <a:spcPct val="0"/>
        </a:spcAft>
        <a:buChar char="–"/>
        <a:defRPr sz="5485">
          <a:solidFill>
            <a:schemeClr val="tx1"/>
          </a:solidFill>
          <a:latin typeface="+mn-lt"/>
        </a:defRPr>
      </a:lvl4pPr>
      <a:lvl5pPr marL="5641099" indent="-625881" algn="l" defTabSz="2508062" rtl="0" eaLnBrk="1" fontAlgn="base" hangingPunct="1">
        <a:spcBef>
          <a:spcPct val="20000"/>
        </a:spcBef>
        <a:spcAft>
          <a:spcPct val="0"/>
        </a:spcAft>
        <a:buChar char="»"/>
        <a:defRPr sz="5485">
          <a:solidFill>
            <a:schemeClr val="tx1"/>
          </a:solidFill>
          <a:latin typeface="+mn-lt"/>
        </a:defRPr>
      </a:lvl5pPr>
      <a:lvl6pPr marL="5902337" indent="-625881" algn="l" defTabSz="2508062" rtl="0" eaLnBrk="1" fontAlgn="base" hangingPunct="1">
        <a:spcBef>
          <a:spcPct val="20000"/>
        </a:spcBef>
        <a:spcAft>
          <a:spcPct val="0"/>
        </a:spcAft>
        <a:buChar char="»"/>
        <a:defRPr sz="5485">
          <a:solidFill>
            <a:schemeClr val="tx1"/>
          </a:solidFill>
          <a:latin typeface="+mn-lt"/>
        </a:defRPr>
      </a:lvl6pPr>
      <a:lvl7pPr marL="6163574" indent="-625881" algn="l" defTabSz="2508062" rtl="0" eaLnBrk="1" fontAlgn="base" hangingPunct="1">
        <a:spcBef>
          <a:spcPct val="20000"/>
        </a:spcBef>
        <a:spcAft>
          <a:spcPct val="0"/>
        </a:spcAft>
        <a:buChar char="»"/>
        <a:defRPr sz="5485">
          <a:solidFill>
            <a:schemeClr val="tx1"/>
          </a:solidFill>
          <a:latin typeface="+mn-lt"/>
        </a:defRPr>
      </a:lvl7pPr>
      <a:lvl8pPr marL="6424811" indent="-625881" algn="l" defTabSz="2508062" rtl="0" eaLnBrk="1" fontAlgn="base" hangingPunct="1">
        <a:spcBef>
          <a:spcPct val="20000"/>
        </a:spcBef>
        <a:spcAft>
          <a:spcPct val="0"/>
        </a:spcAft>
        <a:buChar char="»"/>
        <a:defRPr sz="5485">
          <a:solidFill>
            <a:schemeClr val="tx1"/>
          </a:solidFill>
          <a:latin typeface="+mn-lt"/>
        </a:defRPr>
      </a:lvl8pPr>
      <a:lvl9pPr marL="6686049" indent="-625881" algn="l" defTabSz="2508062" rtl="0" eaLnBrk="1" fontAlgn="base" hangingPunct="1">
        <a:spcBef>
          <a:spcPct val="20000"/>
        </a:spcBef>
        <a:spcAft>
          <a:spcPct val="0"/>
        </a:spcAft>
        <a:buChar char="»"/>
        <a:defRPr sz="5485">
          <a:solidFill>
            <a:schemeClr val="tx1"/>
          </a:solidFill>
          <a:latin typeface="+mn-lt"/>
        </a:defRPr>
      </a:lvl9pPr>
    </p:bodyStyle>
    <p:otherStyle>
      <a:defPPr>
        <a:defRPr lang="en-US"/>
      </a:defPPr>
      <a:lvl1pPr marL="0" algn="l" defTabSz="522475" rtl="0" eaLnBrk="1" latinLnBrk="0" hangingPunct="1">
        <a:defRPr sz="1029" kern="1200">
          <a:solidFill>
            <a:schemeClr val="tx1"/>
          </a:solidFill>
          <a:latin typeface="+mn-lt"/>
          <a:ea typeface="+mn-ea"/>
          <a:cs typeface="+mn-cs"/>
        </a:defRPr>
      </a:lvl1pPr>
      <a:lvl2pPr marL="261238" algn="l" defTabSz="522475" rtl="0" eaLnBrk="1" latinLnBrk="0" hangingPunct="1">
        <a:defRPr sz="1029" kern="1200">
          <a:solidFill>
            <a:schemeClr val="tx1"/>
          </a:solidFill>
          <a:latin typeface="+mn-lt"/>
          <a:ea typeface="+mn-ea"/>
          <a:cs typeface="+mn-cs"/>
        </a:defRPr>
      </a:lvl2pPr>
      <a:lvl3pPr marL="522475" algn="l" defTabSz="522475" rtl="0" eaLnBrk="1" latinLnBrk="0" hangingPunct="1">
        <a:defRPr sz="1029" kern="1200">
          <a:solidFill>
            <a:schemeClr val="tx1"/>
          </a:solidFill>
          <a:latin typeface="+mn-lt"/>
          <a:ea typeface="+mn-ea"/>
          <a:cs typeface="+mn-cs"/>
        </a:defRPr>
      </a:lvl3pPr>
      <a:lvl4pPr marL="783713" algn="l" defTabSz="522475" rtl="0" eaLnBrk="1" latinLnBrk="0" hangingPunct="1">
        <a:defRPr sz="1029" kern="1200">
          <a:solidFill>
            <a:schemeClr val="tx1"/>
          </a:solidFill>
          <a:latin typeface="+mn-lt"/>
          <a:ea typeface="+mn-ea"/>
          <a:cs typeface="+mn-cs"/>
        </a:defRPr>
      </a:lvl4pPr>
      <a:lvl5pPr marL="1044950" algn="l" defTabSz="522475" rtl="0" eaLnBrk="1" latinLnBrk="0" hangingPunct="1">
        <a:defRPr sz="1029" kern="1200">
          <a:solidFill>
            <a:schemeClr val="tx1"/>
          </a:solidFill>
          <a:latin typeface="+mn-lt"/>
          <a:ea typeface="+mn-ea"/>
          <a:cs typeface="+mn-cs"/>
        </a:defRPr>
      </a:lvl5pPr>
      <a:lvl6pPr marL="1306187" algn="l" defTabSz="522475" rtl="0" eaLnBrk="1" latinLnBrk="0" hangingPunct="1">
        <a:defRPr sz="1029" kern="1200">
          <a:solidFill>
            <a:schemeClr val="tx1"/>
          </a:solidFill>
          <a:latin typeface="+mn-lt"/>
          <a:ea typeface="+mn-ea"/>
          <a:cs typeface="+mn-cs"/>
        </a:defRPr>
      </a:lvl6pPr>
      <a:lvl7pPr marL="1567425" algn="l" defTabSz="522475" rtl="0" eaLnBrk="1" latinLnBrk="0" hangingPunct="1">
        <a:defRPr sz="1029" kern="1200">
          <a:solidFill>
            <a:schemeClr val="tx1"/>
          </a:solidFill>
          <a:latin typeface="+mn-lt"/>
          <a:ea typeface="+mn-ea"/>
          <a:cs typeface="+mn-cs"/>
        </a:defRPr>
      </a:lvl7pPr>
      <a:lvl8pPr marL="1828664" algn="l" defTabSz="522475" rtl="0" eaLnBrk="1" latinLnBrk="0" hangingPunct="1">
        <a:defRPr sz="1029" kern="1200">
          <a:solidFill>
            <a:schemeClr val="tx1"/>
          </a:solidFill>
          <a:latin typeface="+mn-lt"/>
          <a:ea typeface="+mn-ea"/>
          <a:cs typeface="+mn-cs"/>
        </a:defRPr>
      </a:lvl8pPr>
      <a:lvl9pPr marL="2089901" algn="l" defTabSz="52247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www.linkedin.com/in/suneet-abraham-6329b8168/" TargetMode="External"/><Relationship Id="rId18" Type="http://schemas.openxmlformats.org/officeDocument/2006/relationships/diagramLayout" Target="../diagrams/layout1.xml"/><Relationship Id="rId26" Type="http://schemas.openxmlformats.org/officeDocument/2006/relationships/image" Target="../media/image16.png"/><Relationship Id="rId3" Type="http://schemas.openxmlformats.org/officeDocument/2006/relationships/image" Target="../media/image3.jpg"/><Relationship Id="rId21" Type="http://schemas.microsoft.com/office/2007/relationships/diagramDrawing" Target="../diagrams/drawing1.xml"/><Relationship Id="rId7" Type="http://schemas.openxmlformats.org/officeDocument/2006/relationships/image" Target="../media/image6.jpeg"/><Relationship Id="rId12" Type="http://schemas.openxmlformats.org/officeDocument/2006/relationships/hyperlink" Target="https://www.linkedin.com/in/sharanshirodkar7/" TargetMode="External"/><Relationship Id="rId17" Type="http://schemas.openxmlformats.org/officeDocument/2006/relationships/diagramData" Target="../diagrams/data1.xml"/><Relationship Id="rId25" Type="http://schemas.openxmlformats.org/officeDocument/2006/relationships/image" Target="../media/image15.png"/><Relationship Id="rId2" Type="http://schemas.openxmlformats.org/officeDocument/2006/relationships/image" Target="../media/image2.jpeg"/><Relationship Id="rId16" Type="http://schemas.openxmlformats.org/officeDocument/2006/relationships/image" Target="../media/image11.png"/><Relationship Id="rId20" Type="http://schemas.openxmlformats.org/officeDocument/2006/relationships/diagramColors" Target="../diagrams/colors1.xml"/><Relationship Id="rId1" Type="http://schemas.openxmlformats.org/officeDocument/2006/relationships/slideLayout" Target="../slideLayouts/slideLayout7.xml"/><Relationship Id="rId6" Type="http://schemas.openxmlformats.org/officeDocument/2006/relationships/image" Target="../media/image5.jfif"/><Relationship Id="rId11" Type="http://schemas.openxmlformats.org/officeDocument/2006/relationships/hyperlink" Target="https://www.linkedin.com/in/nikhitha-siddi-319901183/" TargetMode="External"/><Relationship Id="rId24" Type="http://schemas.openxmlformats.org/officeDocument/2006/relationships/image" Target="../media/image14.png"/><Relationship Id="rId5" Type="http://schemas.openxmlformats.org/officeDocument/2006/relationships/image" Target="../media/image4.png"/><Relationship Id="rId15" Type="http://schemas.openxmlformats.org/officeDocument/2006/relationships/image" Target="../media/image10.png"/><Relationship Id="rId23" Type="http://schemas.openxmlformats.org/officeDocument/2006/relationships/image" Target="../media/image13.png"/><Relationship Id="rId28" Type="http://schemas.openxmlformats.org/officeDocument/2006/relationships/image" Target="../media/image18.png"/><Relationship Id="rId10" Type="http://schemas.openxmlformats.org/officeDocument/2006/relationships/hyperlink" Target="https://www.linkedin.com/in/anishjasti3101/" TargetMode="External"/><Relationship Id="rId19" Type="http://schemas.openxmlformats.org/officeDocument/2006/relationships/diagramQuickStyle" Target="../diagrams/quickStyle1.xml"/><Relationship Id="rId4" Type="http://schemas.openxmlformats.org/officeDocument/2006/relationships/hyperlink" Target="https://www.linkedin.com/in/akshayddeshmukh/" TargetMode="External"/><Relationship Id="rId9" Type="http://schemas.openxmlformats.org/officeDocument/2006/relationships/image" Target="../media/image8.jpg"/><Relationship Id="rId14" Type="http://schemas.openxmlformats.org/officeDocument/2006/relationships/image" Target="../media/image9.png"/><Relationship Id="rId22" Type="http://schemas.openxmlformats.org/officeDocument/2006/relationships/image" Target="../media/image12.png"/><Relationship Id="rId27"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9FF3CA-458A-4D4D-B9C8-94E3801BC8D9}"/>
              </a:ext>
            </a:extLst>
          </p:cNvPr>
          <p:cNvSpPr>
            <a:spLocks/>
          </p:cNvSpPr>
          <p:nvPr/>
        </p:nvSpPr>
        <p:spPr bwMode="auto">
          <a:xfrm>
            <a:off x="-137843" y="-67300"/>
            <a:ext cx="9160712" cy="22084748"/>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Text Box 126">
            <a:extLst>
              <a:ext uri="{FF2B5EF4-FFF2-40B4-BE49-F238E27FC236}">
                <a16:creationId xmlns:a16="http://schemas.microsoft.com/office/drawing/2014/main" id="{483B37E3-74D4-9F4E-81FB-4FA09415C539}"/>
              </a:ext>
            </a:extLst>
          </p:cNvPr>
          <p:cNvSpPr txBox="1">
            <a:spLocks noChangeArrowheads="1"/>
          </p:cNvSpPr>
          <p:nvPr/>
        </p:nvSpPr>
        <p:spPr bwMode="auto">
          <a:xfrm>
            <a:off x="56221" y="79996"/>
            <a:ext cx="7046212" cy="1754326"/>
          </a:xfrm>
          <a:prstGeom prst="rect">
            <a:avLst/>
          </a:prstGeom>
          <a:solidFill>
            <a:schemeClr val="tx1"/>
          </a:solidFill>
          <a:ln>
            <a:noFill/>
          </a:ln>
          <a:effectLst/>
        </p:spPr>
        <p:txBody>
          <a:bodyPr wrap="square">
            <a:spAutoFit/>
          </a:bodyPr>
          <a:lstStyle/>
          <a:p>
            <a:pPr>
              <a:spcBef>
                <a:spcPct val="50000"/>
              </a:spcBef>
            </a:pPr>
            <a:r>
              <a:rPr lang="en-US" sz="3600" b="1" kern="2400" dirty="0">
                <a:solidFill>
                  <a:schemeClr val="bg1">
                    <a:lumMod val="95000"/>
                  </a:schemeClr>
                </a:solidFill>
                <a:effectLst/>
                <a:latin typeface="Arial" panose="020B0604020202020204" pitchFamily="34" charset="0"/>
                <a:ea typeface="MS Mincho"/>
                <a:cs typeface="Arial" panose="020B0604020202020204" pitchFamily="34" charset="0"/>
              </a:rPr>
              <a:t>Unstructured Data Analysis to Improve Digital Eligibility of E-Commerce Listings</a:t>
            </a:r>
            <a:endParaRPr lang="en-US" altLang="en-US" sz="3600" b="1" dirty="0">
              <a:solidFill>
                <a:schemeClr val="bg1">
                  <a:lumMod val="95000"/>
                </a:schemeClr>
              </a:solidFill>
              <a:latin typeface="Arial" panose="020B0604020202020204" pitchFamily="34" charset="0"/>
              <a:ea typeface="MS Mincho"/>
              <a:cs typeface="Arial" panose="020B0604020202020204" pitchFamily="34" charset="0"/>
            </a:endParaRPr>
          </a:p>
        </p:txBody>
      </p:sp>
      <p:sp>
        <p:nvSpPr>
          <p:cNvPr id="6" name="TextBox 5">
            <a:extLst>
              <a:ext uri="{FF2B5EF4-FFF2-40B4-BE49-F238E27FC236}">
                <a16:creationId xmlns:a16="http://schemas.microsoft.com/office/drawing/2014/main" id="{A0F0A4B1-CE86-2D45-8907-A777B1C83D4B}"/>
              </a:ext>
            </a:extLst>
          </p:cNvPr>
          <p:cNvSpPr txBox="1"/>
          <p:nvPr/>
        </p:nvSpPr>
        <p:spPr>
          <a:xfrm>
            <a:off x="-17978" y="1958806"/>
            <a:ext cx="8839200" cy="2191369"/>
          </a:xfrm>
          <a:prstGeom prst="rect">
            <a:avLst/>
          </a:prstGeom>
          <a:noFill/>
        </p:spPr>
        <p:txBody>
          <a:bodyPr wrap="square">
            <a:spAutoFit/>
          </a:bodyPr>
          <a:lstStyle/>
          <a:p>
            <a:r>
              <a:rPr kumimoji="0" lang="en-IN" sz="22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Akshay Deshmukh, Anish Jasti,</a:t>
            </a:r>
            <a:r>
              <a:rPr lang="en-IN" sz="2200" b="1" dirty="0">
                <a:latin typeface="Arial" panose="020B0604020202020204" pitchFamily="34" charset="0"/>
                <a:cs typeface="Arial" panose="020B0604020202020204" pitchFamily="34" charset="0"/>
              </a:rPr>
              <a:t> Nikhitha Siddi, Sharan Shirodkar, Suneet Abraham, Matthew A. Lanham</a:t>
            </a:r>
          </a:p>
          <a:p>
            <a:r>
              <a:rPr lang="en-IN" sz="2200" dirty="0">
                <a:latin typeface="Arial" panose="020B0604020202020204" pitchFamily="34" charset="0"/>
                <a:cs typeface="Arial" panose="020B0604020202020204" pitchFamily="34" charset="0"/>
              </a:rPr>
              <a:t>Purdue University, Daniels School of Business</a:t>
            </a:r>
          </a:p>
          <a:p>
            <a:pPr>
              <a:spcBef>
                <a:spcPct val="20000"/>
              </a:spcBef>
            </a:pPr>
            <a:r>
              <a:rPr lang="en-IN" altLang="en-US" sz="2200" dirty="0">
                <a:latin typeface="Arial" panose="020B0604020202020204" pitchFamily="34" charset="0"/>
                <a:cs typeface="Arial" panose="020B0604020202020204" pitchFamily="34" charset="0"/>
              </a:rPr>
              <a:t>deshmu25@purdue.edu; jastia@purdue.edu; nsiddi@purdue.edu; sshirodk@purdue.edu; abraha46@purdue.edu; lanhamm@purdue.edu</a:t>
            </a:r>
            <a:endParaRPr lang="en-GB" altLang="en-US" sz="22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51CD0828-D839-D547-81E9-14F36F4411E3}"/>
              </a:ext>
            </a:extLst>
          </p:cNvPr>
          <p:cNvSpPr/>
          <p:nvPr/>
        </p:nvSpPr>
        <p:spPr bwMode="auto">
          <a:xfrm>
            <a:off x="-203739" y="6603908"/>
            <a:ext cx="7167979"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82BDF84D-4096-854B-8F4A-A0214D647341}"/>
              </a:ext>
            </a:extLst>
          </p:cNvPr>
          <p:cNvSpPr/>
          <p:nvPr/>
        </p:nvSpPr>
        <p:spPr>
          <a:xfrm>
            <a:off x="-198173" y="6603908"/>
            <a:ext cx="7099965" cy="523220"/>
          </a:xfrm>
          <a:prstGeom prst="rect">
            <a:avLst/>
          </a:prstGeom>
        </p:spPr>
        <p:txBody>
          <a:bodyPr wrap="square">
            <a:spAutoFit/>
          </a:bodyPr>
          <a:lstStyle/>
          <a:p>
            <a:pPr algn="ctr"/>
            <a:r>
              <a:rPr lang="en-US" sz="2800" b="1" dirty="0">
                <a:solidFill>
                  <a:srgbClr val="CFB991"/>
                </a:solidFill>
                <a:latin typeface="Arial" panose="020B0604020202020204" pitchFamily="34" charset="0"/>
                <a:cs typeface="Arial" panose="020B0604020202020204" pitchFamily="34" charset="0"/>
              </a:rPr>
              <a:t>BUSINESS PROBLEM FRAMING</a:t>
            </a:r>
          </a:p>
        </p:txBody>
      </p:sp>
      <p:sp>
        <p:nvSpPr>
          <p:cNvPr id="142" name="Rectangle 141">
            <a:extLst>
              <a:ext uri="{FF2B5EF4-FFF2-40B4-BE49-F238E27FC236}">
                <a16:creationId xmlns:a16="http://schemas.microsoft.com/office/drawing/2014/main" id="{BD862A35-653F-C141-9763-CAD045008739}"/>
              </a:ext>
            </a:extLst>
          </p:cNvPr>
          <p:cNvSpPr>
            <a:spLocks/>
          </p:cNvSpPr>
          <p:nvPr/>
        </p:nvSpPr>
        <p:spPr bwMode="auto">
          <a:xfrm>
            <a:off x="34439531" y="-142797"/>
            <a:ext cx="9787371" cy="22084748"/>
          </a:xfrm>
          <a:prstGeom prst="rect">
            <a:avLst/>
          </a:prstGeom>
          <a:solidFill>
            <a:srgbClr val="CFB99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44" name="Rectangle 143">
            <a:extLst>
              <a:ext uri="{FF2B5EF4-FFF2-40B4-BE49-F238E27FC236}">
                <a16:creationId xmlns:a16="http://schemas.microsoft.com/office/drawing/2014/main" id="{6CDBA55F-FD05-314A-96B3-BD903C48701D}"/>
              </a:ext>
            </a:extLst>
          </p:cNvPr>
          <p:cNvSpPr/>
          <p:nvPr/>
        </p:nvSpPr>
        <p:spPr bwMode="auto">
          <a:xfrm>
            <a:off x="34634309" y="2989354"/>
            <a:ext cx="8616693"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45" name="Rectangle 144">
            <a:extLst>
              <a:ext uri="{FF2B5EF4-FFF2-40B4-BE49-F238E27FC236}">
                <a16:creationId xmlns:a16="http://schemas.microsoft.com/office/drawing/2014/main" id="{1F41151D-D6E8-3646-93D8-AD23134EE19B}"/>
              </a:ext>
            </a:extLst>
          </p:cNvPr>
          <p:cNvSpPr/>
          <p:nvPr/>
        </p:nvSpPr>
        <p:spPr>
          <a:xfrm>
            <a:off x="34634310" y="2948276"/>
            <a:ext cx="8616692" cy="523220"/>
          </a:xfrm>
          <a:prstGeom prst="rect">
            <a:avLst/>
          </a:prstGeom>
        </p:spPr>
        <p:txBody>
          <a:bodyPr wrap="square">
            <a:spAutoFit/>
          </a:bodyPr>
          <a:lstStyle/>
          <a:p>
            <a:pPr algn="ctr"/>
            <a:r>
              <a:rPr lang="en-US" sz="2800" b="1" dirty="0">
                <a:solidFill>
                  <a:srgbClr val="CFB991"/>
                </a:solidFill>
                <a:latin typeface="Arial" panose="020B0604020202020204" pitchFamily="34" charset="0"/>
                <a:cs typeface="Arial" panose="020B0604020202020204" pitchFamily="34" charset="0"/>
              </a:rPr>
              <a:t>DEPLOYMENT &amp; LIFE CYCLE MANAGEMENT</a:t>
            </a:r>
          </a:p>
        </p:txBody>
      </p:sp>
      <p:sp>
        <p:nvSpPr>
          <p:cNvPr id="178" name="Rectangle 177">
            <a:extLst>
              <a:ext uri="{FF2B5EF4-FFF2-40B4-BE49-F238E27FC236}">
                <a16:creationId xmlns:a16="http://schemas.microsoft.com/office/drawing/2014/main" id="{18F971F8-7F6A-5442-91A8-002F9F907A78}"/>
              </a:ext>
            </a:extLst>
          </p:cNvPr>
          <p:cNvSpPr/>
          <p:nvPr/>
        </p:nvSpPr>
        <p:spPr bwMode="auto">
          <a:xfrm>
            <a:off x="34630064" y="16566447"/>
            <a:ext cx="5493344"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79" name="Rectangle 178">
            <a:extLst>
              <a:ext uri="{FF2B5EF4-FFF2-40B4-BE49-F238E27FC236}">
                <a16:creationId xmlns:a16="http://schemas.microsoft.com/office/drawing/2014/main" id="{04B4404B-B33B-034D-AEF1-CB67527468BD}"/>
              </a:ext>
            </a:extLst>
          </p:cNvPr>
          <p:cNvSpPr/>
          <p:nvPr/>
        </p:nvSpPr>
        <p:spPr>
          <a:xfrm>
            <a:off x="34655805" y="16587712"/>
            <a:ext cx="5467603" cy="523220"/>
          </a:xfrm>
          <a:prstGeom prst="rect">
            <a:avLst/>
          </a:prstGeom>
        </p:spPr>
        <p:txBody>
          <a:bodyPr wrap="square">
            <a:spAutoFit/>
          </a:bodyPr>
          <a:lstStyle/>
          <a:p>
            <a:pPr algn="ctr"/>
            <a:r>
              <a:rPr lang="en-US" sz="2800" b="1" dirty="0">
                <a:solidFill>
                  <a:srgbClr val="CFB991"/>
                </a:solidFill>
                <a:latin typeface="Arial" panose="020B0604020202020204" pitchFamily="34" charset="0"/>
                <a:cs typeface="Arial" panose="020B0604020202020204" pitchFamily="34" charset="0"/>
              </a:rPr>
              <a:t>ACKNOWLEDGEMENTS</a:t>
            </a:r>
          </a:p>
        </p:txBody>
      </p:sp>
      <p:sp>
        <p:nvSpPr>
          <p:cNvPr id="180" name="TextBox 179">
            <a:extLst>
              <a:ext uri="{FF2B5EF4-FFF2-40B4-BE49-F238E27FC236}">
                <a16:creationId xmlns:a16="http://schemas.microsoft.com/office/drawing/2014/main" id="{55E67928-1CD5-5B46-A024-8DB7783D249E}"/>
              </a:ext>
            </a:extLst>
          </p:cNvPr>
          <p:cNvSpPr txBox="1"/>
          <p:nvPr/>
        </p:nvSpPr>
        <p:spPr>
          <a:xfrm>
            <a:off x="35169181" y="17170379"/>
            <a:ext cx="8747760" cy="1015663"/>
          </a:xfrm>
          <a:prstGeom prst="rect">
            <a:avLst/>
          </a:prstGeom>
          <a:noFill/>
        </p:spPr>
        <p:txBody>
          <a:bodyPr wrap="square">
            <a:spAutoFit/>
          </a:bodyPr>
          <a:lstStyle/>
          <a:p>
            <a:pPr algn="just"/>
            <a:r>
              <a:rPr lang="en-IN" sz="2000" spc="10" dirty="0">
                <a:latin typeface="Arial" panose="020B0604020202020204" pitchFamily="34" charset="0"/>
                <a:cs typeface="Arial" panose="020B0604020202020204" pitchFamily="34" charset="0"/>
              </a:rPr>
              <a:t>We would like to thank our industry partner for their guidance and support on this project as well as the Purdue MS BAIM program for partially funding this work.</a:t>
            </a:r>
          </a:p>
        </p:txBody>
      </p:sp>
      <p:sp>
        <p:nvSpPr>
          <p:cNvPr id="187" name="Rectangle 186">
            <a:extLst>
              <a:ext uri="{FF2B5EF4-FFF2-40B4-BE49-F238E27FC236}">
                <a16:creationId xmlns:a16="http://schemas.microsoft.com/office/drawing/2014/main" id="{D9B81DB2-04CF-DC44-9BEF-94E99627BA47}"/>
              </a:ext>
            </a:extLst>
          </p:cNvPr>
          <p:cNvSpPr/>
          <p:nvPr/>
        </p:nvSpPr>
        <p:spPr>
          <a:xfrm>
            <a:off x="20011124" y="12595858"/>
            <a:ext cx="10397599" cy="409374"/>
          </a:xfrm>
          <a:prstGeom prst="rect">
            <a:avLst/>
          </a:prstGeom>
        </p:spPr>
        <p:txBody>
          <a:bodyPr wrap="square">
            <a:spAutoFit/>
          </a:bodyPr>
          <a:lstStyle/>
          <a:p>
            <a:pPr algn="ctr"/>
            <a:r>
              <a:rPr lang="en-US" sz="2000" dirty="0">
                <a:latin typeface="Arial" panose="020B0604020202020204" pitchFamily="34" charset="0"/>
                <a:ea typeface="Arial" charset="0"/>
                <a:cs typeface="Arial" panose="020B0604020202020204" pitchFamily="34" charset="0"/>
              </a:rPr>
              <a:t>Fig 3. Methodology</a:t>
            </a:r>
          </a:p>
        </p:txBody>
      </p:sp>
      <p:sp>
        <p:nvSpPr>
          <p:cNvPr id="188" name="Rectangle 187">
            <a:extLst>
              <a:ext uri="{FF2B5EF4-FFF2-40B4-BE49-F238E27FC236}">
                <a16:creationId xmlns:a16="http://schemas.microsoft.com/office/drawing/2014/main" id="{B94C18C3-6F3E-9943-AC69-A8E4CD9DF906}"/>
              </a:ext>
            </a:extLst>
          </p:cNvPr>
          <p:cNvSpPr/>
          <p:nvPr/>
        </p:nvSpPr>
        <p:spPr bwMode="auto">
          <a:xfrm>
            <a:off x="21492547" y="629565"/>
            <a:ext cx="6893975" cy="556601"/>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89" name="Rectangle 188">
            <a:extLst>
              <a:ext uri="{FF2B5EF4-FFF2-40B4-BE49-F238E27FC236}">
                <a16:creationId xmlns:a16="http://schemas.microsoft.com/office/drawing/2014/main" id="{803F9F70-0ACA-9946-B4B7-3338CD523149}"/>
              </a:ext>
            </a:extLst>
          </p:cNvPr>
          <p:cNvSpPr/>
          <p:nvPr/>
        </p:nvSpPr>
        <p:spPr>
          <a:xfrm>
            <a:off x="21479090" y="654533"/>
            <a:ext cx="6859931" cy="523221"/>
          </a:xfrm>
          <a:prstGeom prst="rect">
            <a:avLst/>
          </a:prstGeom>
        </p:spPr>
        <p:txBody>
          <a:bodyPr wrap="square">
            <a:spAutoFit/>
          </a:bodyPr>
          <a:lstStyle/>
          <a:p>
            <a:pPr algn="ctr"/>
            <a:r>
              <a:rPr lang="en-US" sz="2800" b="1" dirty="0">
                <a:solidFill>
                  <a:srgbClr val="CFB991"/>
                </a:solidFill>
                <a:latin typeface="Arial" panose="020B0604020202020204" pitchFamily="34" charset="0"/>
                <a:cs typeface="Arial" panose="020B0604020202020204" pitchFamily="34" charset="0"/>
              </a:rPr>
              <a:t>METHODOLOGY</a:t>
            </a:r>
          </a:p>
        </p:txBody>
      </p:sp>
      <p:cxnSp>
        <p:nvCxnSpPr>
          <p:cNvPr id="192" name="Straight Connector 191">
            <a:extLst>
              <a:ext uri="{FF2B5EF4-FFF2-40B4-BE49-F238E27FC236}">
                <a16:creationId xmlns:a16="http://schemas.microsoft.com/office/drawing/2014/main" id="{A7DE79F1-1B07-EB40-8861-D3685ADE4DF5}"/>
              </a:ext>
            </a:extLst>
          </p:cNvPr>
          <p:cNvCxnSpPr/>
          <p:nvPr/>
        </p:nvCxnSpPr>
        <p:spPr bwMode="auto">
          <a:xfrm>
            <a:off x="21479090" y="0"/>
            <a:ext cx="16119" cy="21941951"/>
          </a:xfrm>
          <a:prstGeom prst="line">
            <a:avLst/>
          </a:prstGeom>
          <a:solidFill>
            <a:schemeClr val="accent1"/>
          </a:solidFill>
          <a:ln w="9525" cap="flat" cmpd="sng" algn="ctr">
            <a:solidFill>
              <a:srgbClr val="B1810B"/>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3" name="Rectangle 192">
            <a:extLst>
              <a:ext uri="{FF2B5EF4-FFF2-40B4-BE49-F238E27FC236}">
                <a16:creationId xmlns:a16="http://schemas.microsoft.com/office/drawing/2014/main" id="{76FEB872-372C-4148-AEFD-8FC60E42DEA4}"/>
              </a:ext>
            </a:extLst>
          </p:cNvPr>
          <p:cNvSpPr/>
          <p:nvPr/>
        </p:nvSpPr>
        <p:spPr bwMode="auto">
          <a:xfrm>
            <a:off x="21494158" y="9893308"/>
            <a:ext cx="5558919" cy="585318"/>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94" name="Rectangle 193">
            <a:extLst>
              <a:ext uri="{FF2B5EF4-FFF2-40B4-BE49-F238E27FC236}">
                <a16:creationId xmlns:a16="http://schemas.microsoft.com/office/drawing/2014/main" id="{E663D7BB-BDAB-8940-808A-7E7C8E4039DC}"/>
              </a:ext>
            </a:extLst>
          </p:cNvPr>
          <p:cNvSpPr/>
          <p:nvPr/>
        </p:nvSpPr>
        <p:spPr>
          <a:xfrm>
            <a:off x="21595217" y="9953658"/>
            <a:ext cx="5542188" cy="523220"/>
          </a:xfrm>
          <a:prstGeom prst="rect">
            <a:avLst/>
          </a:prstGeom>
        </p:spPr>
        <p:txBody>
          <a:bodyPr wrap="square">
            <a:spAutoFit/>
          </a:bodyPr>
          <a:lstStyle/>
          <a:p>
            <a:pPr algn="ctr"/>
            <a:r>
              <a:rPr lang="en-US" sz="2800" b="1" dirty="0">
                <a:solidFill>
                  <a:srgbClr val="CFB991"/>
                </a:solidFill>
                <a:latin typeface="Arial" panose="020B0604020202020204" pitchFamily="34" charset="0"/>
                <a:cs typeface="Arial" panose="020B0604020202020204" pitchFamily="34" charset="0"/>
              </a:rPr>
              <a:t>MODEL BUILDING</a:t>
            </a:r>
          </a:p>
        </p:txBody>
      </p:sp>
      <p:sp>
        <p:nvSpPr>
          <p:cNvPr id="4" name="TextBox 3">
            <a:extLst>
              <a:ext uri="{FF2B5EF4-FFF2-40B4-BE49-F238E27FC236}">
                <a16:creationId xmlns:a16="http://schemas.microsoft.com/office/drawing/2014/main" id="{287E6A82-95D2-AF7B-B1AF-282D1EA4C32D}"/>
              </a:ext>
            </a:extLst>
          </p:cNvPr>
          <p:cNvSpPr txBox="1"/>
          <p:nvPr/>
        </p:nvSpPr>
        <p:spPr>
          <a:xfrm>
            <a:off x="56221" y="7408879"/>
            <a:ext cx="8742970" cy="5847755"/>
          </a:xfrm>
          <a:prstGeom prst="rect">
            <a:avLst/>
          </a:prstGeom>
          <a:noFill/>
        </p:spPr>
        <p:txBody>
          <a:bodyPr wrap="square">
            <a:spAutoFit/>
          </a:bodyPr>
          <a:lstStyle/>
          <a:p>
            <a:pPr algn="just"/>
            <a:r>
              <a:rPr lang="en-US" sz="2200" b="0" i="0" dirty="0">
                <a:effectLst/>
                <a:latin typeface="Arial" panose="020B0604020202020204" pitchFamily="34" charset="0"/>
                <a:cs typeface="Arial" panose="020B0604020202020204" pitchFamily="34" charset="0"/>
              </a:rPr>
              <a:t>Our team is collaborating with a nationwide supercenter chain that mandates vendors to furnish product details along with at least one image for digital eligibility on their website. However, when vendors fail to comply with these requirements, numerous products are left unlisted on the client's website, causing an uneven customer experience.</a:t>
            </a:r>
          </a:p>
          <a:p>
            <a:pPr algn="just"/>
            <a:endParaRPr lang="en-US" sz="2200" spc="10" dirty="0">
              <a:latin typeface="Arial" panose="020B0604020202020204" pitchFamily="34" charset="0"/>
              <a:cs typeface="Arial" panose="020B0604020202020204" pitchFamily="34" charset="0"/>
            </a:endParaRPr>
          </a:p>
          <a:p>
            <a:pPr algn="just"/>
            <a:r>
              <a:rPr lang="en-US" sz="2200" b="0" i="0" dirty="0">
                <a:effectLst/>
                <a:latin typeface="Arial" panose="020B0604020202020204" pitchFamily="34" charset="0"/>
                <a:cs typeface="Arial" panose="020B0604020202020204" pitchFamily="34" charset="0"/>
              </a:rPr>
              <a:t>The grocery chain's website only features products that meet specific requirements, and unfortunately, only 33% of the products in their portfolio fulfill these criteria, resulting in a loss of revenue.</a:t>
            </a:r>
          </a:p>
          <a:p>
            <a:pPr algn="just"/>
            <a:endParaRPr lang="en-US" sz="2200" spc="10" dirty="0">
              <a:latin typeface="Arial" panose="020B0604020202020204" pitchFamily="34" charset="0"/>
              <a:cs typeface="Arial" panose="020B0604020202020204" pitchFamily="34" charset="0"/>
            </a:endParaRPr>
          </a:p>
          <a:p>
            <a:pPr algn="just"/>
            <a:r>
              <a:rPr lang="en-US" sz="2200" b="0" i="0" dirty="0">
                <a:effectLst/>
                <a:latin typeface="Arial" panose="020B0604020202020204" pitchFamily="34" charset="0"/>
                <a:cs typeface="Arial" panose="020B0604020202020204" pitchFamily="34" charset="0"/>
              </a:rPr>
              <a:t>The supercenter chain faces a limitation where vendors are unable to verify whether their product descriptions meet the required standards or not. Consequently, vendors tend to submit inadequate descriptions to pass the initial digital eligibility screening. To ensure uniformity and quality, there is a need to categorize descriptions appropriately.</a:t>
            </a:r>
            <a:endParaRPr lang="en-US" sz="2200" spc="1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47D7D29-C5E8-F426-BD13-D8CD71782749}"/>
              </a:ext>
            </a:extLst>
          </p:cNvPr>
          <p:cNvSpPr txBox="1"/>
          <p:nvPr/>
        </p:nvSpPr>
        <p:spPr>
          <a:xfrm>
            <a:off x="9786598" y="5080331"/>
            <a:ext cx="10910516" cy="4154984"/>
          </a:xfrm>
          <a:prstGeom prst="rect">
            <a:avLst/>
          </a:prstGeom>
          <a:noFill/>
        </p:spPr>
        <p:txBody>
          <a:bodyPr wrap="square">
            <a:spAutoFit/>
          </a:bodyPr>
          <a:lstStyle/>
          <a:p>
            <a:pPr algn="just" defTabSz="887413"/>
            <a:r>
              <a:rPr lang="en-US" sz="2200" b="0" i="0" dirty="0">
                <a:effectLst/>
                <a:latin typeface="Arial" panose="020B0604020202020204" pitchFamily="34" charset="0"/>
                <a:cs typeface="Arial" panose="020B0604020202020204" pitchFamily="34" charset="0"/>
              </a:rPr>
              <a:t>We have identified two analytical problem goals to address the business problem –</a:t>
            </a:r>
          </a:p>
          <a:p>
            <a:pPr marL="342900" indent="-342900" algn="just" defTabSz="887413">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The first goal is to develop an algorithm to score the descriptions on a scale of 100 to categorize </a:t>
            </a:r>
            <a:r>
              <a:rPr lang="en-US" sz="2200" dirty="0">
                <a:latin typeface="Arial" panose="020B0604020202020204" pitchFamily="34" charset="0"/>
                <a:cs typeface="Arial" panose="020B0604020202020204" pitchFamily="34" charset="0"/>
              </a:rPr>
              <a:t>them </a:t>
            </a:r>
            <a:r>
              <a:rPr lang="en-US" sz="2200" b="0" i="0" dirty="0">
                <a:effectLst/>
                <a:latin typeface="Arial" panose="020B0604020202020204" pitchFamily="34" charset="0"/>
                <a:cs typeface="Arial" panose="020B0604020202020204" pitchFamily="34" charset="0"/>
              </a:rPr>
              <a:t>as ‘Good’ or ‘Poor’. Once we have identified the bad descriptions, we aim to correct them. </a:t>
            </a:r>
            <a:r>
              <a:rPr lang="en-US" sz="2200" dirty="0">
                <a:latin typeface="Arial" panose="020B0604020202020204" pitchFamily="34" charset="0"/>
                <a:cs typeface="Arial" panose="020B0604020202020204" pitchFamily="34" charset="0"/>
              </a:rPr>
              <a:t>The parameters we use to make this decision are readability, sentiment, length and relevance of the description. We assume only the above parameters to be pivotal in the segregation.</a:t>
            </a:r>
            <a:endParaRPr lang="en-US" sz="2200" b="0" i="0" dirty="0">
              <a:effectLst/>
              <a:latin typeface="Arial" panose="020B0604020202020204" pitchFamily="34" charset="0"/>
              <a:cs typeface="Arial" panose="020B0604020202020204" pitchFamily="34" charset="0"/>
            </a:endParaRPr>
          </a:p>
          <a:p>
            <a:pPr marL="342900" indent="-342900" algn="just" defTabSz="887413">
              <a:buFont typeface="Arial" panose="020B0604020202020204" pitchFamily="34" charset="0"/>
              <a:buChar char="•"/>
            </a:pPr>
            <a:r>
              <a:rPr lang="en-US" sz="2200" b="0" i="0" dirty="0">
                <a:effectLst/>
                <a:latin typeface="Arial" panose="020B0604020202020204" pitchFamily="34" charset="0"/>
                <a:cs typeface="Arial" panose="020B0604020202020204" pitchFamily="34" charset="0"/>
              </a:rPr>
              <a:t>The second goal involves using Optical Character Recognition (OCR) to extract text from product images and using language model (</a:t>
            </a:r>
            <a:r>
              <a:rPr lang="en-US" sz="2200" b="0" i="0" dirty="0" err="1">
                <a:effectLst/>
                <a:latin typeface="Arial" panose="020B0604020202020204" pitchFamily="34" charset="0"/>
                <a:cs typeface="Arial" panose="020B0604020202020204" pitchFamily="34" charset="0"/>
              </a:rPr>
              <a:t>OpenAI</a:t>
            </a:r>
            <a:r>
              <a:rPr lang="en-US" sz="2200" dirty="0" err="1">
                <a:latin typeface="Arial" panose="020B0604020202020204" pitchFamily="34" charset="0"/>
                <a:cs typeface="Arial" panose="020B0604020202020204" pitchFamily="34" charset="0"/>
              </a:rPr>
              <a:t>’s</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ChatGPT</a:t>
            </a:r>
            <a:r>
              <a:rPr lang="en-US" sz="2200" dirty="0">
                <a:latin typeface="Arial" panose="020B0604020202020204" pitchFamily="34" charset="0"/>
                <a:cs typeface="Arial" panose="020B0604020202020204" pitchFamily="34" charset="0"/>
              </a:rPr>
              <a:t> API)</a:t>
            </a:r>
            <a:r>
              <a:rPr lang="en-US" sz="2200" b="0" i="0" dirty="0">
                <a:effectLst/>
                <a:latin typeface="Arial" panose="020B0604020202020204" pitchFamily="34" charset="0"/>
                <a:cs typeface="Arial" panose="020B0604020202020204" pitchFamily="34" charset="0"/>
              </a:rPr>
              <a:t> to generate descriptions for them. </a:t>
            </a:r>
          </a:p>
          <a:p>
            <a:pPr algn="just" defTabSz="887413"/>
            <a:r>
              <a:rPr lang="en-US" sz="2200" b="0" i="0" dirty="0">
                <a:effectLst/>
                <a:latin typeface="Arial" panose="020B0604020202020204" pitchFamily="34" charset="0"/>
                <a:cs typeface="Arial" panose="020B0604020202020204" pitchFamily="34" charset="0"/>
              </a:rPr>
              <a:t>Our success metrics are to increase digital eligible products and the percentage of ‘Good</a:t>
            </a:r>
            <a:r>
              <a:rPr lang="en-US" sz="2200" dirty="0">
                <a:latin typeface="Arial" panose="020B0604020202020204" pitchFamily="34" charset="0"/>
                <a:cs typeface="Arial" panose="020B0604020202020204" pitchFamily="34" charset="0"/>
              </a:rPr>
              <a:t>’</a:t>
            </a:r>
            <a:r>
              <a:rPr lang="en-US" sz="2200" b="0" i="0" dirty="0">
                <a:effectLst/>
                <a:latin typeface="Arial" panose="020B0604020202020204" pitchFamily="34" charset="0"/>
                <a:cs typeface="Arial" panose="020B0604020202020204" pitchFamily="34" charset="0"/>
              </a:rPr>
              <a:t> descriptions. We will focus solely on images with text and not consider object identification within the scope of this problem.</a:t>
            </a:r>
            <a:endParaRPr lang="en-US" sz="22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B17D3D3-06A4-BD02-458C-4D1B2906312A}"/>
              </a:ext>
            </a:extLst>
          </p:cNvPr>
          <p:cNvSpPr/>
          <p:nvPr/>
        </p:nvSpPr>
        <p:spPr bwMode="auto">
          <a:xfrm>
            <a:off x="9109661" y="4117467"/>
            <a:ext cx="7120791" cy="523220"/>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757EBE7-E601-3417-E140-0A27007093A2}"/>
              </a:ext>
            </a:extLst>
          </p:cNvPr>
          <p:cNvSpPr/>
          <p:nvPr/>
        </p:nvSpPr>
        <p:spPr>
          <a:xfrm>
            <a:off x="8993060" y="4140479"/>
            <a:ext cx="7065554" cy="523220"/>
          </a:xfrm>
          <a:prstGeom prst="rect">
            <a:avLst/>
          </a:prstGeom>
        </p:spPr>
        <p:txBody>
          <a:bodyPr wrap="square">
            <a:spAutoFit/>
          </a:bodyPr>
          <a:lstStyle/>
          <a:p>
            <a:pPr algn="ctr"/>
            <a:r>
              <a:rPr lang="en-US" sz="2800" b="1" dirty="0">
                <a:solidFill>
                  <a:srgbClr val="CFB991"/>
                </a:solidFill>
                <a:latin typeface="Arial" panose="020B0604020202020204" pitchFamily="34" charset="0"/>
                <a:cs typeface="Arial" panose="020B0604020202020204" pitchFamily="34" charset="0"/>
              </a:rPr>
              <a:t>ANALYTICS PROBLEM FRAMING</a:t>
            </a:r>
          </a:p>
        </p:txBody>
      </p:sp>
      <p:sp>
        <p:nvSpPr>
          <p:cNvPr id="20" name="Rectangle 19">
            <a:extLst>
              <a:ext uri="{FF2B5EF4-FFF2-40B4-BE49-F238E27FC236}">
                <a16:creationId xmlns:a16="http://schemas.microsoft.com/office/drawing/2014/main" id="{7DD4F683-C885-8126-A79D-4880889E29B7}"/>
              </a:ext>
            </a:extLst>
          </p:cNvPr>
          <p:cNvSpPr/>
          <p:nvPr/>
        </p:nvSpPr>
        <p:spPr bwMode="auto">
          <a:xfrm>
            <a:off x="9100589" y="13812279"/>
            <a:ext cx="3704704" cy="556601"/>
          </a:xfrm>
          <a:prstGeom prst="rect">
            <a:avLst/>
          </a:prstGeom>
          <a:solidFill>
            <a:schemeClr val="tx1"/>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60F4F224-1A14-6FD1-7CB8-CD29DE5333E9}"/>
              </a:ext>
            </a:extLst>
          </p:cNvPr>
          <p:cNvSpPr/>
          <p:nvPr/>
        </p:nvSpPr>
        <p:spPr>
          <a:xfrm>
            <a:off x="9187173" y="13821597"/>
            <a:ext cx="3692077" cy="523220"/>
          </a:xfrm>
          <a:prstGeom prst="rect">
            <a:avLst/>
          </a:prstGeom>
        </p:spPr>
        <p:txBody>
          <a:bodyPr wrap="square">
            <a:spAutoFit/>
          </a:bodyPr>
          <a:lstStyle/>
          <a:p>
            <a:pPr algn="ctr"/>
            <a:r>
              <a:rPr lang="en-US" sz="2800" b="1" dirty="0">
                <a:solidFill>
                  <a:srgbClr val="CFB991"/>
                </a:solidFill>
                <a:latin typeface="Arial" panose="020B0604020202020204" pitchFamily="34" charset="0"/>
                <a:cs typeface="Arial" panose="020B0604020202020204" pitchFamily="34" charset="0"/>
              </a:rPr>
              <a:t>DATA</a:t>
            </a:r>
          </a:p>
        </p:txBody>
      </p:sp>
      <p:sp>
        <p:nvSpPr>
          <p:cNvPr id="23" name="TextBox 22">
            <a:extLst>
              <a:ext uri="{FF2B5EF4-FFF2-40B4-BE49-F238E27FC236}">
                <a16:creationId xmlns:a16="http://schemas.microsoft.com/office/drawing/2014/main" id="{B100C5FC-6F8C-3177-D632-36246E40991D}"/>
              </a:ext>
            </a:extLst>
          </p:cNvPr>
          <p:cNvSpPr txBox="1"/>
          <p:nvPr/>
        </p:nvSpPr>
        <p:spPr>
          <a:xfrm>
            <a:off x="9624792" y="18897718"/>
            <a:ext cx="11349764" cy="2462213"/>
          </a:xfrm>
          <a:prstGeom prst="rect">
            <a:avLst/>
          </a:prstGeom>
          <a:noFill/>
        </p:spPr>
        <p:txBody>
          <a:bodyPr wrap="square">
            <a:spAutoFit/>
          </a:bodyPr>
          <a:lstStyle/>
          <a:p>
            <a:pPr algn="just" defTabSz="887413"/>
            <a:r>
              <a:rPr lang="en-US" sz="2200" spc="10" dirty="0">
                <a:latin typeface="Arial" panose="020B0604020202020204" pitchFamily="34" charset="0"/>
                <a:cs typeface="Arial" panose="020B0604020202020204" pitchFamily="34" charset="0"/>
              </a:rPr>
              <a:t>The data is confidential and is provided to us by the supercenter chain. </a:t>
            </a:r>
            <a:r>
              <a:rPr lang="en-US" sz="2200" b="0" i="0" dirty="0">
                <a:effectLst/>
                <a:latin typeface="Arial" panose="020B0604020202020204" pitchFamily="34" charset="0"/>
                <a:cs typeface="Arial" panose="020B0604020202020204" pitchFamily="34" charset="0"/>
              </a:rPr>
              <a:t>As a part of our pre-processing steps, we have eliminated any outliers in the product description length and have narrowed down the selection of columns to the ones required for our project.</a:t>
            </a:r>
            <a:endParaRPr lang="en-US" sz="2200" b="0" i="0" spc="10" dirty="0">
              <a:effectLst/>
              <a:latin typeface="Arial" panose="020B0604020202020204" pitchFamily="34" charset="0"/>
              <a:cs typeface="Arial" panose="020B0604020202020204" pitchFamily="34" charset="0"/>
            </a:endParaRPr>
          </a:p>
          <a:p>
            <a:pPr algn="just" defTabSz="887413"/>
            <a:endParaRPr lang="en-US" sz="2200" spc="10" dirty="0">
              <a:latin typeface="Arial" panose="020B0604020202020204" pitchFamily="34" charset="0"/>
              <a:cs typeface="Arial" panose="020B0604020202020204" pitchFamily="34" charset="0"/>
            </a:endParaRPr>
          </a:p>
          <a:p>
            <a:pPr algn="just" defTabSz="887413"/>
            <a:r>
              <a:rPr lang="en-US" sz="2200" spc="10" dirty="0" err="1">
                <a:latin typeface="Arial" panose="020B0604020202020204" pitchFamily="34" charset="0"/>
                <a:cs typeface="Arial" panose="020B0604020202020204" pitchFamily="34" charset="0"/>
              </a:rPr>
              <a:t>ItemSku</a:t>
            </a:r>
            <a:r>
              <a:rPr lang="en-US" sz="2200" spc="10" dirty="0">
                <a:latin typeface="Arial" panose="020B0604020202020204" pitchFamily="34" charset="0"/>
                <a:cs typeface="Arial" panose="020B0604020202020204" pitchFamily="34" charset="0"/>
              </a:rPr>
              <a:t> is the primary key for the data. </a:t>
            </a:r>
            <a:r>
              <a:rPr lang="en-US" sz="2200" spc="10" dirty="0" err="1">
                <a:latin typeface="Arial" panose="020B0604020202020204" pitchFamily="34" charset="0"/>
                <a:cs typeface="Arial" panose="020B0604020202020204" pitchFamily="34" charset="0"/>
              </a:rPr>
              <a:t>ItemURL</a:t>
            </a:r>
            <a:r>
              <a:rPr lang="en-US" sz="2200" spc="10" dirty="0">
                <a:latin typeface="Arial" panose="020B0604020202020204" pitchFamily="34" charset="0"/>
                <a:cs typeface="Arial" panose="020B0604020202020204" pitchFamily="34" charset="0"/>
              </a:rPr>
              <a:t> is the image URL for the products, and MarketingDetails is the column for the product description, which we use for our scoring algorithm.</a:t>
            </a:r>
            <a:endParaRPr lang="en-US" sz="2200" dirty="0">
              <a:latin typeface="Arial" panose="020B0604020202020204" pitchFamily="34" charset="0"/>
              <a:cs typeface="Arial" panose="020B0604020202020204" pitchFamily="34" charset="0"/>
            </a:endParaRPr>
          </a:p>
        </p:txBody>
      </p:sp>
      <p:pic>
        <p:nvPicPr>
          <p:cNvPr id="26635" name="Picture 11" descr="2023 INFORMS Business Analytics Conference logo">
            <a:extLst>
              <a:ext uri="{FF2B5EF4-FFF2-40B4-BE49-F238E27FC236}">
                <a16:creationId xmlns:a16="http://schemas.microsoft.com/office/drawing/2014/main" id="{DF482F15-8C55-3A54-8CC6-3576683B6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73113" y="18345799"/>
            <a:ext cx="3146479" cy="3146479"/>
          </a:xfrm>
          <a:prstGeom prst="rect">
            <a:avLst/>
          </a:prstGeom>
          <a:noFill/>
          <a:extLst>
            <a:ext uri="{909E8E84-426E-40DD-AFC4-6F175D3DCCD1}">
              <a14:hiddenFill xmlns:a14="http://schemas.microsoft.com/office/drawing/2010/main">
                <a:solidFill>
                  <a:srgbClr val="FFFFFF"/>
                </a:solidFill>
              </a14:hiddenFill>
            </a:ext>
          </a:extLst>
        </p:spPr>
      </p:pic>
      <p:sp>
        <p:nvSpPr>
          <p:cNvPr id="122" name="Oval 121">
            <a:extLst>
              <a:ext uri="{FF2B5EF4-FFF2-40B4-BE49-F238E27FC236}">
                <a16:creationId xmlns:a16="http://schemas.microsoft.com/office/drawing/2014/main" id="{2F2E8640-3F85-4BD3-B5B9-2DCA1BBF73D4}"/>
              </a:ext>
            </a:extLst>
          </p:cNvPr>
          <p:cNvSpPr/>
          <p:nvPr/>
        </p:nvSpPr>
        <p:spPr bwMode="auto">
          <a:xfrm>
            <a:off x="-30203" y="4347577"/>
            <a:ext cx="1647295" cy="1782669"/>
          </a:xfrm>
          <a:prstGeom prst="ellipse">
            <a:avLst/>
          </a:prstGeom>
          <a:blipFill>
            <a:blip r:embed="rId3"/>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26647" name="Picture 23" descr="Linkedin - Free social media icons">
            <a:hlinkClick r:id="rId4"/>
            <a:extLst>
              <a:ext uri="{FF2B5EF4-FFF2-40B4-BE49-F238E27FC236}">
                <a16:creationId xmlns:a16="http://schemas.microsoft.com/office/drawing/2014/main" id="{72C521B9-7D3F-3B7D-C36A-25BB2E1B9DA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7122" y="5684286"/>
            <a:ext cx="636492" cy="636492"/>
          </a:xfrm>
          <a:prstGeom prst="rect">
            <a:avLst/>
          </a:prstGeom>
          <a:solidFill>
            <a:schemeClr val="bg1"/>
          </a:solidFill>
        </p:spPr>
      </p:pic>
      <p:sp>
        <p:nvSpPr>
          <p:cNvPr id="123" name="Oval 122">
            <a:extLst>
              <a:ext uri="{FF2B5EF4-FFF2-40B4-BE49-F238E27FC236}">
                <a16:creationId xmlns:a16="http://schemas.microsoft.com/office/drawing/2014/main" id="{8B710E31-3F12-4971-953A-2CF2C31E85B8}"/>
              </a:ext>
            </a:extLst>
          </p:cNvPr>
          <p:cNvSpPr/>
          <p:nvPr/>
        </p:nvSpPr>
        <p:spPr bwMode="auto">
          <a:xfrm>
            <a:off x="1735875" y="4374990"/>
            <a:ext cx="1647295" cy="1782669"/>
          </a:xfrm>
          <a:prstGeom prst="ellipse">
            <a:avLst/>
          </a:prstGeom>
          <a:blipFill>
            <a:blip r:embed="rId6"/>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4" name="Oval 123">
            <a:extLst>
              <a:ext uri="{FF2B5EF4-FFF2-40B4-BE49-F238E27FC236}">
                <a16:creationId xmlns:a16="http://schemas.microsoft.com/office/drawing/2014/main" id="{4AFFC4DD-286A-4405-ABC8-F7F91E9335A5}"/>
              </a:ext>
            </a:extLst>
          </p:cNvPr>
          <p:cNvSpPr/>
          <p:nvPr/>
        </p:nvSpPr>
        <p:spPr bwMode="auto">
          <a:xfrm>
            <a:off x="3528475" y="4359312"/>
            <a:ext cx="1647296" cy="1782669"/>
          </a:xfrm>
          <a:prstGeom prst="ellipse">
            <a:avLst/>
          </a:prstGeom>
          <a:blipFill>
            <a:blip r:embed="rId7"/>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25" name="Oval 124">
            <a:extLst>
              <a:ext uri="{FF2B5EF4-FFF2-40B4-BE49-F238E27FC236}">
                <a16:creationId xmlns:a16="http://schemas.microsoft.com/office/drawing/2014/main" id="{BC2E9C10-A9AB-4BDD-B69D-107E5E964EBC}"/>
              </a:ext>
            </a:extLst>
          </p:cNvPr>
          <p:cNvSpPr/>
          <p:nvPr/>
        </p:nvSpPr>
        <p:spPr bwMode="auto">
          <a:xfrm>
            <a:off x="5329250" y="4373863"/>
            <a:ext cx="1647296" cy="1782669"/>
          </a:xfrm>
          <a:prstGeom prst="ellipse">
            <a:avLst/>
          </a:prstGeom>
          <a:blipFill>
            <a:blip r:embed="rId8"/>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126" name="Oval 125">
            <a:extLst>
              <a:ext uri="{FF2B5EF4-FFF2-40B4-BE49-F238E27FC236}">
                <a16:creationId xmlns:a16="http://schemas.microsoft.com/office/drawing/2014/main" id="{7E867DA6-2BE5-487A-AB39-1E2CD1381668}"/>
              </a:ext>
            </a:extLst>
          </p:cNvPr>
          <p:cNvSpPr/>
          <p:nvPr/>
        </p:nvSpPr>
        <p:spPr bwMode="auto">
          <a:xfrm>
            <a:off x="7177124" y="4365742"/>
            <a:ext cx="1647295" cy="1782669"/>
          </a:xfrm>
          <a:prstGeom prst="ellipse">
            <a:avLst/>
          </a:prstGeom>
          <a:blipFill>
            <a:blip r:embed="rId9"/>
            <a:stretch>
              <a:fillRect/>
            </a:stretch>
          </a:blip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pic>
        <p:nvPicPr>
          <p:cNvPr id="71" name="Picture 23" descr="Linkedin - Free social media icons">
            <a:hlinkClick r:id="rId10"/>
            <a:extLst>
              <a:ext uri="{FF2B5EF4-FFF2-40B4-BE49-F238E27FC236}">
                <a16:creationId xmlns:a16="http://schemas.microsoft.com/office/drawing/2014/main" id="{D0EC4074-66B5-4DB7-D493-DAEE976AA6C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93678" y="5696608"/>
            <a:ext cx="636492" cy="636492"/>
          </a:xfrm>
          <a:prstGeom prst="rect">
            <a:avLst/>
          </a:prstGeom>
          <a:solidFill>
            <a:schemeClr val="bg1"/>
          </a:solidFill>
        </p:spPr>
      </p:pic>
      <p:pic>
        <p:nvPicPr>
          <p:cNvPr id="72" name="Picture 23" descr="Linkedin - Free social media icons">
            <a:hlinkClick r:id="rId11"/>
            <a:extLst>
              <a:ext uri="{FF2B5EF4-FFF2-40B4-BE49-F238E27FC236}">
                <a16:creationId xmlns:a16="http://schemas.microsoft.com/office/drawing/2014/main" id="{E31E6C26-0D79-4922-549E-0D8A0B7F71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00904" y="5669323"/>
            <a:ext cx="636492" cy="636492"/>
          </a:xfrm>
          <a:prstGeom prst="rect">
            <a:avLst/>
          </a:prstGeom>
          <a:solidFill>
            <a:schemeClr val="bg1"/>
          </a:solidFill>
        </p:spPr>
      </p:pic>
      <p:pic>
        <p:nvPicPr>
          <p:cNvPr id="73" name="Picture 23" descr="Linkedin - Free social media icons">
            <a:hlinkClick r:id="rId12"/>
            <a:extLst>
              <a:ext uri="{FF2B5EF4-FFF2-40B4-BE49-F238E27FC236}">
                <a16:creationId xmlns:a16="http://schemas.microsoft.com/office/drawing/2014/main" id="{CC5636F5-EC1D-E1EF-69A8-24BE40D6A4A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12091" y="5656199"/>
            <a:ext cx="636492" cy="636492"/>
          </a:xfrm>
          <a:prstGeom prst="rect">
            <a:avLst/>
          </a:prstGeom>
          <a:solidFill>
            <a:schemeClr val="bg1"/>
          </a:solidFill>
        </p:spPr>
      </p:pic>
      <p:pic>
        <p:nvPicPr>
          <p:cNvPr id="74" name="Picture 23" descr="Linkedin - Free social media icons">
            <a:hlinkClick r:id="rId13"/>
            <a:extLst>
              <a:ext uri="{FF2B5EF4-FFF2-40B4-BE49-F238E27FC236}">
                <a16:creationId xmlns:a16="http://schemas.microsoft.com/office/drawing/2014/main" id="{FF311832-EF04-0CBA-0AD6-2F060EA1C45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223278" y="5657229"/>
            <a:ext cx="636492" cy="636492"/>
          </a:xfrm>
          <a:prstGeom prst="rect">
            <a:avLst/>
          </a:prstGeom>
          <a:solidFill>
            <a:schemeClr val="bg1"/>
          </a:solidFill>
        </p:spPr>
      </p:pic>
      <p:pic>
        <p:nvPicPr>
          <p:cNvPr id="7170" name="Picture 2">
            <a:extLst>
              <a:ext uri="{FF2B5EF4-FFF2-40B4-BE49-F238E27FC236}">
                <a16:creationId xmlns:a16="http://schemas.microsoft.com/office/drawing/2014/main" id="{38504210-22F5-439F-949C-CA9B288EDB79}"/>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r="13577"/>
          <a:stretch/>
        </p:blipFill>
        <p:spPr bwMode="auto">
          <a:xfrm>
            <a:off x="35071556" y="863558"/>
            <a:ext cx="8943009" cy="11556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8" name="Table 27">
            <a:extLst>
              <a:ext uri="{FF2B5EF4-FFF2-40B4-BE49-F238E27FC236}">
                <a16:creationId xmlns:a16="http://schemas.microsoft.com/office/drawing/2014/main" id="{1A92C297-4672-4CB2-AC55-08DC5AAD8E8C}"/>
              </a:ext>
            </a:extLst>
          </p:cNvPr>
          <p:cNvGraphicFramePr>
            <a:graphicFrameLocks noGrp="1"/>
          </p:cNvGraphicFramePr>
          <p:nvPr>
            <p:extLst>
              <p:ext uri="{D42A27DB-BD31-4B8C-83A1-F6EECF244321}">
                <p14:modId xmlns:p14="http://schemas.microsoft.com/office/powerpoint/2010/main" val="2606764494"/>
              </p:ext>
            </p:extLst>
          </p:nvPr>
        </p:nvGraphicFramePr>
        <p:xfrm>
          <a:off x="10429921" y="14949624"/>
          <a:ext cx="9286874" cy="3135470"/>
        </p:xfrm>
        <a:graphic>
          <a:graphicData uri="http://schemas.openxmlformats.org/drawingml/2006/table">
            <a:tbl>
              <a:tblPr/>
              <a:tblGrid>
                <a:gridCol w="2116189">
                  <a:extLst>
                    <a:ext uri="{9D8B030D-6E8A-4147-A177-3AD203B41FA5}">
                      <a16:colId xmlns:a16="http://schemas.microsoft.com/office/drawing/2014/main" val="2255163827"/>
                    </a:ext>
                  </a:extLst>
                </a:gridCol>
                <a:gridCol w="7170685">
                  <a:extLst>
                    <a:ext uri="{9D8B030D-6E8A-4147-A177-3AD203B41FA5}">
                      <a16:colId xmlns:a16="http://schemas.microsoft.com/office/drawing/2014/main" val="3717788946"/>
                    </a:ext>
                  </a:extLst>
                </a:gridCol>
              </a:tblGrid>
              <a:tr h="409665">
                <a:tc>
                  <a:txBody>
                    <a:bodyPr/>
                    <a:lstStyle/>
                    <a:p>
                      <a:pPr algn="ctr" fontAlgn="b"/>
                      <a:r>
                        <a:rPr lang="en-US" sz="2200" b="1" i="0" u="none" strike="noStrike">
                          <a:solidFill>
                            <a:srgbClr val="000000"/>
                          </a:solidFill>
                          <a:effectLst/>
                          <a:latin typeface="Arial" panose="020B0604020202020204" pitchFamily="34" charset="0"/>
                        </a:rPr>
                        <a:t>Column</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tc>
                  <a:txBody>
                    <a:bodyPr/>
                    <a:lstStyle/>
                    <a:p>
                      <a:pPr algn="ctr" fontAlgn="b"/>
                      <a:r>
                        <a:rPr lang="en-US" sz="2200" b="1" i="0" u="none" strike="noStrike">
                          <a:solidFill>
                            <a:srgbClr val="000000"/>
                          </a:solidFill>
                          <a:effectLst/>
                          <a:latin typeface="Arial" panose="020B0604020202020204" pitchFamily="34" charset="0"/>
                        </a:rPr>
                        <a:t>Description</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6000"/>
                    </a:solidFill>
                  </a:tcPr>
                </a:tc>
                <a:extLst>
                  <a:ext uri="{0D108BD9-81ED-4DB2-BD59-A6C34878D82A}">
                    <a16:rowId xmlns:a16="http://schemas.microsoft.com/office/drawing/2014/main" val="3938422573"/>
                  </a:ext>
                </a:extLst>
              </a:tr>
              <a:tr h="400949">
                <a:tc>
                  <a:txBody>
                    <a:bodyPr/>
                    <a:lstStyle/>
                    <a:p>
                      <a:pPr algn="ctr" fontAlgn="b"/>
                      <a:r>
                        <a:rPr lang="en-US" sz="2200" b="0" i="0" u="none" strike="noStrike">
                          <a:solidFill>
                            <a:srgbClr val="000000"/>
                          </a:solidFill>
                          <a:effectLst/>
                          <a:latin typeface="Arial" panose="020B0604020202020204" pitchFamily="34" charset="0"/>
                        </a:rPr>
                        <a:t>ItemSku</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rPr>
                        <a:t>Stock Keeping Unit</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6683221"/>
                  </a:ext>
                </a:extLst>
              </a:tr>
              <a:tr h="463310">
                <a:tc>
                  <a:txBody>
                    <a:bodyPr/>
                    <a:lstStyle/>
                    <a:p>
                      <a:pPr algn="ctr" fontAlgn="b"/>
                      <a:r>
                        <a:rPr lang="en-US" sz="2200" b="0" i="0" u="none" strike="noStrike" dirty="0">
                          <a:solidFill>
                            <a:srgbClr val="000000"/>
                          </a:solidFill>
                          <a:effectLst/>
                          <a:latin typeface="Arial" panose="020B0604020202020204" pitchFamily="34" charset="0"/>
                        </a:rPr>
                        <a:t>UPCTypeName</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rPr>
                        <a:t>Universal Product Code Type</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4306164"/>
                  </a:ext>
                </a:extLst>
              </a:tr>
              <a:tr h="511710">
                <a:tc>
                  <a:txBody>
                    <a:bodyPr/>
                    <a:lstStyle/>
                    <a:p>
                      <a:pPr algn="ctr" fontAlgn="b"/>
                      <a:r>
                        <a:rPr lang="en-US" sz="2200" b="0" i="0" u="none" strike="noStrike">
                          <a:solidFill>
                            <a:srgbClr val="000000"/>
                          </a:solidFill>
                          <a:effectLst/>
                          <a:latin typeface="Arial" panose="020B0604020202020204" pitchFamily="34" charset="0"/>
                        </a:rPr>
                        <a:t>ProductName</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rPr>
                        <a:t>Name of the product for internal purpose</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927157"/>
                  </a:ext>
                </a:extLst>
              </a:tr>
              <a:tr h="482971">
                <a:tc>
                  <a:txBody>
                    <a:bodyPr/>
                    <a:lstStyle/>
                    <a:p>
                      <a:pPr algn="ctr" fontAlgn="b"/>
                      <a:r>
                        <a:rPr lang="en-US" sz="2200" b="0" i="0" u="none" strike="noStrike">
                          <a:solidFill>
                            <a:srgbClr val="000000"/>
                          </a:solidFill>
                          <a:effectLst/>
                          <a:latin typeface="Arial" panose="020B0604020202020204" pitchFamily="34" charset="0"/>
                        </a:rPr>
                        <a:t>MarketingName</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rPr>
                        <a:t>Name of product listed on Meijer.com</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0825594"/>
                  </a:ext>
                </a:extLst>
              </a:tr>
              <a:tr h="457200">
                <a:tc>
                  <a:txBody>
                    <a:bodyPr/>
                    <a:lstStyle/>
                    <a:p>
                      <a:pPr algn="ctr" fontAlgn="b"/>
                      <a:r>
                        <a:rPr lang="en-US" sz="2200" b="0" i="0" u="none" strike="noStrike" dirty="0">
                          <a:solidFill>
                            <a:srgbClr val="000000"/>
                          </a:solidFill>
                          <a:effectLst/>
                          <a:latin typeface="Arial" panose="020B0604020202020204" pitchFamily="34" charset="0"/>
                        </a:rPr>
                        <a:t>MarketingDetails</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rPr>
                        <a:t>Description of the product listed on Meijer.com</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4343668"/>
                  </a:ext>
                </a:extLst>
              </a:tr>
              <a:tr h="409665">
                <a:tc>
                  <a:txBody>
                    <a:bodyPr/>
                    <a:lstStyle/>
                    <a:p>
                      <a:pPr algn="ctr" fontAlgn="b"/>
                      <a:r>
                        <a:rPr lang="en-US" sz="2200" b="0" i="0" u="none" strike="noStrike">
                          <a:solidFill>
                            <a:srgbClr val="000000"/>
                          </a:solidFill>
                          <a:effectLst/>
                          <a:latin typeface="Arial" panose="020B0604020202020204" pitchFamily="34" charset="0"/>
                        </a:rPr>
                        <a:t>ItemURL</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2200" b="0" i="0" u="none" strike="noStrike" dirty="0">
                          <a:solidFill>
                            <a:srgbClr val="000000"/>
                          </a:solidFill>
                          <a:effectLst/>
                          <a:latin typeface="Arial" panose="020B0604020202020204" pitchFamily="34" charset="0"/>
                        </a:rPr>
                        <a:t>URL to the product image</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7859181"/>
                  </a:ext>
                </a:extLst>
              </a:tr>
            </a:tbl>
          </a:graphicData>
        </a:graphic>
      </p:graphicFrame>
      <p:pic>
        <p:nvPicPr>
          <p:cNvPr id="7186" name="Picture 18" descr="image">
            <a:extLst>
              <a:ext uri="{FF2B5EF4-FFF2-40B4-BE49-F238E27FC236}">
                <a16:creationId xmlns:a16="http://schemas.microsoft.com/office/drawing/2014/main" id="{61D1BD78-78E6-4CB8-86C9-60241D49A05D}"/>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6991" t="7845" r="17821" b="6014"/>
          <a:stretch/>
        </p:blipFill>
        <p:spPr bwMode="auto">
          <a:xfrm>
            <a:off x="6372477" y="14603326"/>
            <a:ext cx="2487293" cy="276462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7190" name="Picture 22" descr="image">
            <a:extLst>
              <a:ext uri="{FF2B5EF4-FFF2-40B4-BE49-F238E27FC236}">
                <a16:creationId xmlns:a16="http://schemas.microsoft.com/office/drawing/2014/main" id="{25EF6831-DD69-4D76-A693-3E68AC7AAC6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4356" y="14031164"/>
            <a:ext cx="6274155" cy="390895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734DEA4-E7CF-4F80-8A4C-18CB4126A93F}"/>
              </a:ext>
            </a:extLst>
          </p:cNvPr>
          <p:cNvSpPr txBox="1"/>
          <p:nvPr/>
        </p:nvSpPr>
        <p:spPr>
          <a:xfrm>
            <a:off x="7628" y="18225051"/>
            <a:ext cx="9034349"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Fig. 1</a:t>
            </a:r>
            <a:r>
              <a:rPr lang="en-US" sz="2200" dirty="0">
                <a:latin typeface="Arial" panose="020B0604020202020204" pitchFamily="34" charset="0"/>
                <a:cs typeface="Arial" panose="020B0604020202020204" pitchFamily="34" charset="0"/>
              </a:rPr>
              <a:t> Category wise and overall split of eligible and ineligible products</a:t>
            </a:r>
          </a:p>
        </p:txBody>
      </p:sp>
      <p:sp>
        <p:nvSpPr>
          <p:cNvPr id="148" name="TextBox 147">
            <a:extLst>
              <a:ext uri="{FF2B5EF4-FFF2-40B4-BE49-F238E27FC236}">
                <a16:creationId xmlns:a16="http://schemas.microsoft.com/office/drawing/2014/main" id="{114C32E3-6804-47BD-AEA0-47149FF68B51}"/>
              </a:ext>
            </a:extLst>
          </p:cNvPr>
          <p:cNvSpPr txBox="1"/>
          <p:nvPr/>
        </p:nvSpPr>
        <p:spPr>
          <a:xfrm>
            <a:off x="0" y="19098841"/>
            <a:ext cx="8742970" cy="2462213"/>
          </a:xfrm>
          <a:prstGeom prst="rect">
            <a:avLst/>
          </a:prstGeom>
          <a:noFill/>
        </p:spPr>
        <p:txBody>
          <a:bodyPr wrap="square">
            <a:spAutoFit/>
          </a:bodyPr>
          <a:lstStyle/>
          <a:p>
            <a:pPr algn="just"/>
            <a:r>
              <a:rPr lang="en-US" sz="2200" b="0" i="0" dirty="0">
                <a:effectLst/>
                <a:latin typeface="Arial" panose="020B0604020202020204" pitchFamily="34" charset="0"/>
                <a:cs typeface="Arial" panose="020B0604020202020204" pitchFamily="34" charset="0"/>
              </a:rPr>
              <a:t>Our analysis of the provided data involves assessing the distribution of digitally eligible and ineligible products across various categories, as shown in Figure 1. Our findings indicate that 53% of the post EDA data is comprised of products that are ineligible to be listed on the retailer's website due to incomplete product information. The ultimate objective of our business is to reduce the percentage of inactive products.</a:t>
            </a:r>
            <a:endParaRPr lang="en-US" sz="2200" spc="10" dirty="0">
              <a:latin typeface="Arial" panose="020B0604020202020204" pitchFamily="34" charset="0"/>
              <a:cs typeface="Arial" panose="020B0604020202020204" pitchFamily="34" charset="0"/>
            </a:endParaRPr>
          </a:p>
        </p:txBody>
      </p:sp>
      <p:graphicFrame>
        <p:nvGraphicFramePr>
          <p:cNvPr id="149" name="Diagram 148">
            <a:extLst>
              <a:ext uri="{FF2B5EF4-FFF2-40B4-BE49-F238E27FC236}">
                <a16:creationId xmlns:a16="http://schemas.microsoft.com/office/drawing/2014/main" id="{F6DE71B6-16C5-4092-819B-32C17435E9CD}"/>
              </a:ext>
            </a:extLst>
          </p:cNvPr>
          <p:cNvGraphicFramePr/>
          <p:nvPr>
            <p:extLst>
              <p:ext uri="{D42A27DB-BD31-4B8C-83A1-F6EECF244321}">
                <p14:modId xmlns:p14="http://schemas.microsoft.com/office/powerpoint/2010/main" val="564783111"/>
              </p:ext>
            </p:extLst>
          </p:nvPr>
        </p:nvGraphicFramePr>
        <p:xfrm>
          <a:off x="11837324" y="9136769"/>
          <a:ext cx="6161806" cy="338385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
        <p:nvSpPr>
          <p:cNvPr id="177" name="TextBox 176">
            <a:extLst>
              <a:ext uri="{FF2B5EF4-FFF2-40B4-BE49-F238E27FC236}">
                <a16:creationId xmlns:a16="http://schemas.microsoft.com/office/drawing/2014/main" id="{4D0F16E4-A1BF-4226-AB9D-CDD6BF6713B0}"/>
              </a:ext>
            </a:extLst>
          </p:cNvPr>
          <p:cNvSpPr txBox="1"/>
          <p:nvPr/>
        </p:nvSpPr>
        <p:spPr>
          <a:xfrm>
            <a:off x="11118751" y="12642316"/>
            <a:ext cx="9034349"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Fig. 2</a:t>
            </a:r>
            <a:r>
              <a:rPr lang="en-US" sz="2200" dirty="0">
                <a:latin typeface="Arial" panose="020B0604020202020204" pitchFamily="34" charset="0"/>
                <a:cs typeface="Arial" panose="020B0604020202020204" pitchFamily="34" charset="0"/>
              </a:rPr>
              <a:t> Parameters for description scoring (right to left)</a:t>
            </a:r>
          </a:p>
        </p:txBody>
      </p:sp>
      <p:sp>
        <p:nvSpPr>
          <p:cNvPr id="181" name="TextBox 180">
            <a:extLst>
              <a:ext uri="{FF2B5EF4-FFF2-40B4-BE49-F238E27FC236}">
                <a16:creationId xmlns:a16="http://schemas.microsoft.com/office/drawing/2014/main" id="{2F4F1D3E-1A88-4B22-8EDA-67557E409BB5}"/>
              </a:ext>
            </a:extLst>
          </p:cNvPr>
          <p:cNvSpPr txBox="1"/>
          <p:nvPr/>
        </p:nvSpPr>
        <p:spPr>
          <a:xfrm>
            <a:off x="10310767" y="18145005"/>
            <a:ext cx="9034349"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Table 1</a:t>
            </a:r>
            <a:r>
              <a:rPr lang="en-US" sz="2200" dirty="0">
                <a:latin typeface="Arial" panose="020B0604020202020204" pitchFamily="34" charset="0"/>
                <a:cs typeface="Arial" panose="020B0604020202020204" pitchFamily="34" charset="0"/>
              </a:rPr>
              <a:t> Data dictionary</a:t>
            </a:r>
          </a:p>
        </p:txBody>
      </p:sp>
      <p:sp>
        <p:nvSpPr>
          <p:cNvPr id="203" name="TextBox 202">
            <a:extLst>
              <a:ext uri="{FF2B5EF4-FFF2-40B4-BE49-F238E27FC236}">
                <a16:creationId xmlns:a16="http://schemas.microsoft.com/office/drawing/2014/main" id="{3D021C05-5C5B-46F7-8C0E-CC2487AC16AD}"/>
              </a:ext>
            </a:extLst>
          </p:cNvPr>
          <p:cNvSpPr txBox="1"/>
          <p:nvPr/>
        </p:nvSpPr>
        <p:spPr>
          <a:xfrm>
            <a:off x="22188702" y="15623392"/>
            <a:ext cx="12035216"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Fig. 4 </a:t>
            </a:r>
            <a:r>
              <a:rPr lang="en-US" sz="2200" dirty="0">
                <a:latin typeface="Arial" panose="020B0604020202020204" pitchFamily="34" charset="0"/>
                <a:cs typeface="Arial" panose="020B0604020202020204" pitchFamily="34" charset="0"/>
              </a:rPr>
              <a:t>% Change (category-wise) in description scores</a:t>
            </a:r>
          </a:p>
        </p:txBody>
      </p:sp>
      <p:sp>
        <p:nvSpPr>
          <p:cNvPr id="211" name="TextBox 210">
            <a:extLst>
              <a:ext uri="{FF2B5EF4-FFF2-40B4-BE49-F238E27FC236}">
                <a16:creationId xmlns:a16="http://schemas.microsoft.com/office/drawing/2014/main" id="{52CCFB69-5182-4F27-A4BA-2AB8F094B7E4}"/>
              </a:ext>
            </a:extLst>
          </p:cNvPr>
          <p:cNvSpPr txBox="1"/>
          <p:nvPr/>
        </p:nvSpPr>
        <p:spPr>
          <a:xfrm>
            <a:off x="22372737" y="16281000"/>
            <a:ext cx="11349764" cy="1446550"/>
          </a:xfrm>
          <a:prstGeom prst="rect">
            <a:avLst/>
          </a:prstGeom>
          <a:noFill/>
        </p:spPr>
        <p:txBody>
          <a:bodyPr wrap="square">
            <a:spAutoFit/>
          </a:bodyPr>
          <a:lstStyle/>
          <a:p>
            <a:pPr algn="just" defTabSz="887413"/>
            <a:r>
              <a:rPr lang="en-US" sz="2200" spc="10" dirty="0">
                <a:latin typeface="Arial" panose="020B0604020202020204" pitchFamily="34" charset="0"/>
                <a:cs typeface="Arial" panose="020B0604020202020204" pitchFamily="34" charset="0"/>
              </a:rPr>
              <a:t>Our model shows an average of 83% improvement in the description score. There are still considerable cases mostly in case of ‘Fresh’ category, where the images do not have labels (no text) and it limits the ability of our model to generate a good quality description. This can be improved by encouraging the vendors to provide accurate descriptions</a:t>
            </a:r>
            <a:endParaRPr lang="en-US" sz="2200" b="0" i="0" spc="10" dirty="0">
              <a:effectLst/>
              <a:latin typeface="Arial" panose="020B0604020202020204" pitchFamily="34" charset="0"/>
              <a:cs typeface="Arial" panose="020B0604020202020204" pitchFamily="34" charset="0"/>
            </a:endParaRPr>
          </a:p>
        </p:txBody>
      </p:sp>
      <p:pic>
        <p:nvPicPr>
          <p:cNvPr id="2056" name="Picture 8" descr="image">
            <a:extLst>
              <a:ext uri="{FF2B5EF4-FFF2-40B4-BE49-F238E27FC236}">
                <a16:creationId xmlns:a16="http://schemas.microsoft.com/office/drawing/2014/main" id="{0A66892A-7E36-415F-97BD-4B0038356510}"/>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31391545" y="12504185"/>
            <a:ext cx="2843253" cy="188668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a:extLst>
              <a:ext uri="{FF2B5EF4-FFF2-40B4-BE49-F238E27FC236}">
                <a16:creationId xmlns:a16="http://schemas.microsoft.com/office/drawing/2014/main" id="{755764EA-09B7-4038-8581-1CB95553C293}"/>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r="6122"/>
          <a:stretch/>
        </p:blipFill>
        <p:spPr bwMode="auto">
          <a:xfrm>
            <a:off x="21803382" y="10938431"/>
            <a:ext cx="9022690" cy="4302709"/>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6">
            <a:extLst>
              <a:ext uri="{FF2B5EF4-FFF2-40B4-BE49-F238E27FC236}">
                <a16:creationId xmlns:a16="http://schemas.microsoft.com/office/drawing/2014/main" id="{64791894-C3BF-4280-9ECD-5F37EBC7F30A}"/>
              </a:ext>
            </a:extLst>
          </p:cNvPr>
          <p:cNvSpPr txBox="1"/>
          <p:nvPr/>
        </p:nvSpPr>
        <p:spPr>
          <a:xfrm>
            <a:off x="25386704" y="8956916"/>
            <a:ext cx="2618746"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Fig. 3</a:t>
            </a:r>
            <a:r>
              <a:rPr lang="en-US" sz="2200" dirty="0">
                <a:latin typeface="Arial" panose="020B0604020202020204" pitchFamily="34" charset="0"/>
                <a:cs typeface="Arial" panose="020B0604020202020204" pitchFamily="34" charset="0"/>
              </a:rPr>
              <a:t> Methodology</a:t>
            </a:r>
          </a:p>
        </p:txBody>
      </p:sp>
      <p:pic>
        <p:nvPicPr>
          <p:cNvPr id="2068" name="Picture 20">
            <a:extLst>
              <a:ext uri="{FF2B5EF4-FFF2-40B4-BE49-F238E27FC236}">
                <a16:creationId xmlns:a16="http://schemas.microsoft.com/office/drawing/2014/main" id="{945753B0-F019-4CF1-A3C4-869FAC08BBE2}"/>
              </a:ext>
            </a:extLst>
          </p:cNvPr>
          <p:cNvPicPr>
            <a:picLocks noChangeAspect="1" noChangeArrowheads="1"/>
          </p:cNvPicPr>
          <p:nvPr/>
        </p:nvPicPr>
        <p:blipFill rotWithShape="1">
          <a:blip r:embed="rId24">
            <a:extLst>
              <a:ext uri="{28A0092B-C50C-407E-A947-70E740481C1C}">
                <a14:useLocalDpi xmlns:a14="http://schemas.microsoft.com/office/drawing/2010/main" val="0"/>
              </a:ext>
            </a:extLst>
          </a:blip>
          <a:srcRect t="17416" b="19520"/>
          <a:stretch/>
        </p:blipFill>
        <p:spPr bwMode="auto">
          <a:xfrm>
            <a:off x="21850316" y="17727550"/>
            <a:ext cx="5005741" cy="3588485"/>
          </a:xfrm>
          <a:prstGeom prst="rect">
            <a:avLst/>
          </a:prstGeom>
          <a:noFill/>
          <a:extLst>
            <a:ext uri="{909E8E84-426E-40DD-AFC4-6F175D3DCCD1}">
              <a14:hiddenFill xmlns:a14="http://schemas.microsoft.com/office/drawing/2010/main">
                <a:solidFill>
                  <a:srgbClr val="FFFFFF"/>
                </a:solidFill>
              </a14:hiddenFill>
            </a:ext>
          </a:extLst>
        </p:spPr>
      </p:pic>
      <p:sp>
        <p:nvSpPr>
          <p:cNvPr id="99" name="TextBox 98">
            <a:extLst>
              <a:ext uri="{FF2B5EF4-FFF2-40B4-BE49-F238E27FC236}">
                <a16:creationId xmlns:a16="http://schemas.microsoft.com/office/drawing/2014/main" id="{C9A88666-3725-4891-B195-948C836B75CC}"/>
              </a:ext>
            </a:extLst>
          </p:cNvPr>
          <p:cNvSpPr txBox="1"/>
          <p:nvPr/>
        </p:nvSpPr>
        <p:spPr>
          <a:xfrm>
            <a:off x="22459576" y="21267327"/>
            <a:ext cx="3935456"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Fig. 5</a:t>
            </a:r>
            <a:r>
              <a:rPr lang="en-US" sz="2200" dirty="0">
                <a:latin typeface="Arial" panose="020B0604020202020204" pitchFamily="34" charset="0"/>
                <a:cs typeface="Arial" panose="020B0604020202020204" pitchFamily="34" charset="0"/>
              </a:rPr>
              <a:t> Split of different labels</a:t>
            </a:r>
          </a:p>
        </p:txBody>
      </p:sp>
      <p:sp>
        <p:nvSpPr>
          <p:cNvPr id="100" name="TextBox 99">
            <a:extLst>
              <a:ext uri="{FF2B5EF4-FFF2-40B4-BE49-F238E27FC236}">
                <a16:creationId xmlns:a16="http://schemas.microsoft.com/office/drawing/2014/main" id="{5C0CF75A-C205-43EF-B664-D8FA59A2F9CA}"/>
              </a:ext>
            </a:extLst>
          </p:cNvPr>
          <p:cNvSpPr txBox="1"/>
          <p:nvPr/>
        </p:nvSpPr>
        <p:spPr>
          <a:xfrm>
            <a:off x="27054626" y="18575892"/>
            <a:ext cx="7024750" cy="2462213"/>
          </a:xfrm>
          <a:prstGeom prst="rect">
            <a:avLst/>
          </a:prstGeom>
          <a:noFill/>
        </p:spPr>
        <p:txBody>
          <a:bodyPr wrap="square">
            <a:spAutoFit/>
          </a:bodyPr>
          <a:lstStyle/>
          <a:p>
            <a:pPr algn="just" defTabSz="887413"/>
            <a:r>
              <a:rPr lang="en-US" sz="2200" b="0" i="0" dirty="0">
                <a:effectLst/>
                <a:latin typeface="Arial" panose="020B0604020202020204" pitchFamily="34" charset="0"/>
                <a:cs typeface="Arial" panose="020B0604020202020204" pitchFamily="34" charset="0"/>
              </a:rPr>
              <a:t>Our model generated high-quality descriptions for 79% of the products in our dataset. For 15% of the products, such as fresh produce without labels, the retailer's descriptions were deemed more accurate and were used instead. The remaining 6% of the products had poor descriptions both from the retailer and our model and require correction by the vendor.</a:t>
            </a:r>
            <a:endParaRPr lang="en-US" sz="2200" b="0" i="0" spc="10" dirty="0">
              <a:effectLst/>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46D3D396-5A6F-40CD-9041-4B70B0C455C3}"/>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40175138" y="18316909"/>
            <a:ext cx="3146478" cy="3146478"/>
          </a:xfrm>
          <a:prstGeom prst="rect">
            <a:avLst/>
          </a:prstGeom>
        </p:spPr>
      </p:pic>
      <p:pic>
        <p:nvPicPr>
          <p:cNvPr id="2074" name="Picture 26" descr="image">
            <a:extLst>
              <a:ext uri="{FF2B5EF4-FFF2-40B4-BE49-F238E27FC236}">
                <a16:creationId xmlns:a16="http://schemas.microsoft.com/office/drawing/2014/main" id="{2140AE9B-45F1-41A7-8AE2-12BA0FC68512}"/>
              </a:ext>
            </a:extLst>
          </p:cNvPr>
          <p:cNvPicPr>
            <a:picLocks noChangeAspect="1" noChangeArrowheads="1"/>
          </p:cNvPicPr>
          <p:nvPr/>
        </p:nvPicPr>
        <p:blipFill rotWithShape="1">
          <a:blip r:embed="rId26">
            <a:extLst>
              <a:ext uri="{28A0092B-C50C-407E-A947-70E740481C1C}">
                <a14:useLocalDpi xmlns:a14="http://schemas.microsoft.com/office/drawing/2010/main" val="0"/>
              </a:ext>
            </a:extLst>
          </a:blip>
          <a:srcRect l="7510" r="17917"/>
          <a:stretch/>
        </p:blipFill>
        <p:spPr bwMode="auto">
          <a:xfrm>
            <a:off x="34659611" y="4163205"/>
            <a:ext cx="9567291" cy="4802100"/>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a:extLst>
              <a:ext uri="{FF2B5EF4-FFF2-40B4-BE49-F238E27FC236}">
                <a16:creationId xmlns:a16="http://schemas.microsoft.com/office/drawing/2014/main" id="{B21D70E0-BEA2-4227-8E21-82D40D3EDD1C}"/>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9086260" y="-49190"/>
            <a:ext cx="12374245" cy="3909696"/>
          </a:xfrm>
          <a:prstGeom prst="rect">
            <a:avLst/>
          </a:prstGeom>
          <a:noFill/>
          <a:extLst>
            <a:ext uri="{909E8E84-426E-40DD-AFC4-6F175D3DCCD1}">
              <a14:hiddenFill xmlns:a14="http://schemas.microsoft.com/office/drawing/2010/main">
                <a:solidFill>
                  <a:srgbClr val="FFFFFF"/>
                </a:solidFill>
              </a14:hiddenFill>
            </a:ext>
          </a:extLst>
        </p:spPr>
      </p:pic>
      <p:sp>
        <p:nvSpPr>
          <p:cNvPr id="108" name="TextBox 107">
            <a:extLst>
              <a:ext uri="{FF2B5EF4-FFF2-40B4-BE49-F238E27FC236}">
                <a16:creationId xmlns:a16="http://schemas.microsoft.com/office/drawing/2014/main" id="{6564E194-9EA2-450A-A0C2-552128EBDCC4}"/>
              </a:ext>
            </a:extLst>
          </p:cNvPr>
          <p:cNvSpPr txBox="1"/>
          <p:nvPr/>
        </p:nvSpPr>
        <p:spPr>
          <a:xfrm>
            <a:off x="35169181" y="9116523"/>
            <a:ext cx="12035216" cy="430887"/>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Fig. 6 </a:t>
            </a:r>
            <a:r>
              <a:rPr lang="en-US" sz="2200" dirty="0">
                <a:latin typeface="Arial" panose="020B0604020202020204" pitchFamily="34" charset="0"/>
                <a:cs typeface="Arial" panose="020B0604020202020204" pitchFamily="34" charset="0"/>
              </a:rPr>
              <a:t>Benefit analysis of the project, taken for a million products</a:t>
            </a:r>
          </a:p>
        </p:txBody>
      </p:sp>
      <p:pic>
        <p:nvPicPr>
          <p:cNvPr id="2050" name="Picture 2" descr="image">
            <a:extLst>
              <a:ext uri="{FF2B5EF4-FFF2-40B4-BE49-F238E27FC236}">
                <a16:creationId xmlns:a16="http://schemas.microsoft.com/office/drawing/2014/main" id="{D98A57AA-DCCE-2C60-836C-209C9FD7BCBC}"/>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858670" y="1608815"/>
            <a:ext cx="8487228" cy="730688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3E8B77-98BF-07A5-318A-8AC5F1F236E1}"/>
              </a:ext>
            </a:extLst>
          </p:cNvPr>
          <p:cNvSpPr txBox="1"/>
          <p:nvPr/>
        </p:nvSpPr>
        <p:spPr>
          <a:xfrm>
            <a:off x="35080346" y="9912193"/>
            <a:ext cx="8742970" cy="6524863"/>
          </a:xfrm>
          <a:prstGeom prst="rect">
            <a:avLst/>
          </a:prstGeom>
          <a:noFill/>
        </p:spPr>
        <p:txBody>
          <a:bodyPr wrap="square">
            <a:spAutoFit/>
          </a:bodyPr>
          <a:lstStyle/>
          <a:p>
            <a:pPr algn="just"/>
            <a:r>
              <a:rPr lang="en-US" sz="2200" b="1" i="0" dirty="0">
                <a:effectLst/>
                <a:latin typeface="Arial" panose="020B0604020202020204" pitchFamily="34" charset="0"/>
                <a:cs typeface="Arial" panose="020B0604020202020204" pitchFamily="34" charset="0"/>
              </a:rPr>
              <a:t>Conclusion –</a:t>
            </a:r>
          </a:p>
          <a:p>
            <a:pPr marL="342900" indent="-342900" algn="just">
              <a:buFont typeface="Arial" panose="020B0604020202020204" pitchFamily="34" charset="0"/>
              <a:buChar char="•"/>
            </a:pPr>
            <a:r>
              <a:rPr lang="en-US" sz="2200" dirty="0">
                <a:latin typeface="Arial" panose="020B0604020202020204" pitchFamily="34" charset="0"/>
                <a:cs typeface="Arial" panose="020B0604020202020204" pitchFamily="34" charset="0"/>
              </a:rPr>
              <a:t>The project used OCR, language model, and scoring algorithm to successfully improve the quality of product descriptions</a:t>
            </a:r>
            <a:endParaRPr lang="en-US" sz="2200" b="0" i="0" dirty="0">
              <a:effectLst/>
              <a:latin typeface="Arial" panose="020B0604020202020204" pitchFamily="34" charset="0"/>
              <a:cs typeface="Arial" panose="020B0604020202020204" pitchFamily="34" charset="0"/>
            </a:endParaRPr>
          </a:p>
          <a:p>
            <a:pPr algn="just"/>
            <a:r>
              <a:rPr lang="en-US" sz="2200" b="1" i="0" dirty="0">
                <a:effectLst/>
                <a:latin typeface="Arial" panose="020B0604020202020204" pitchFamily="34" charset="0"/>
                <a:cs typeface="Arial" panose="020B0604020202020204" pitchFamily="34" charset="0"/>
              </a:rPr>
              <a:t>Findings –</a:t>
            </a:r>
          </a:p>
          <a:p>
            <a:pPr marL="342900" indent="-342900" algn="just">
              <a:buFont typeface="Arial" panose="020B0604020202020204" pitchFamily="34" charset="0"/>
              <a:buChar char="•"/>
            </a:pPr>
            <a:r>
              <a:rPr lang="en-US" sz="2200" spc="10" dirty="0">
                <a:latin typeface="Arial" panose="020B0604020202020204" pitchFamily="34" charset="0"/>
                <a:cs typeface="Arial" panose="020B0604020202020204" pitchFamily="34" charset="0"/>
              </a:rPr>
              <a:t>53% of products from subset of data were digitally ineligible for website listing</a:t>
            </a:r>
          </a:p>
          <a:p>
            <a:pPr marL="342900" indent="-342900" algn="just">
              <a:buFont typeface="Arial" panose="020B0604020202020204" pitchFamily="34" charset="0"/>
              <a:buChar char="•"/>
            </a:pPr>
            <a:r>
              <a:rPr lang="en-US" sz="2200" spc="10" dirty="0">
                <a:latin typeface="Arial" panose="020B0604020202020204" pitchFamily="34" charset="0"/>
                <a:cs typeface="Arial" panose="020B0604020202020204" pitchFamily="34" charset="0"/>
              </a:rPr>
              <a:t>83% improvement in product description quality identified after using language model</a:t>
            </a:r>
          </a:p>
          <a:p>
            <a:pPr marL="342900" indent="-342900" algn="just">
              <a:buFont typeface="Arial" panose="020B0604020202020204" pitchFamily="34" charset="0"/>
              <a:buChar char="•"/>
            </a:pPr>
            <a:r>
              <a:rPr lang="en-US" sz="2200" spc="10" dirty="0">
                <a:latin typeface="Arial" panose="020B0604020202020204" pitchFamily="34" charset="0"/>
                <a:cs typeface="Arial" panose="020B0604020202020204" pitchFamily="34" charset="0"/>
              </a:rPr>
              <a:t>Potential savings of 66%, 67%, and 63% in costs, labor, and time respectively</a:t>
            </a:r>
          </a:p>
          <a:p>
            <a:pPr marL="342900" indent="-342900" algn="just">
              <a:buFont typeface="Arial" panose="020B0604020202020204" pitchFamily="34" charset="0"/>
              <a:buChar char="•"/>
            </a:pPr>
            <a:r>
              <a:rPr lang="en-US" sz="2200" spc="10" dirty="0">
                <a:latin typeface="Arial" panose="020B0604020202020204" pitchFamily="34" charset="0"/>
                <a:cs typeface="Arial" panose="020B0604020202020204" pitchFamily="34" charset="0"/>
              </a:rPr>
              <a:t>Limited improvement in Fresh category due to lack of textual information</a:t>
            </a:r>
          </a:p>
          <a:p>
            <a:pPr algn="just"/>
            <a:r>
              <a:rPr lang="en-US" sz="2200" b="1" spc="10" dirty="0">
                <a:latin typeface="Arial" panose="020B0604020202020204" pitchFamily="34" charset="0"/>
                <a:cs typeface="Arial" panose="020B0604020202020204" pitchFamily="34" charset="0"/>
              </a:rPr>
              <a:t>Future Scope –</a:t>
            </a:r>
          </a:p>
          <a:p>
            <a:pPr marL="342900" indent="-342900" algn="just">
              <a:buFont typeface="Arial" panose="020B0604020202020204" pitchFamily="34" charset="0"/>
              <a:buChar char="•"/>
            </a:pPr>
            <a:r>
              <a:rPr lang="en-US" sz="2200" spc="10" dirty="0">
                <a:latin typeface="Arial" panose="020B0604020202020204" pitchFamily="34" charset="0"/>
                <a:cs typeface="Arial" panose="020B0604020202020204" pitchFamily="34" charset="0"/>
              </a:rPr>
              <a:t>Increase revenue and improve customer experience by improving digital eligibility</a:t>
            </a:r>
          </a:p>
          <a:p>
            <a:pPr marL="342900" indent="-342900" algn="just">
              <a:buFont typeface="Arial" panose="020B0604020202020204" pitchFamily="34" charset="0"/>
              <a:buChar char="•"/>
            </a:pPr>
            <a:r>
              <a:rPr lang="en-US" sz="2200" spc="10" dirty="0">
                <a:latin typeface="Arial" panose="020B0604020202020204" pitchFamily="34" charset="0"/>
                <a:cs typeface="Arial" panose="020B0604020202020204" pitchFamily="34" charset="0"/>
              </a:rPr>
              <a:t>Scoring algorithm can be used to improve search engine optimization for product listings</a:t>
            </a:r>
          </a:p>
          <a:p>
            <a:pPr marL="342900" indent="-342900" algn="just">
              <a:buFont typeface="Arial" panose="020B0604020202020204" pitchFamily="34" charset="0"/>
              <a:buChar char="•"/>
            </a:pPr>
            <a:r>
              <a:rPr lang="en-US" sz="2200" spc="10" dirty="0">
                <a:latin typeface="Arial" panose="020B0604020202020204" pitchFamily="34" charset="0"/>
                <a:cs typeface="Arial" panose="020B0604020202020204" pitchFamily="34" charset="0"/>
              </a:rPr>
              <a:t>Success of the project can lead to collaborating between industry partners and academia</a:t>
            </a:r>
          </a:p>
        </p:txBody>
      </p:sp>
    </p:spTree>
    <p:extLst>
      <p:ext uri="{BB962C8B-B14F-4D97-AF65-F5344CB8AC3E}">
        <p14:creationId xmlns:p14="http://schemas.microsoft.com/office/powerpoint/2010/main" val="33607247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34&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1&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eY9ZxFT7OPePSRnv9apmg"/>
</p:tagLst>
</file>

<file path=ppt/theme/theme1.xml><?xml version="1.0" encoding="utf-8"?>
<a:theme xmlns:a="http://schemas.openxmlformats.org/drawingml/2006/main" name="INFORMS2015_Comp_Conf">
  <a:themeElements>
    <a:clrScheme name="test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E36C09"/>
      </a:hlink>
      <a:folHlink>
        <a:srgbClr val="E36C09"/>
      </a:folHlink>
    </a:clrScheme>
    <a:fontScheme name="Blank">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AU" alt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14844b6-a48c-478a-81a7-913b1f6a1c6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6636E9E56EAC4CA6F91FC6B588B931" ma:contentTypeVersion="12" ma:contentTypeDescription="Create a new document." ma:contentTypeScope="" ma:versionID="e79fa3599e7f9230c62897e1f45e5920">
  <xsd:schema xmlns:xsd="http://www.w3.org/2001/XMLSchema" xmlns:xs="http://www.w3.org/2001/XMLSchema" xmlns:p="http://schemas.microsoft.com/office/2006/metadata/properties" xmlns:ns3="714844b6-a48c-478a-81a7-913b1f6a1c6e" xmlns:ns4="456ed416-731b-471e-beeb-d5e87fd7a61a" targetNamespace="http://schemas.microsoft.com/office/2006/metadata/properties" ma:root="true" ma:fieldsID="0410b2b6698f0db14eb8f298bb445a6e" ns3:_="" ns4:_="">
    <xsd:import namespace="714844b6-a48c-478a-81a7-913b1f6a1c6e"/>
    <xsd:import namespace="456ed416-731b-471e-beeb-d5e87fd7a61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MediaServiceGenerationTime" minOccurs="0"/>
                <xsd:element ref="ns3:MediaServiceEventHashCode" minOccurs="0"/>
                <xsd:element ref="ns3:MediaServiceOCR"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4844b6-a48c-478a-81a7-913b1f6a1c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19"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56ed416-731b-471e-beeb-d5e87fd7a61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E5E52D-EB9D-4B72-A928-24760AE9C86A}">
  <ds:schemaRefs>
    <ds:schemaRef ds:uri="http://schemas.microsoft.com/office/2006/documentManagement/types"/>
    <ds:schemaRef ds:uri="456ed416-731b-471e-beeb-d5e87fd7a61a"/>
    <ds:schemaRef ds:uri="http://purl.org/dc/terms/"/>
    <ds:schemaRef ds:uri="http://schemas.openxmlformats.org/package/2006/metadata/core-properties"/>
    <ds:schemaRef ds:uri="714844b6-a48c-478a-81a7-913b1f6a1c6e"/>
    <ds:schemaRef ds:uri="http://purl.org/dc/elements/1.1/"/>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99380DB-4B35-4657-950C-6BBA781E421E}">
  <ds:schemaRefs>
    <ds:schemaRef ds:uri="http://schemas.microsoft.com/sharepoint/v3/contenttype/forms"/>
  </ds:schemaRefs>
</ds:datastoreItem>
</file>

<file path=customXml/itemProps3.xml><?xml version="1.0" encoding="utf-8"?>
<ds:datastoreItem xmlns:ds="http://schemas.openxmlformats.org/officeDocument/2006/customXml" ds:itemID="{4DA622D3-9647-4F48-A7EF-179FD5A0618D}">
  <ds:schemaRefs>
    <ds:schemaRef ds:uri="456ed416-731b-471e-beeb-d5e87fd7a61a"/>
    <ds:schemaRef ds:uri="714844b6-a48c-478a-81a7-913b1f6a1c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INFORMS2015_Comp_Conf</Template>
  <TotalTime>3924</TotalTime>
  <Words>946</Words>
  <Application>Microsoft Office PowerPoint</Application>
  <PresentationFormat>Custom</PresentationFormat>
  <Paragraphs>67</Paragraphs>
  <Slides>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6" baseType="lpstr">
      <vt:lpstr>Arial</vt:lpstr>
      <vt:lpstr>Calibri</vt:lpstr>
      <vt:lpstr>Times</vt:lpstr>
      <vt:lpstr>INFORMS2015_Comp_Conf</vt:lpstr>
      <vt:lpstr>think-cell Slide</vt:lpstr>
      <vt:lpstr>PowerPoint Presentation</vt:lpstr>
    </vt:vector>
  </TitlesOfParts>
  <Company>Advance Auto Parts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Lanham</dc:creator>
  <cp:lastModifiedBy>Anish Jasti</cp:lastModifiedBy>
  <cp:revision>107</cp:revision>
  <cp:lastPrinted>2001-08-01T02:48:55Z</cp:lastPrinted>
  <dcterms:created xsi:type="dcterms:W3CDTF">2014-12-02T19:25:45Z</dcterms:created>
  <dcterms:modified xsi:type="dcterms:W3CDTF">2023-03-03T21:08:41Z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0x010100CF6636E9E56EAC4CA6F91FC6B588B931</vt:lpwstr>
  </property>
  <property fmtid="{D5CDD505-2E9C-101B-9397-08002B2CF9AE}" pid="3" name="MSIP_Label_4044bd30-2ed7-4c9d-9d12-46200872a97b_Enabled">
    <vt:lpwstr>true</vt:lpwstr>
  </property>
  <property fmtid="{D5CDD505-2E9C-101B-9397-08002B2CF9AE}" pid="4" name="MSIP_Label_4044bd30-2ed7-4c9d-9d12-46200872a97b_Method">
    <vt:lpwstr>Standard</vt:lpwstr>
  </property>
  <property fmtid="{D5CDD505-2E9C-101B-9397-08002B2CF9AE}" pid="5" name="MSIP_Label_4044bd30-2ed7-4c9d-9d12-46200872a97b_SetDate">
    <vt:lpwstr>2023-03-02T02:07:42Z</vt:lpwstr>
  </property>
  <property fmtid="{D5CDD505-2E9C-101B-9397-08002B2CF9AE}" pid="6" name="MSIP_Label_4044bd30-2ed7-4c9d-9d12-46200872a97b_ActionId">
    <vt:lpwstr>bdc40cba-3bb1-44e6-8ef0-80ad6fcc7073</vt:lpwstr>
  </property>
  <property fmtid="{D5CDD505-2E9C-101B-9397-08002B2CF9AE}" pid="7" name="MSIP_Label_4044bd30-2ed7-4c9d-9d12-46200872a97b_Name">
    <vt:lpwstr>defa4170-0d19-0005-0004-bc88714345d2</vt:lpwstr>
  </property>
  <property fmtid="{D5CDD505-2E9C-101B-9397-08002B2CF9AE}" pid="8" name="MSIP_Label_4044bd30-2ed7-4c9d-9d12-46200872a97b_ContentBits">
    <vt:lpwstr>0</vt:lpwstr>
  </property>
  <property fmtid="{D5CDD505-2E9C-101B-9397-08002B2CF9AE}" pid="9" name="MSIP_Label_4044bd30-2ed7-4c9d-9d12-46200872a97b_SiteId">
    <vt:lpwstr>4130bd39-7c53-419c-b1e5-8758d6d63f21</vt:lpwstr>
  </property>
</Properties>
</file>