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4"/>
  </p:sldMasterIdLst>
  <p:notesMasterIdLst>
    <p:notesMasterId r:id="rId6"/>
  </p:notesMasterIdLst>
  <p:handoutMasterIdLst>
    <p:handoutMasterId r:id="rId7"/>
  </p:handoutMasterIdLst>
  <p:sldIdLst>
    <p:sldId id="259" r:id="rId5"/>
  </p:sldIdLst>
  <p:sldSz cx="43891200" cy="21945600"/>
  <p:notesSz cx="39600188" cy="39600188"/>
  <p:custDataLst>
    <p:tags r:id="rId8"/>
  </p:custDataLst>
  <p:defaultTextStyle>
    <a:defPPr>
      <a:defRPr lang="en-AU"/>
    </a:defPPr>
    <a:lvl1pPr algn="l" rtl="0" eaLnBrk="0" fontAlgn="base" hangingPunct="0">
      <a:spcBef>
        <a:spcPct val="0"/>
      </a:spcBef>
      <a:spcAft>
        <a:spcPct val="0"/>
      </a:spcAft>
      <a:defRPr sz="1600" kern="1200">
        <a:solidFill>
          <a:schemeClr val="tx1"/>
        </a:solidFill>
        <a:latin typeface="Times" charset="0"/>
        <a:ea typeface="+mn-ea"/>
        <a:cs typeface="+mn-cs"/>
      </a:defRPr>
    </a:lvl1pPr>
    <a:lvl2pPr marL="304770" algn="l" rtl="0" eaLnBrk="0" fontAlgn="base" hangingPunct="0">
      <a:spcBef>
        <a:spcPct val="0"/>
      </a:spcBef>
      <a:spcAft>
        <a:spcPct val="0"/>
      </a:spcAft>
      <a:defRPr sz="1600" kern="1200">
        <a:solidFill>
          <a:schemeClr val="tx1"/>
        </a:solidFill>
        <a:latin typeface="Times" charset="0"/>
        <a:ea typeface="+mn-ea"/>
        <a:cs typeface="+mn-cs"/>
      </a:defRPr>
    </a:lvl2pPr>
    <a:lvl3pPr marL="609539" algn="l" rtl="0" eaLnBrk="0" fontAlgn="base" hangingPunct="0">
      <a:spcBef>
        <a:spcPct val="0"/>
      </a:spcBef>
      <a:spcAft>
        <a:spcPct val="0"/>
      </a:spcAft>
      <a:defRPr sz="1600" kern="1200">
        <a:solidFill>
          <a:schemeClr val="tx1"/>
        </a:solidFill>
        <a:latin typeface="Times" charset="0"/>
        <a:ea typeface="+mn-ea"/>
        <a:cs typeface="+mn-cs"/>
      </a:defRPr>
    </a:lvl3pPr>
    <a:lvl4pPr marL="914309" algn="l" rtl="0" eaLnBrk="0" fontAlgn="base" hangingPunct="0">
      <a:spcBef>
        <a:spcPct val="0"/>
      </a:spcBef>
      <a:spcAft>
        <a:spcPct val="0"/>
      </a:spcAft>
      <a:defRPr sz="1600" kern="1200">
        <a:solidFill>
          <a:schemeClr val="tx1"/>
        </a:solidFill>
        <a:latin typeface="Times" charset="0"/>
        <a:ea typeface="+mn-ea"/>
        <a:cs typeface="+mn-cs"/>
      </a:defRPr>
    </a:lvl4pPr>
    <a:lvl5pPr marL="1219078" algn="l" rtl="0" eaLnBrk="0" fontAlgn="base" hangingPunct="0">
      <a:spcBef>
        <a:spcPct val="0"/>
      </a:spcBef>
      <a:spcAft>
        <a:spcPct val="0"/>
      </a:spcAft>
      <a:defRPr sz="1600" kern="1200">
        <a:solidFill>
          <a:schemeClr val="tx1"/>
        </a:solidFill>
        <a:latin typeface="Times" charset="0"/>
        <a:ea typeface="+mn-ea"/>
        <a:cs typeface="+mn-cs"/>
      </a:defRPr>
    </a:lvl5pPr>
    <a:lvl6pPr marL="1523848" algn="l" defTabSz="609539" rtl="0" eaLnBrk="1" latinLnBrk="0" hangingPunct="1">
      <a:defRPr sz="1600" kern="1200">
        <a:solidFill>
          <a:schemeClr val="tx1"/>
        </a:solidFill>
        <a:latin typeface="Times" charset="0"/>
        <a:ea typeface="+mn-ea"/>
        <a:cs typeface="+mn-cs"/>
      </a:defRPr>
    </a:lvl6pPr>
    <a:lvl7pPr marL="1828617" algn="l" defTabSz="609539" rtl="0" eaLnBrk="1" latinLnBrk="0" hangingPunct="1">
      <a:defRPr sz="1600" kern="1200">
        <a:solidFill>
          <a:schemeClr val="tx1"/>
        </a:solidFill>
        <a:latin typeface="Times" charset="0"/>
        <a:ea typeface="+mn-ea"/>
        <a:cs typeface="+mn-cs"/>
      </a:defRPr>
    </a:lvl7pPr>
    <a:lvl8pPr marL="2133387" algn="l" defTabSz="609539" rtl="0" eaLnBrk="1" latinLnBrk="0" hangingPunct="1">
      <a:defRPr sz="1600" kern="1200">
        <a:solidFill>
          <a:schemeClr val="tx1"/>
        </a:solidFill>
        <a:latin typeface="Times" charset="0"/>
        <a:ea typeface="+mn-ea"/>
        <a:cs typeface="+mn-cs"/>
      </a:defRPr>
    </a:lvl8pPr>
    <a:lvl9pPr marL="2438156" algn="l" defTabSz="609539" rtl="0" eaLnBrk="1" latinLnBrk="0" hangingPunct="1">
      <a:defRPr sz="1600" kern="1200">
        <a:solidFill>
          <a:schemeClr val="tx1"/>
        </a:solidFill>
        <a:latin typeface="Times" charset="0"/>
        <a:ea typeface="+mn-ea"/>
        <a:cs typeface="+mn-cs"/>
      </a:defRPr>
    </a:lvl9pPr>
  </p:defaultTextStyle>
  <p:extLst>
    <p:ext uri="{EFAFB233-063F-42B5-8137-9DF3F51BA10A}">
      <p15:sldGuideLst xmlns:p15="http://schemas.microsoft.com/office/powerpoint/2012/main">
        <p15:guide id="1" orient="horz" pos="13609" userDrawn="1">
          <p15:clr>
            <a:srgbClr val="A4A3A4"/>
          </p15:clr>
        </p15:guide>
        <p15:guide id="2" orient="horz" pos="1294" userDrawn="1">
          <p15:clr>
            <a:srgbClr val="A4A3A4"/>
          </p15:clr>
        </p15:guide>
        <p15:guide id="3" orient="horz" pos="3241" userDrawn="1">
          <p15:clr>
            <a:srgbClr val="A4A3A4"/>
          </p15:clr>
        </p15:guide>
        <p15:guide id="4" orient="horz" pos="10560" userDrawn="1">
          <p15:clr>
            <a:srgbClr val="A4A3A4"/>
          </p15:clr>
        </p15:guide>
        <p15:guide id="5" orient="horz" pos="2555" userDrawn="1">
          <p15:clr>
            <a:srgbClr val="A4A3A4"/>
          </p15:clr>
        </p15:guide>
        <p15:guide id="6" orient="horz" pos="13472" userDrawn="1">
          <p15:clr>
            <a:srgbClr val="A4A3A4"/>
          </p15:clr>
        </p15:guide>
        <p15:guide id="7" pos="27219" userDrawn="1">
          <p15:clr>
            <a:srgbClr val="A4A3A4"/>
          </p15:clr>
        </p15:guide>
        <p15:guide id="8" pos="18661" userDrawn="1">
          <p15:clr>
            <a:srgbClr val="A4A3A4"/>
          </p15:clr>
        </p15:guide>
        <p15:guide id="9" pos="393" userDrawn="1">
          <p15:clr>
            <a:srgbClr val="A4A3A4"/>
          </p15:clr>
        </p15:guide>
        <p15:guide id="10" pos="8951" userDrawn="1">
          <p15:clr>
            <a:srgbClr val="A4A3A4"/>
          </p15:clr>
        </p15:guide>
        <p15:guide id="11" pos="9555" userDrawn="1">
          <p15:clr>
            <a:srgbClr val="A4A3A4"/>
          </p15:clr>
        </p15:guide>
        <p15:guide id="12" pos="18112" userDrawn="1">
          <p15:clr>
            <a:srgbClr val="A4A3A4"/>
          </p15:clr>
        </p15:guide>
        <p15:guide id="13" pos="9829" userDrawn="1">
          <p15:clr>
            <a:srgbClr val="A4A3A4"/>
          </p15:clr>
        </p15:guide>
        <p15:guide id="14" pos="17839"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chin Ulhas Arakeri" initials="SUA" lastIdx="1" clrIdx="0">
    <p:extLst>
      <p:ext uri="{19B8F6BF-5375-455C-9EA6-DF929625EA0E}">
        <p15:presenceInfo xmlns:p15="http://schemas.microsoft.com/office/powerpoint/2012/main" userId="Sachin Ulhas Araker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B991"/>
    <a:srgbClr val="B1810B"/>
    <a:srgbClr val="DDC69A"/>
    <a:srgbClr val="035FA0"/>
    <a:srgbClr val="D23A43"/>
    <a:srgbClr val="10253F"/>
    <a:srgbClr val="DEC699"/>
    <a:srgbClr val="1F497D"/>
    <a:srgbClr val="131873"/>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6D8DDC-5795-449C-96FF-74545535E82F}" v="6" dt="2023-02-22T04:34:59.391"/>
    <p1510:client id="{6D9414F9-1EBF-4CF4-A198-82FC89A3F0B3}" v="9" dt="2023-02-22T04:25:29.27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75"/>
    <p:restoredTop sz="96638" autoAdjust="0"/>
  </p:normalViewPr>
  <p:slideViewPr>
    <p:cSldViewPr snapToGrid="0">
      <p:cViewPr>
        <p:scale>
          <a:sx n="33" d="100"/>
          <a:sy n="33" d="100"/>
        </p:scale>
        <p:origin x="67" y="-821"/>
      </p:cViewPr>
      <p:guideLst>
        <p:guide orient="horz" pos="13609"/>
        <p:guide orient="horz" pos="1294"/>
        <p:guide orient="horz" pos="3241"/>
        <p:guide orient="horz" pos="10560"/>
        <p:guide orient="horz" pos="2555"/>
        <p:guide orient="horz" pos="13472"/>
        <p:guide pos="27219"/>
        <p:guide pos="18661"/>
        <p:guide pos="393"/>
        <p:guide pos="8951"/>
        <p:guide pos="9555"/>
        <p:guide pos="18112"/>
        <p:guide pos="9829"/>
        <p:guide pos="17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viewProps" Target="view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ran sanjay Shirodkar" userId="y0IdDyAr8VbKauljD/Jpj5l8uzNPWx/9uCG1XI6jcrs=" providerId="None" clId="Web-{516D8DDC-5795-449C-96FF-74545535E82F}"/>
    <pc:docChg chg="modSld">
      <pc:chgData name="Sharan sanjay Shirodkar" userId="y0IdDyAr8VbKauljD/Jpj5l8uzNPWx/9uCG1XI6jcrs=" providerId="None" clId="Web-{516D8DDC-5795-449C-96FF-74545535E82F}" dt="2023-02-22T04:34:59.391" v="4"/>
      <pc:docMkLst>
        <pc:docMk/>
      </pc:docMkLst>
      <pc:sldChg chg="addSp delSp modSp">
        <pc:chgData name="Sharan sanjay Shirodkar" userId="y0IdDyAr8VbKauljD/Jpj5l8uzNPWx/9uCG1XI6jcrs=" providerId="None" clId="Web-{516D8DDC-5795-449C-96FF-74545535E82F}" dt="2023-02-22T04:34:59.391" v="4"/>
        <pc:sldMkLst>
          <pc:docMk/>
          <pc:sldMk cId="4227152733" sldId="259"/>
        </pc:sldMkLst>
        <pc:picChg chg="add del mod">
          <ac:chgData name="Sharan sanjay Shirodkar" userId="y0IdDyAr8VbKauljD/Jpj5l8uzNPWx/9uCG1XI6jcrs=" providerId="None" clId="Web-{516D8DDC-5795-449C-96FF-74545535E82F}" dt="2023-02-22T04:34:59.391" v="4"/>
          <ac:picMkLst>
            <pc:docMk/>
            <pc:sldMk cId="4227152733" sldId="259"/>
            <ac:picMk id="13" creationId="{59579DBD-B4DE-5C96-01E6-0C7F10833DB8}"/>
          </ac:picMkLst>
        </pc:picChg>
        <pc:picChg chg="add del">
          <ac:chgData name="Sharan sanjay Shirodkar" userId="y0IdDyAr8VbKauljD/Jpj5l8uzNPWx/9uCG1XI6jcrs=" providerId="None" clId="Web-{516D8DDC-5795-449C-96FF-74545535E82F}" dt="2023-02-22T04:34:39.938" v="1"/>
          <ac:picMkLst>
            <pc:docMk/>
            <pc:sldMk cId="4227152733" sldId="259"/>
            <ac:picMk id="47" creationId="{5B0B517D-3D4F-AE46-8B41-294B4572B2EA}"/>
          </ac:picMkLst>
        </pc:picChg>
      </pc:sldChg>
    </pc:docChg>
  </pc:docChgLst>
  <pc:docChgLst>
    <pc:chgData name="Sharan sanjay Shirodkar" userId="y0IdDyAr8VbKauljD/Jpj5l8uzNPWx/9uCG1XI6jcrs=" providerId="None" clId="Web-{6D9414F9-1EBF-4CF4-A198-82FC89A3F0B3}"/>
    <pc:docChg chg="modSld">
      <pc:chgData name="Sharan sanjay Shirodkar" userId="y0IdDyAr8VbKauljD/Jpj5l8uzNPWx/9uCG1XI6jcrs=" providerId="None" clId="Web-{6D9414F9-1EBF-4CF4-A198-82FC89A3F0B3}" dt="2023-02-22T04:25:29.275" v="7"/>
      <pc:docMkLst>
        <pc:docMk/>
      </pc:docMkLst>
      <pc:sldChg chg="addSp delSp modSp">
        <pc:chgData name="Sharan sanjay Shirodkar" userId="y0IdDyAr8VbKauljD/Jpj5l8uzNPWx/9uCG1XI6jcrs=" providerId="None" clId="Web-{6D9414F9-1EBF-4CF4-A198-82FC89A3F0B3}" dt="2023-02-22T04:25:29.275" v="7"/>
        <pc:sldMkLst>
          <pc:docMk/>
          <pc:sldMk cId="4227152733" sldId="259"/>
        </pc:sldMkLst>
        <pc:spChg chg="mod">
          <ac:chgData name="Sharan sanjay Shirodkar" userId="y0IdDyAr8VbKauljD/Jpj5l8uzNPWx/9uCG1XI6jcrs=" providerId="None" clId="Web-{6D9414F9-1EBF-4CF4-A198-82FC89A3F0B3}" dt="2023-02-22T04:16:48.277" v="0" actId="20577"/>
          <ac:spMkLst>
            <pc:docMk/>
            <pc:sldMk cId="4227152733" sldId="259"/>
            <ac:spMk id="8" creationId="{6B950405-38E0-004F-90C1-9A4C8E751263}"/>
          </ac:spMkLst>
        </pc:spChg>
        <pc:spChg chg="mod">
          <ac:chgData name="Sharan sanjay Shirodkar" userId="y0IdDyAr8VbKauljD/Jpj5l8uzNPWx/9uCG1XI6jcrs=" providerId="None" clId="Web-{6D9414F9-1EBF-4CF4-A198-82FC89A3F0B3}" dt="2023-02-22T04:16:59.527" v="1" actId="20577"/>
          <ac:spMkLst>
            <pc:docMk/>
            <pc:sldMk cId="4227152733" sldId="259"/>
            <ac:spMk id="87" creationId="{A7AE97E0-D740-3149-80B7-EB0878F05322}"/>
          </ac:spMkLst>
        </pc:spChg>
        <pc:picChg chg="add del mod">
          <ac:chgData name="Sharan sanjay Shirodkar" userId="y0IdDyAr8VbKauljD/Jpj5l8uzNPWx/9uCG1XI6jcrs=" providerId="None" clId="Web-{6D9414F9-1EBF-4CF4-A198-82FC89A3F0B3}" dt="2023-02-22T04:25:29.275" v="7"/>
          <ac:picMkLst>
            <pc:docMk/>
            <pc:sldMk cId="4227152733" sldId="259"/>
            <ac:picMk id="13" creationId="{27DB4FD8-E7A8-2092-B77F-B50933F15B28}"/>
          </ac:picMkLst>
        </pc:picChg>
        <pc:picChg chg="mod">
          <ac:chgData name="Sharan sanjay Shirodkar" userId="y0IdDyAr8VbKauljD/Jpj5l8uzNPWx/9uCG1XI6jcrs=" providerId="None" clId="Web-{6D9414F9-1EBF-4CF4-A198-82FC89A3F0B3}" dt="2023-02-22T04:18:04.732" v="3" actId="1076"/>
          <ac:picMkLst>
            <pc:docMk/>
            <pc:sldMk cId="4227152733" sldId="259"/>
            <ac:picMk id="47" creationId="{5B0B517D-3D4F-AE46-8B41-294B4572B2EA}"/>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t>
            </a:r>
            <a:r>
              <a:rPr lang="en-US" baseline="0" dirty="0"/>
              <a:t> of digital eligibility</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dLbls>
          <c:dLblPos val="ctr"/>
          <c:showLegendKey val="0"/>
          <c:showVal val="0"/>
          <c:showCatName val="1"/>
          <c:showSerName val="0"/>
          <c:showPercent val="0"/>
          <c:showBubbleSize val="0"/>
          <c:showLeaderLines val="0"/>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1423556658330265E-2"/>
          <c:y val="4.0683836642690194E-2"/>
          <c:w val="0.97715289982425302"/>
          <c:h val="0.94537815126050417"/>
        </c:manualLayout>
      </c:layout>
      <c:barChart>
        <c:barDir val="col"/>
        <c:grouping val="stacked"/>
        <c:varyColors val="0"/>
        <c:ser>
          <c:idx val="0"/>
          <c:order val="0"/>
          <c:spPr>
            <a:noFill/>
            <a:ln>
              <a:noFill/>
            </a:ln>
          </c:spPr>
          <c:invertIfNegative val="0"/>
          <c:dPt>
            <c:idx val="0"/>
            <c:invertIfNegative val="0"/>
            <c:bubble3D val="0"/>
            <c:spPr>
              <a:solidFill>
                <a:schemeClr val="tx1"/>
              </a:solidFill>
              <a:ln>
                <a:noFill/>
              </a:ln>
            </c:spPr>
            <c:extLst>
              <c:ext xmlns:c16="http://schemas.microsoft.com/office/drawing/2014/chart" uri="{C3380CC4-5D6E-409C-BE32-E72D297353CC}">
                <c16:uniqueId val="{00000001-18F6-5C4A-92BC-748DEC3A27D4}"/>
              </c:ext>
            </c:extLst>
          </c:dPt>
          <c:dPt>
            <c:idx val="6"/>
            <c:invertIfNegative val="0"/>
            <c:bubble3D val="0"/>
            <c:spPr>
              <a:solidFill>
                <a:srgbClr val="CFB991"/>
              </a:solidFill>
              <a:ln>
                <a:noFill/>
              </a:ln>
            </c:spPr>
            <c:extLst>
              <c:ext xmlns:c16="http://schemas.microsoft.com/office/drawing/2014/chart" uri="{C3380CC4-5D6E-409C-BE32-E72D297353CC}">
                <c16:uniqueId val="{00000003-18F6-5C4A-92BC-748DEC3A27D4}"/>
              </c:ext>
            </c:extLst>
          </c:dPt>
          <c:val>
            <c:numRef>
              <c:f>Sheet1!$A$1:$G$1</c:f>
              <c:numCache>
                <c:formatCode>General</c:formatCode>
                <c:ptCount val="7"/>
                <c:pt idx="0">
                  <c:v>7878370.4703305205</c:v>
                </c:pt>
                <c:pt idx="1">
                  <c:v>7878370.4703305205</c:v>
                </c:pt>
                <c:pt idx="2">
                  <c:v>28840694.88677163</c:v>
                </c:pt>
                <c:pt idx="3">
                  <c:v>40320079.27253291</c:v>
                </c:pt>
                <c:pt idx="4">
                  <c:v>42440667.669644125</c:v>
                </c:pt>
                <c:pt idx="5">
                  <c:v>44765953.470087722</c:v>
                </c:pt>
                <c:pt idx="6">
                  <c:v>50626477.470087722</c:v>
                </c:pt>
              </c:numCache>
            </c:numRef>
          </c:val>
          <c:extLst>
            <c:ext xmlns:c16="http://schemas.microsoft.com/office/drawing/2014/chart" uri="{C3380CC4-5D6E-409C-BE32-E72D297353CC}">
              <c16:uniqueId val="{00000004-18F6-5C4A-92BC-748DEC3A27D4}"/>
            </c:ext>
          </c:extLst>
        </c:ser>
        <c:ser>
          <c:idx val="1"/>
          <c:order val="1"/>
          <c:spPr>
            <a:solidFill>
              <a:schemeClr val="tx1"/>
            </a:solidFill>
            <a:ln>
              <a:noFill/>
            </a:ln>
          </c:spPr>
          <c:invertIfNegative val="0"/>
          <c:dPt>
            <c:idx val="5"/>
            <c:invertIfNegative val="0"/>
            <c:bubble3D val="0"/>
            <c:extLst>
              <c:ext xmlns:c16="http://schemas.microsoft.com/office/drawing/2014/chart" uri="{C3380CC4-5D6E-409C-BE32-E72D297353CC}">
                <c16:uniqueId val="{00000005-18F6-5C4A-92BC-748DEC3A27D4}"/>
              </c:ext>
            </c:extLst>
          </c:dPt>
          <c:val>
            <c:numRef>
              <c:f>Sheet1!$A$2:$G$2</c:f>
              <c:numCache>
                <c:formatCode>General</c:formatCode>
                <c:ptCount val="7"/>
                <c:pt idx="1">
                  <c:v>20962324.416441109</c:v>
                </c:pt>
                <c:pt idx="2">
                  <c:v>11479384.38576128</c:v>
                </c:pt>
                <c:pt idx="3">
                  <c:v>2120588.3971112147</c:v>
                </c:pt>
                <c:pt idx="4">
                  <c:v>2325285.8004435971</c:v>
                </c:pt>
                <c:pt idx="5">
                  <c:v>5860524</c:v>
                </c:pt>
              </c:numCache>
            </c:numRef>
          </c:val>
          <c:extLst>
            <c:ext xmlns:c16="http://schemas.microsoft.com/office/drawing/2014/chart" uri="{C3380CC4-5D6E-409C-BE32-E72D297353CC}">
              <c16:uniqueId val="{00000006-18F6-5C4A-92BC-748DEC3A27D4}"/>
            </c:ext>
          </c:extLst>
        </c:ser>
        <c:dLbls>
          <c:showLegendKey val="0"/>
          <c:showVal val="0"/>
          <c:showCatName val="0"/>
          <c:showSerName val="0"/>
          <c:showPercent val="0"/>
          <c:showBubbleSize val="0"/>
        </c:dLbls>
        <c:gapWidth val="80"/>
        <c:overlap val="100"/>
        <c:axId val="820952120"/>
        <c:axId val="1"/>
      </c:barChart>
      <c:catAx>
        <c:axId val="820952120"/>
        <c:scaling>
          <c:orientation val="minMax"/>
        </c:scaling>
        <c:delete val="0"/>
        <c:axPos val="b"/>
        <c:majorGridlines>
          <c:spPr>
            <a:ln>
              <a:noFill/>
            </a:ln>
          </c:spPr>
        </c:majorGridlines>
        <c:majorTickMark val="none"/>
        <c:minorTickMark val="none"/>
        <c:tickLblPos val="none"/>
        <c:spPr>
          <a:ln w="9525" algn="ctr">
            <a:solidFill>
              <a:schemeClr val="tx1"/>
            </a:solidFill>
            <a:prstDash val="solid"/>
          </a:ln>
        </c:spPr>
        <c:crossAx val="1"/>
        <c:crosses val="min"/>
        <c:auto val="0"/>
        <c:lblAlgn val="ctr"/>
        <c:lblOffset val="100"/>
        <c:noMultiLvlLbl val="0"/>
      </c:catAx>
      <c:valAx>
        <c:axId val="1"/>
        <c:scaling>
          <c:orientation val="minMax"/>
          <c:max val="50626477.470087722"/>
          <c:min val="0"/>
        </c:scaling>
        <c:delete val="1"/>
        <c:axPos val="l"/>
        <c:numFmt formatCode="General" sourceLinked="1"/>
        <c:majorTickMark val="out"/>
        <c:minorTickMark val="none"/>
        <c:tickLblPos val="nextTo"/>
        <c:crossAx val="820952120"/>
        <c:crosses val="min"/>
        <c:crossBetween val="between"/>
      </c:valAx>
    </c:plotArea>
    <c:plotVisOnly val="0"/>
    <c:dispBlanksAs val="gap"/>
    <c:showDLblsOverMax val="1"/>
  </c:chart>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7567336-4EDE-4D00-85BA-78B033B09C73}"/>
              </a:ext>
            </a:extLst>
          </p:cNvPr>
          <p:cNvSpPr>
            <a:spLocks noGrp="1"/>
          </p:cNvSpPr>
          <p:nvPr>
            <p:ph type="hdr" sz="quarter"/>
          </p:nvPr>
        </p:nvSpPr>
        <p:spPr>
          <a:xfrm>
            <a:off x="0" y="0"/>
            <a:ext cx="17160875" cy="198437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629C332-A106-431A-8CF9-4C7E966767BE}"/>
              </a:ext>
            </a:extLst>
          </p:cNvPr>
          <p:cNvSpPr>
            <a:spLocks noGrp="1"/>
          </p:cNvSpPr>
          <p:nvPr>
            <p:ph type="dt" sz="quarter" idx="1"/>
          </p:nvPr>
        </p:nvSpPr>
        <p:spPr>
          <a:xfrm>
            <a:off x="22431375" y="0"/>
            <a:ext cx="17159288" cy="1984375"/>
          </a:xfrm>
          <a:prstGeom prst="rect">
            <a:avLst/>
          </a:prstGeom>
        </p:spPr>
        <p:txBody>
          <a:bodyPr vert="horz" lIns="91440" tIns="45720" rIns="91440" bIns="45720" rtlCol="0"/>
          <a:lstStyle>
            <a:lvl1pPr algn="r">
              <a:defRPr sz="1200"/>
            </a:lvl1pPr>
          </a:lstStyle>
          <a:p>
            <a:fld id="{A1989CD4-C2C3-40A0-9FF9-B395EEEFAF44}" type="datetimeFigureOut">
              <a:rPr lang="en-US" smtClean="0"/>
              <a:t>2/21/2023</a:t>
            </a:fld>
            <a:endParaRPr lang="en-US"/>
          </a:p>
        </p:txBody>
      </p:sp>
      <p:sp>
        <p:nvSpPr>
          <p:cNvPr id="4" name="Footer Placeholder 3">
            <a:extLst>
              <a:ext uri="{FF2B5EF4-FFF2-40B4-BE49-F238E27FC236}">
                <a16:creationId xmlns:a16="http://schemas.microsoft.com/office/drawing/2014/main" id="{51834825-B1F4-466C-B112-198737BB2576}"/>
              </a:ext>
            </a:extLst>
          </p:cNvPr>
          <p:cNvSpPr>
            <a:spLocks noGrp="1"/>
          </p:cNvSpPr>
          <p:nvPr>
            <p:ph type="ftr" sz="quarter" idx="2"/>
          </p:nvPr>
        </p:nvSpPr>
        <p:spPr>
          <a:xfrm>
            <a:off x="0" y="37615813"/>
            <a:ext cx="17160875" cy="19843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887FB0F-963F-4CF1-89EC-6C1F8FB613E5}"/>
              </a:ext>
            </a:extLst>
          </p:cNvPr>
          <p:cNvSpPr>
            <a:spLocks noGrp="1"/>
          </p:cNvSpPr>
          <p:nvPr>
            <p:ph type="sldNum" sz="quarter" idx="3"/>
          </p:nvPr>
        </p:nvSpPr>
        <p:spPr>
          <a:xfrm>
            <a:off x="22431375" y="37615813"/>
            <a:ext cx="17159288" cy="1984375"/>
          </a:xfrm>
          <a:prstGeom prst="rect">
            <a:avLst/>
          </a:prstGeom>
        </p:spPr>
        <p:txBody>
          <a:bodyPr vert="horz" lIns="91440" tIns="45720" rIns="91440" bIns="45720" rtlCol="0" anchor="b"/>
          <a:lstStyle>
            <a:lvl1pPr algn="r">
              <a:defRPr sz="1200"/>
            </a:lvl1pPr>
          </a:lstStyle>
          <a:p>
            <a:fld id="{AD094531-855D-4471-89B7-0A3C8863AA34}" type="slidenum">
              <a:rPr lang="en-US" smtClean="0"/>
              <a:t>‹#›</a:t>
            </a:fld>
            <a:endParaRPr lang="en-US"/>
          </a:p>
        </p:txBody>
      </p:sp>
    </p:spTree>
    <p:extLst>
      <p:ext uri="{BB962C8B-B14F-4D97-AF65-F5344CB8AC3E}">
        <p14:creationId xmlns:p14="http://schemas.microsoft.com/office/powerpoint/2010/main" val="34701621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7160875" cy="19843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22431375" y="0"/>
            <a:ext cx="17159288" cy="1984375"/>
          </a:xfrm>
          <a:prstGeom prst="rect">
            <a:avLst/>
          </a:prstGeom>
        </p:spPr>
        <p:txBody>
          <a:bodyPr vert="horz" lIns="91440" tIns="45720" rIns="91440" bIns="45720" rtlCol="0"/>
          <a:lstStyle>
            <a:lvl1pPr algn="r">
              <a:defRPr sz="1200"/>
            </a:lvl1pPr>
          </a:lstStyle>
          <a:p>
            <a:fld id="{53E82495-20E6-4DC4-B68F-C6FBB8E26F6D}" type="datetimeFigureOut">
              <a:rPr lang="en-US" smtClean="0"/>
              <a:t>2/21/2023</a:t>
            </a:fld>
            <a:endParaRPr lang="en-US"/>
          </a:p>
        </p:txBody>
      </p:sp>
      <p:sp>
        <p:nvSpPr>
          <p:cNvPr id="4" name="Slide Image Placeholder 3"/>
          <p:cNvSpPr>
            <a:spLocks noGrp="1" noRot="1" noChangeAspect="1"/>
          </p:cNvSpPr>
          <p:nvPr>
            <p:ph type="sldImg" idx="2"/>
          </p:nvPr>
        </p:nvSpPr>
        <p:spPr>
          <a:xfrm>
            <a:off x="6435725" y="4949825"/>
            <a:ext cx="26730325" cy="133651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960813" y="19057938"/>
            <a:ext cx="31680150" cy="155924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37615813"/>
            <a:ext cx="17160875" cy="19843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22431375" y="37615813"/>
            <a:ext cx="17159288" cy="1984375"/>
          </a:xfrm>
          <a:prstGeom prst="rect">
            <a:avLst/>
          </a:prstGeom>
        </p:spPr>
        <p:txBody>
          <a:bodyPr vert="horz" lIns="91440" tIns="45720" rIns="91440" bIns="45720" rtlCol="0" anchor="b"/>
          <a:lstStyle>
            <a:lvl1pPr algn="r">
              <a:defRPr sz="1200"/>
            </a:lvl1pPr>
          </a:lstStyle>
          <a:p>
            <a:fld id="{D0A6B59D-2217-4338-9D1B-7E5E82C89B81}" type="slidenum">
              <a:rPr lang="en-US" smtClean="0"/>
              <a:t>‹#›</a:t>
            </a:fld>
            <a:endParaRPr lang="en-US"/>
          </a:p>
        </p:txBody>
      </p:sp>
    </p:spTree>
    <p:extLst>
      <p:ext uri="{BB962C8B-B14F-4D97-AF65-F5344CB8AC3E}">
        <p14:creationId xmlns:p14="http://schemas.microsoft.com/office/powerpoint/2010/main" val="2227413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7" y="6817182"/>
            <a:ext cx="37306251" cy="4704443"/>
          </a:xfrm>
        </p:spPr>
        <p:txBody>
          <a:bodyPr/>
          <a:lstStyle/>
          <a:p>
            <a:r>
              <a:rPr lang="en-US"/>
              <a:t>Click to edit Master title style</a:t>
            </a:r>
          </a:p>
        </p:txBody>
      </p:sp>
      <p:sp>
        <p:nvSpPr>
          <p:cNvPr id="3" name="Subtitle 2"/>
          <p:cNvSpPr>
            <a:spLocks noGrp="1"/>
          </p:cNvSpPr>
          <p:nvPr>
            <p:ph type="subTitle" idx="1"/>
          </p:nvPr>
        </p:nvSpPr>
        <p:spPr>
          <a:xfrm>
            <a:off x="6583365" y="12436025"/>
            <a:ext cx="30724475" cy="5607957"/>
          </a:xfrm>
        </p:spPr>
        <p:txBody>
          <a:bodyPr/>
          <a:lstStyle>
            <a:lvl1pPr marL="0" indent="0" algn="ctr">
              <a:buNone/>
              <a:defRPr/>
            </a:lvl1pPr>
            <a:lvl2pPr marL="261238" indent="0" algn="ctr">
              <a:buNone/>
              <a:defRPr/>
            </a:lvl2pPr>
            <a:lvl3pPr marL="522475" indent="0" algn="ctr">
              <a:buNone/>
              <a:defRPr/>
            </a:lvl3pPr>
            <a:lvl4pPr marL="783713" indent="0" algn="ctr">
              <a:buNone/>
              <a:defRPr/>
            </a:lvl4pPr>
            <a:lvl5pPr marL="1044950" indent="0" algn="ctr">
              <a:buNone/>
              <a:defRPr/>
            </a:lvl5pPr>
            <a:lvl6pPr marL="1306187" indent="0" algn="ctr">
              <a:buNone/>
              <a:defRPr/>
            </a:lvl6pPr>
            <a:lvl7pPr marL="1567425" indent="0" algn="ctr">
              <a:buNone/>
              <a:defRPr/>
            </a:lvl7pPr>
            <a:lvl8pPr marL="1828664" indent="0" algn="ctr">
              <a:buNone/>
              <a:defRPr/>
            </a:lvl8pPr>
            <a:lvl9pPr marL="2089901"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AU" altLang="en-US"/>
          </a:p>
        </p:txBody>
      </p:sp>
      <p:sp>
        <p:nvSpPr>
          <p:cNvPr id="5" name="Footer Placeholder 4"/>
          <p:cNvSpPr>
            <a:spLocks noGrp="1"/>
          </p:cNvSpPr>
          <p:nvPr>
            <p:ph type="ftr" sz="quarter" idx="11"/>
          </p:nvPr>
        </p:nvSpPr>
        <p:spPr/>
        <p:txBody>
          <a:bodyPr/>
          <a:lstStyle>
            <a:lvl1pPr>
              <a:defRPr/>
            </a:lvl1pPr>
          </a:lstStyle>
          <a:p>
            <a:endParaRPr lang="en-AU" altLang="en-US"/>
          </a:p>
        </p:txBody>
      </p:sp>
      <p:sp>
        <p:nvSpPr>
          <p:cNvPr id="6" name="Slide Number Placeholder 5"/>
          <p:cNvSpPr>
            <a:spLocks noGrp="1"/>
          </p:cNvSpPr>
          <p:nvPr>
            <p:ph type="sldNum" sz="quarter" idx="12"/>
          </p:nvPr>
        </p:nvSpPr>
        <p:spPr/>
        <p:txBody>
          <a:bodyPr/>
          <a:lstStyle>
            <a:lvl1pPr>
              <a:defRPr/>
            </a:lvl1pPr>
          </a:lstStyle>
          <a:p>
            <a:fld id="{4E7914F9-150E-43ED-BA4B-5CBC7DBD3A27}" type="slidenum">
              <a:rPr lang="en-AU" altLang="en-US"/>
              <a:pPr/>
              <a:t>‹#›</a:t>
            </a:fld>
            <a:endParaRPr lang="en-AU" altLang="en-US"/>
          </a:p>
        </p:txBody>
      </p:sp>
    </p:spTree>
    <p:extLst>
      <p:ext uri="{BB962C8B-B14F-4D97-AF65-F5344CB8AC3E}">
        <p14:creationId xmlns:p14="http://schemas.microsoft.com/office/powerpoint/2010/main" val="2339772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AU" altLang="en-US"/>
          </a:p>
        </p:txBody>
      </p:sp>
      <p:sp>
        <p:nvSpPr>
          <p:cNvPr id="5" name="Footer Placeholder 4"/>
          <p:cNvSpPr>
            <a:spLocks noGrp="1"/>
          </p:cNvSpPr>
          <p:nvPr>
            <p:ph type="ftr" sz="quarter" idx="11"/>
          </p:nvPr>
        </p:nvSpPr>
        <p:spPr/>
        <p:txBody>
          <a:bodyPr/>
          <a:lstStyle>
            <a:lvl1pPr>
              <a:defRPr/>
            </a:lvl1pPr>
          </a:lstStyle>
          <a:p>
            <a:endParaRPr lang="en-AU" altLang="en-US"/>
          </a:p>
        </p:txBody>
      </p:sp>
      <p:sp>
        <p:nvSpPr>
          <p:cNvPr id="6" name="Slide Number Placeholder 5"/>
          <p:cNvSpPr>
            <a:spLocks noGrp="1"/>
          </p:cNvSpPr>
          <p:nvPr>
            <p:ph type="sldNum" sz="quarter" idx="12"/>
          </p:nvPr>
        </p:nvSpPr>
        <p:spPr/>
        <p:txBody>
          <a:bodyPr/>
          <a:lstStyle>
            <a:lvl1pPr>
              <a:defRPr/>
            </a:lvl1pPr>
          </a:lstStyle>
          <a:p>
            <a:fld id="{BA678339-05F4-4347-9E9C-6AEF31B1B524}" type="slidenum">
              <a:rPr lang="en-AU" altLang="en-US"/>
              <a:pPr/>
              <a:t>‹#›</a:t>
            </a:fld>
            <a:endParaRPr lang="en-AU" altLang="en-US"/>
          </a:p>
        </p:txBody>
      </p:sp>
    </p:spTree>
    <p:extLst>
      <p:ext uri="{BB962C8B-B14F-4D97-AF65-F5344CB8AC3E}">
        <p14:creationId xmlns:p14="http://schemas.microsoft.com/office/powerpoint/2010/main" val="3521167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2165" y="1950361"/>
            <a:ext cx="9326563" cy="1755684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292476" y="1950361"/>
            <a:ext cx="27827288" cy="175568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AU" altLang="en-US"/>
          </a:p>
        </p:txBody>
      </p:sp>
      <p:sp>
        <p:nvSpPr>
          <p:cNvPr id="5" name="Footer Placeholder 4"/>
          <p:cNvSpPr>
            <a:spLocks noGrp="1"/>
          </p:cNvSpPr>
          <p:nvPr>
            <p:ph type="ftr" sz="quarter" idx="11"/>
          </p:nvPr>
        </p:nvSpPr>
        <p:spPr/>
        <p:txBody>
          <a:bodyPr/>
          <a:lstStyle>
            <a:lvl1pPr>
              <a:defRPr/>
            </a:lvl1pPr>
          </a:lstStyle>
          <a:p>
            <a:endParaRPr lang="en-AU" altLang="en-US"/>
          </a:p>
        </p:txBody>
      </p:sp>
      <p:sp>
        <p:nvSpPr>
          <p:cNvPr id="6" name="Slide Number Placeholder 5"/>
          <p:cNvSpPr>
            <a:spLocks noGrp="1"/>
          </p:cNvSpPr>
          <p:nvPr>
            <p:ph type="sldNum" sz="quarter" idx="12"/>
          </p:nvPr>
        </p:nvSpPr>
        <p:spPr/>
        <p:txBody>
          <a:bodyPr/>
          <a:lstStyle>
            <a:lvl1pPr>
              <a:defRPr/>
            </a:lvl1pPr>
          </a:lstStyle>
          <a:p>
            <a:fld id="{4D5BFA30-CF48-4A8D-A4B4-5705D222FB1F}" type="slidenum">
              <a:rPr lang="en-AU" altLang="en-US"/>
              <a:pPr/>
              <a:t>‹#›</a:t>
            </a:fld>
            <a:endParaRPr lang="en-AU" altLang="en-US"/>
          </a:p>
        </p:txBody>
      </p:sp>
    </p:spTree>
    <p:extLst>
      <p:ext uri="{BB962C8B-B14F-4D97-AF65-F5344CB8AC3E}">
        <p14:creationId xmlns:p14="http://schemas.microsoft.com/office/powerpoint/2010/main" val="2144318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AU" altLang="en-US"/>
          </a:p>
        </p:txBody>
      </p:sp>
      <p:sp>
        <p:nvSpPr>
          <p:cNvPr id="5" name="Footer Placeholder 4"/>
          <p:cNvSpPr>
            <a:spLocks noGrp="1"/>
          </p:cNvSpPr>
          <p:nvPr>
            <p:ph type="ftr" sz="quarter" idx="11"/>
          </p:nvPr>
        </p:nvSpPr>
        <p:spPr/>
        <p:txBody>
          <a:bodyPr/>
          <a:lstStyle>
            <a:lvl1pPr>
              <a:defRPr/>
            </a:lvl1pPr>
          </a:lstStyle>
          <a:p>
            <a:endParaRPr lang="en-AU" altLang="en-US"/>
          </a:p>
        </p:txBody>
      </p:sp>
      <p:sp>
        <p:nvSpPr>
          <p:cNvPr id="6" name="Slide Number Placeholder 5"/>
          <p:cNvSpPr>
            <a:spLocks noGrp="1"/>
          </p:cNvSpPr>
          <p:nvPr>
            <p:ph type="sldNum" sz="quarter" idx="12"/>
          </p:nvPr>
        </p:nvSpPr>
        <p:spPr/>
        <p:txBody>
          <a:bodyPr/>
          <a:lstStyle>
            <a:lvl1pPr>
              <a:defRPr/>
            </a:lvl1pPr>
          </a:lstStyle>
          <a:p>
            <a:fld id="{176114BF-9C08-4236-B599-3CC67DCBCE64}" type="slidenum">
              <a:rPr lang="en-AU" altLang="en-US"/>
              <a:pPr/>
              <a:t>‹#›</a:t>
            </a:fld>
            <a:endParaRPr lang="en-AU" altLang="en-US"/>
          </a:p>
        </p:txBody>
      </p:sp>
    </p:spTree>
    <p:extLst>
      <p:ext uri="{BB962C8B-B14F-4D97-AF65-F5344CB8AC3E}">
        <p14:creationId xmlns:p14="http://schemas.microsoft.com/office/powerpoint/2010/main" val="2287961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14102444"/>
            <a:ext cx="37307839" cy="4357914"/>
          </a:xfrm>
        </p:spPr>
        <p:txBody>
          <a:bodyPr anchor="t"/>
          <a:lstStyle>
            <a:lvl1pPr algn="l">
              <a:defRPr sz="2286" b="1" cap="all"/>
            </a:lvl1pPr>
          </a:lstStyle>
          <a:p>
            <a:r>
              <a:rPr lang="en-US"/>
              <a:t>Click to edit Master title style</a:t>
            </a:r>
          </a:p>
        </p:txBody>
      </p:sp>
      <p:sp>
        <p:nvSpPr>
          <p:cNvPr id="3" name="Text Placeholder 2"/>
          <p:cNvSpPr>
            <a:spLocks noGrp="1"/>
          </p:cNvSpPr>
          <p:nvPr>
            <p:ph type="body" idx="1"/>
          </p:nvPr>
        </p:nvSpPr>
        <p:spPr>
          <a:xfrm>
            <a:off x="3467102" y="9301843"/>
            <a:ext cx="37307839" cy="4800600"/>
          </a:xfrm>
        </p:spPr>
        <p:txBody>
          <a:bodyPr anchor="b"/>
          <a:lstStyle>
            <a:lvl1pPr marL="0" indent="0">
              <a:buNone/>
              <a:defRPr sz="1143"/>
            </a:lvl1pPr>
            <a:lvl2pPr marL="261238" indent="0">
              <a:buNone/>
              <a:defRPr sz="1029"/>
            </a:lvl2pPr>
            <a:lvl3pPr marL="522475" indent="0">
              <a:buNone/>
              <a:defRPr sz="914"/>
            </a:lvl3pPr>
            <a:lvl4pPr marL="783713" indent="0">
              <a:buNone/>
              <a:defRPr sz="800"/>
            </a:lvl4pPr>
            <a:lvl5pPr marL="1044950" indent="0">
              <a:buNone/>
              <a:defRPr sz="800"/>
            </a:lvl5pPr>
            <a:lvl6pPr marL="1306187" indent="0">
              <a:buNone/>
              <a:defRPr sz="800"/>
            </a:lvl6pPr>
            <a:lvl7pPr marL="1567425" indent="0">
              <a:buNone/>
              <a:defRPr sz="800"/>
            </a:lvl7pPr>
            <a:lvl8pPr marL="1828664" indent="0">
              <a:buNone/>
              <a:defRPr sz="800"/>
            </a:lvl8pPr>
            <a:lvl9pPr marL="2089901" indent="0">
              <a:buNone/>
              <a:defRPr sz="8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AU" altLang="en-US"/>
          </a:p>
        </p:txBody>
      </p:sp>
      <p:sp>
        <p:nvSpPr>
          <p:cNvPr id="5" name="Footer Placeholder 4"/>
          <p:cNvSpPr>
            <a:spLocks noGrp="1"/>
          </p:cNvSpPr>
          <p:nvPr>
            <p:ph type="ftr" sz="quarter" idx="11"/>
          </p:nvPr>
        </p:nvSpPr>
        <p:spPr/>
        <p:txBody>
          <a:bodyPr/>
          <a:lstStyle>
            <a:lvl1pPr>
              <a:defRPr/>
            </a:lvl1pPr>
          </a:lstStyle>
          <a:p>
            <a:endParaRPr lang="en-AU" altLang="en-US"/>
          </a:p>
        </p:txBody>
      </p:sp>
      <p:sp>
        <p:nvSpPr>
          <p:cNvPr id="6" name="Slide Number Placeholder 5"/>
          <p:cNvSpPr>
            <a:spLocks noGrp="1"/>
          </p:cNvSpPr>
          <p:nvPr>
            <p:ph type="sldNum" sz="quarter" idx="12"/>
          </p:nvPr>
        </p:nvSpPr>
        <p:spPr/>
        <p:txBody>
          <a:bodyPr/>
          <a:lstStyle>
            <a:lvl1pPr>
              <a:defRPr/>
            </a:lvl1pPr>
          </a:lstStyle>
          <a:p>
            <a:fld id="{14C87C54-71D5-4F3D-9638-FB01B112514A}" type="slidenum">
              <a:rPr lang="en-AU" altLang="en-US"/>
              <a:pPr/>
              <a:t>‹#›</a:t>
            </a:fld>
            <a:endParaRPr lang="en-AU" altLang="en-US"/>
          </a:p>
        </p:txBody>
      </p:sp>
    </p:spTree>
    <p:extLst>
      <p:ext uri="{BB962C8B-B14F-4D97-AF65-F5344CB8AC3E}">
        <p14:creationId xmlns:p14="http://schemas.microsoft.com/office/powerpoint/2010/main" val="3237280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292476" y="6339115"/>
            <a:ext cx="18576925" cy="13168086"/>
          </a:xfrm>
        </p:spPr>
        <p:txBody>
          <a:bodyPr/>
          <a:lstStyle>
            <a:lvl1pPr>
              <a:defRPr sz="1600"/>
            </a:lvl1pPr>
            <a:lvl2pPr>
              <a:defRPr sz="1371"/>
            </a:lvl2pPr>
            <a:lvl3pPr>
              <a:defRPr sz="1143"/>
            </a:lvl3pPr>
            <a:lvl4pPr>
              <a:defRPr sz="1029"/>
            </a:lvl4pPr>
            <a:lvl5pPr>
              <a:defRPr sz="1029"/>
            </a:lvl5pPr>
            <a:lvl6pPr>
              <a:defRPr sz="1029"/>
            </a:lvl6pPr>
            <a:lvl7pPr>
              <a:defRPr sz="1029"/>
            </a:lvl7pPr>
            <a:lvl8pPr>
              <a:defRPr sz="1029"/>
            </a:lvl8pPr>
            <a:lvl9pPr>
              <a:defRPr sz="102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4" y="6339115"/>
            <a:ext cx="18576925" cy="13168086"/>
          </a:xfrm>
        </p:spPr>
        <p:txBody>
          <a:bodyPr/>
          <a:lstStyle>
            <a:lvl1pPr>
              <a:defRPr sz="1600"/>
            </a:lvl1pPr>
            <a:lvl2pPr>
              <a:defRPr sz="1371"/>
            </a:lvl2pPr>
            <a:lvl3pPr>
              <a:defRPr sz="1143"/>
            </a:lvl3pPr>
            <a:lvl4pPr>
              <a:defRPr sz="1029"/>
            </a:lvl4pPr>
            <a:lvl5pPr>
              <a:defRPr sz="1029"/>
            </a:lvl5pPr>
            <a:lvl6pPr>
              <a:defRPr sz="1029"/>
            </a:lvl6pPr>
            <a:lvl7pPr>
              <a:defRPr sz="1029"/>
            </a:lvl7pPr>
            <a:lvl8pPr>
              <a:defRPr sz="1029"/>
            </a:lvl8pPr>
            <a:lvl9pPr>
              <a:defRPr sz="102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AU" altLang="en-US"/>
          </a:p>
        </p:txBody>
      </p:sp>
      <p:sp>
        <p:nvSpPr>
          <p:cNvPr id="6" name="Footer Placeholder 5"/>
          <p:cNvSpPr>
            <a:spLocks noGrp="1"/>
          </p:cNvSpPr>
          <p:nvPr>
            <p:ph type="ftr" sz="quarter" idx="11"/>
          </p:nvPr>
        </p:nvSpPr>
        <p:spPr/>
        <p:txBody>
          <a:bodyPr/>
          <a:lstStyle>
            <a:lvl1pPr>
              <a:defRPr/>
            </a:lvl1pPr>
          </a:lstStyle>
          <a:p>
            <a:endParaRPr lang="en-AU" altLang="en-US"/>
          </a:p>
        </p:txBody>
      </p:sp>
      <p:sp>
        <p:nvSpPr>
          <p:cNvPr id="7" name="Slide Number Placeholder 6"/>
          <p:cNvSpPr>
            <a:spLocks noGrp="1"/>
          </p:cNvSpPr>
          <p:nvPr>
            <p:ph type="sldNum" sz="quarter" idx="12"/>
          </p:nvPr>
        </p:nvSpPr>
        <p:spPr/>
        <p:txBody>
          <a:bodyPr/>
          <a:lstStyle>
            <a:lvl1pPr>
              <a:defRPr/>
            </a:lvl1pPr>
          </a:lstStyle>
          <a:p>
            <a:fld id="{17EC6769-9FD1-495B-AF37-D39FB4533727}" type="slidenum">
              <a:rPr lang="en-AU" altLang="en-US"/>
              <a:pPr/>
              <a:t>‹#›</a:t>
            </a:fld>
            <a:endParaRPr lang="en-AU" altLang="en-US"/>
          </a:p>
        </p:txBody>
      </p:sp>
    </p:spTree>
    <p:extLst>
      <p:ext uri="{BB962C8B-B14F-4D97-AF65-F5344CB8AC3E}">
        <p14:creationId xmlns:p14="http://schemas.microsoft.com/office/powerpoint/2010/main" val="2919201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7" y="879022"/>
            <a:ext cx="39503351" cy="3657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4" y="4912182"/>
            <a:ext cx="19392901" cy="2047421"/>
          </a:xfrm>
        </p:spPr>
        <p:txBody>
          <a:bodyPr anchor="b"/>
          <a:lstStyle>
            <a:lvl1pPr marL="0" indent="0">
              <a:buNone/>
              <a:defRPr sz="1371" b="1"/>
            </a:lvl1pPr>
            <a:lvl2pPr marL="261238" indent="0">
              <a:buNone/>
              <a:defRPr sz="1143" b="1"/>
            </a:lvl2pPr>
            <a:lvl3pPr marL="522475" indent="0">
              <a:buNone/>
              <a:defRPr sz="1029" b="1"/>
            </a:lvl3pPr>
            <a:lvl4pPr marL="783713" indent="0">
              <a:buNone/>
              <a:defRPr sz="914" b="1"/>
            </a:lvl4pPr>
            <a:lvl5pPr marL="1044950" indent="0">
              <a:buNone/>
              <a:defRPr sz="914" b="1"/>
            </a:lvl5pPr>
            <a:lvl6pPr marL="1306187" indent="0">
              <a:buNone/>
              <a:defRPr sz="914" b="1"/>
            </a:lvl6pPr>
            <a:lvl7pPr marL="1567425" indent="0">
              <a:buNone/>
              <a:defRPr sz="914" b="1"/>
            </a:lvl7pPr>
            <a:lvl8pPr marL="1828664" indent="0">
              <a:buNone/>
              <a:defRPr sz="914" b="1"/>
            </a:lvl8pPr>
            <a:lvl9pPr marL="2089901" indent="0">
              <a:buNone/>
              <a:defRPr sz="914" b="1"/>
            </a:lvl9pPr>
          </a:lstStyle>
          <a:p>
            <a:pPr lvl="0"/>
            <a:r>
              <a:rPr lang="en-US"/>
              <a:t>Click to edit Master text styles</a:t>
            </a:r>
          </a:p>
        </p:txBody>
      </p:sp>
      <p:sp>
        <p:nvSpPr>
          <p:cNvPr id="4" name="Content Placeholder 3"/>
          <p:cNvSpPr>
            <a:spLocks noGrp="1"/>
          </p:cNvSpPr>
          <p:nvPr>
            <p:ph sz="half" idx="2"/>
          </p:nvPr>
        </p:nvSpPr>
        <p:spPr>
          <a:xfrm>
            <a:off x="2193924" y="6959603"/>
            <a:ext cx="19392901" cy="12643757"/>
          </a:xfrm>
        </p:spPr>
        <p:txBody>
          <a:bodyPr/>
          <a:lstStyle>
            <a:lvl1pPr>
              <a:defRPr sz="1371"/>
            </a:lvl1pPr>
            <a:lvl2pPr>
              <a:defRPr sz="1143"/>
            </a:lvl2pPr>
            <a:lvl3pPr>
              <a:defRPr sz="1029"/>
            </a:lvl3pPr>
            <a:lvl4pPr>
              <a:defRPr sz="914"/>
            </a:lvl4pPr>
            <a:lvl5pPr>
              <a:defRPr sz="914"/>
            </a:lvl5pPr>
            <a:lvl6pPr>
              <a:defRPr sz="914"/>
            </a:lvl6pPr>
            <a:lvl7pPr>
              <a:defRPr sz="914"/>
            </a:lvl7pPr>
            <a:lvl8pPr>
              <a:defRPr sz="914"/>
            </a:lvl8pPr>
            <a:lvl9pPr>
              <a:defRPr sz="91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40" y="4912182"/>
            <a:ext cx="19400837" cy="2047421"/>
          </a:xfrm>
        </p:spPr>
        <p:txBody>
          <a:bodyPr anchor="b"/>
          <a:lstStyle>
            <a:lvl1pPr marL="0" indent="0">
              <a:buNone/>
              <a:defRPr sz="1371" b="1"/>
            </a:lvl1pPr>
            <a:lvl2pPr marL="261238" indent="0">
              <a:buNone/>
              <a:defRPr sz="1143" b="1"/>
            </a:lvl2pPr>
            <a:lvl3pPr marL="522475" indent="0">
              <a:buNone/>
              <a:defRPr sz="1029" b="1"/>
            </a:lvl3pPr>
            <a:lvl4pPr marL="783713" indent="0">
              <a:buNone/>
              <a:defRPr sz="914" b="1"/>
            </a:lvl4pPr>
            <a:lvl5pPr marL="1044950" indent="0">
              <a:buNone/>
              <a:defRPr sz="914" b="1"/>
            </a:lvl5pPr>
            <a:lvl6pPr marL="1306187" indent="0">
              <a:buNone/>
              <a:defRPr sz="914" b="1"/>
            </a:lvl6pPr>
            <a:lvl7pPr marL="1567425" indent="0">
              <a:buNone/>
              <a:defRPr sz="914" b="1"/>
            </a:lvl7pPr>
            <a:lvl8pPr marL="1828664" indent="0">
              <a:buNone/>
              <a:defRPr sz="914" b="1"/>
            </a:lvl8pPr>
            <a:lvl9pPr marL="2089901" indent="0">
              <a:buNone/>
              <a:defRPr sz="914" b="1"/>
            </a:lvl9pPr>
          </a:lstStyle>
          <a:p>
            <a:pPr lvl="0"/>
            <a:r>
              <a:rPr lang="en-US"/>
              <a:t>Click to edit Master text styles</a:t>
            </a:r>
          </a:p>
        </p:txBody>
      </p:sp>
      <p:sp>
        <p:nvSpPr>
          <p:cNvPr id="6" name="Content Placeholder 5"/>
          <p:cNvSpPr>
            <a:spLocks noGrp="1"/>
          </p:cNvSpPr>
          <p:nvPr>
            <p:ph sz="quarter" idx="4"/>
          </p:nvPr>
        </p:nvSpPr>
        <p:spPr>
          <a:xfrm>
            <a:off x="22296440" y="6959603"/>
            <a:ext cx="19400837" cy="12643757"/>
          </a:xfrm>
        </p:spPr>
        <p:txBody>
          <a:bodyPr/>
          <a:lstStyle>
            <a:lvl1pPr>
              <a:defRPr sz="1371"/>
            </a:lvl1pPr>
            <a:lvl2pPr>
              <a:defRPr sz="1143"/>
            </a:lvl2pPr>
            <a:lvl3pPr>
              <a:defRPr sz="1029"/>
            </a:lvl3pPr>
            <a:lvl4pPr>
              <a:defRPr sz="914"/>
            </a:lvl4pPr>
            <a:lvl5pPr>
              <a:defRPr sz="914"/>
            </a:lvl5pPr>
            <a:lvl6pPr>
              <a:defRPr sz="914"/>
            </a:lvl6pPr>
            <a:lvl7pPr>
              <a:defRPr sz="914"/>
            </a:lvl7pPr>
            <a:lvl8pPr>
              <a:defRPr sz="914"/>
            </a:lvl8pPr>
            <a:lvl9pPr>
              <a:defRPr sz="91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AU" altLang="en-US"/>
          </a:p>
        </p:txBody>
      </p:sp>
      <p:sp>
        <p:nvSpPr>
          <p:cNvPr id="8" name="Footer Placeholder 7"/>
          <p:cNvSpPr>
            <a:spLocks noGrp="1"/>
          </p:cNvSpPr>
          <p:nvPr>
            <p:ph type="ftr" sz="quarter" idx="11"/>
          </p:nvPr>
        </p:nvSpPr>
        <p:spPr/>
        <p:txBody>
          <a:bodyPr/>
          <a:lstStyle>
            <a:lvl1pPr>
              <a:defRPr/>
            </a:lvl1pPr>
          </a:lstStyle>
          <a:p>
            <a:endParaRPr lang="en-AU" altLang="en-US"/>
          </a:p>
        </p:txBody>
      </p:sp>
      <p:sp>
        <p:nvSpPr>
          <p:cNvPr id="9" name="Slide Number Placeholder 8"/>
          <p:cNvSpPr>
            <a:spLocks noGrp="1"/>
          </p:cNvSpPr>
          <p:nvPr>
            <p:ph type="sldNum" sz="quarter" idx="12"/>
          </p:nvPr>
        </p:nvSpPr>
        <p:spPr/>
        <p:txBody>
          <a:bodyPr/>
          <a:lstStyle>
            <a:lvl1pPr>
              <a:defRPr/>
            </a:lvl1pPr>
          </a:lstStyle>
          <a:p>
            <a:fld id="{D814340B-C24E-4CF1-8F2E-94BDA66FD75D}" type="slidenum">
              <a:rPr lang="en-AU" altLang="en-US"/>
              <a:pPr/>
              <a:t>‹#›</a:t>
            </a:fld>
            <a:endParaRPr lang="en-AU" altLang="en-US"/>
          </a:p>
        </p:txBody>
      </p:sp>
    </p:spTree>
    <p:extLst>
      <p:ext uri="{BB962C8B-B14F-4D97-AF65-F5344CB8AC3E}">
        <p14:creationId xmlns:p14="http://schemas.microsoft.com/office/powerpoint/2010/main" val="1012455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AU" altLang="en-US"/>
          </a:p>
        </p:txBody>
      </p:sp>
      <p:sp>
        <p:nvSpPr>
          <p:cNvPr id="4" name="Footer Placeholder 3"/>
          <p:cNvSpPr>
            <a:spLocks noGrp="1"/>
          </p:cNvSpPr>
          <p:nvPr>
            <p:ph type="ftr" sz="quarter" idx="11"/>
          </p:nvPr>
        </p:nvSpPr>
        <p:spPr/>
        <p:txBody>
          <a:bodyPr/>
          <a:lstStyle>
            <a:lvl1pPr>
              <a:defRPr/>
            </a:lvl1pPr>
          </a:lstStyle>
          <a:p>
            <a:endParaRPr lang="en-AU" altLang="en-US"/>
          </a:p>
        </p:txBody>
      </p:sp>
      <p:sp>
        <p:nvSpPr>
          <p:cNvPr id="5" name="Slide Number Placeholder 4"/>
          <p:cNvSpPr>
            <a:spLocks noGrp="1"/>
          </p:cNvSpPr>
          <p:nvPr>
            <p:ph type="sldNum" sz="quarter" idx="12"/>
          </p:nvPr>
        </p:nvSpPr>
        <p:spPr/>
        <p:txBody>
          <a:bodyPr/>
          <a:lstStyle>
            <a:lvl1pPr>
              <a:defRPr/>
            </a:lvl1pPr>
          </a:lstStyle>
          <a:p>
            <a:fld id="{8D7FF473-A988-4642-B695-D572F60BC774}" type="slidenum">
              <a:rPr lang="en-AU" altLang="en-US"/>
              <a:pPr/>
              <a:t>‹#›</a:t>
            </a:fld>
            <a:endParaRPr lang="en-AU" altLang="en-US"/>
          </a:p>
        </p:txBody>
      </p:sp>
      <p:sp>
        <p:nvSpPr>
          <p:cNvPr id="6" name="Rectangle 5">
            <a:extLst>
              <a:ext uri="{FF2B5EF4-FFF2-40B4-BE49-F238E27FC236}">
                <a16:creationId xmlns:a16="http://schemas.microsoft.com/office/drawing/2014/main" id="{B8DFA2F5-AF6C-48B2-AC53-85384609B04A}"/>
              </a:ext>
            </a:extLst>
          </p:cNvPr>
          <p:cNvSpPr/>
          <p:nvPr userDrawn="1"/>
        </p:nvSpPr>
        <p:spPr bwMode="auto">
          <a:xfrm>
            <a:off x="0" y="0"/>
            <a:ext cx="43891200" cy="219456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378"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extLst>
      <p:ext uri="{BB962C8B-B14F-4D97-AF65-F5344CB8AC3E}">
        <p14:creationId xmlns:p14="http://schemas.microsoft.com/office/powerpoint/2010/main" val="976026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AU" altLang="en-US"/>
          </a:p>
        </p:txBody>
      </p:sp>
      <p:sp>
        <p:nvSpPr>
          <p:cNvPr id="3" name="Footer Placeholder 2"/>
          <p:cNvSpPr>
            <a:spLocks noGrp="1"/>
          </p:cNvSpPr>
          <p:nvPr>
            <p:ph type="ftr" sz="quarter" idx="11"/>
          </p:nvPr>
        </p:nvSpPr>
        <p:spPr/>
        <p:txBody>
          <a:bodyPr/>
          <a:lstStyle>
            <a:lvl1pPr>
              <a:defRPr/>
            </a:lvl1pPr>
          </a:lstStyle>
          <a:p>
            <a:endParaRPr lang="en-AU" altLang="en-US"/>
          </a:p>
        </p:txBody>
      </p:sp>
      <p:sp>
        <p:nvSpPr>
          <p:cNvPr id="4" name="Slide Number Placeholder 3"/>
          <p:cNvSpPr>
            <a:spLocks noGrp="1"/>
          </p:cNvSpPr>
          <p:nvPr>
            <p:ph type="sldNum" sz="quarter" idx="12"/>
          </p:nvPr>
        </p:nvSpPr>
        <p:spPr/>
        <p:txBody>
          <a:bodyPr/>
          <a:lstStyle>
            <a:lvl1pPr>
              <a:defRPr/>
            </a:lvl1pPr>
          </a:lstStyle>
          <a:p>
            <a:fld id="{D1171CD6-50C3-42F5-B102-ECB5C1E5D853}" type="slidenum">
              <a:rPr lang="en-AU" altLang="en-US"/>
              <a:pPr/>
              <a:t>‹#›</a:t>
            </a:fld>
            <a:endParaRPr lang="en-AU" altLang="en-US"/>
          </a:p>
        </p:txBody>
      </p:sp>
    </p:spTree>
    <p:extLst>
      <p:ext uri="{BB962C8B-B14F-4D97-AF65-F5344CB8AC3E}">
        <p14:creationId xmlns:p14="http://schemas.microsoft.com/office/powerpoint/2010/main" val="467171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7" y="873580"/>
            <a:ext cx="14439901" cy="3718378"/>
          </a:xfrm>
        </p:spPr>
        <p:txBody>
          <a:bodyPr anchor="b"/>
          <a:lstStyle>
            <a:lvl1pPr algn="l">
              <a:defRPr sz="1143" b="1"/>
            </a:lvl1pPr>
          </a:lstStyle>
          <a:p>
            <a:r>
              <a:rPr lang="en-US"/>
              <a:t>Click to edit Master title style</a:t>
            </a:r>
          </a:p>
        </p:txBody>
      </p:sp>
      <p:sp>
        <p:nvSpPr>
          <p:cNvPr id="3" name="Content Placeholder 2"/>
          <p:cNvSpPr>
            <a:spLocks noGrp="1"/>
          </p:cNvSpPr>
          <p:nvPr>
            <p:ph idx="1"/>
          </p:nvPr>
        </p:nvSpPr>
        <p:spPr>
          <a:xfrm>
            <a:off x="17160875" y="873580"/>
            <a:ext cx="24536400" cy="18729778"/>
          </a:xfrm>
        </p:spPr>
        <p:txBody>
          <a:bodyPr/>
          <a:lstStyle>
            <a:lvl1pPr>
              <a:defRPr sz="1828"/>
            </a:lvl1pPr>
            <a:lvl2pPr>
              <a:defRPr sz="1600"/>
            </a:lvl2pPr>
            <a:lvl3pPr>
              <a:defRPr sz="1371"/>
            </a:lvl3pPr>
            <a:lvl4pPr>
              <a:defRPr sz="1143"/>
            </a:lvl4pPr>
            <a:lvl5pPr>
              <a:defRPr sz="1143"/>
            </a:lvl5pPr>
            <a:lvl6pPr>
              <a:defRPr sz="1143"/>
            </a:lvl6pPr>
            <a:lvl7pPr>
              <a:defRPr sz="1143"/>
            </a:lvl7pPr>
            <a:lvl8pPr>
              <a:defRPr sz="1143"/>
            </a:lvl8pPr>
            <a:lvl9pPr>
              <a:defRPr sz="114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7" y="4591957"/>
            <a:ext cx="14439901" cy="15011400"/>
          </a:xfrm>
        </p:spPr>
        <p:txBody>
          <a:bodyPr/>
          <a:lstStyle>
            <a:lvl1pPr marL="0" indent="0">
              <a:buNone/>
              <a:defRPr sz="800"/>
            </a:lvl1pPr>
            <a:lvl2pPr marL="261238" indent="0">
              <a:buNone/>
              <a:defRPr sz="686"/>
            </a:lvl2pPr>
            <a:lvl3pPr marL="522475" indent="0">
              <a:buNone/>
              <a:defRPr sz="571"/>
            </a:lvl3pPr>
            <a:lvl4pPr marL="783713" indent="0">
              <a:buNone/>
              <a:defRPr sz="514"/>
            </a:lvl4pPr>
            <a:lvl5pPr marL="1044950" indent="0">
              <a:buNone/>
              <a:defRPr sz="514"/>
            </a:lvl5pPr>
            <a:lvl6pPr marL="1306187" indent="0">
              <a:buNone/>
              <a:defRPr sz="514"/>
            </a:lvl6pPr>
            <a:lvl7pPr marL="1567425" indent="0">
              <a:buNone/>
              <a:defRPr sz="514"/>
            </a:lvl7pPr>
            <a:lvl8pPr marL="1828664" indent="0">
              <a:buNone/>
              <a:defRPr sz="514"/>
            </a:lvl8pPr>
            <a:lvl9pPr marL="2089901" indent="0">
              <a:buNone/>
              <a:defRPr sz="514"/>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AU" altLang="en-US"/>
          </a:p>
        </p:txBody>
      </p:sp>
      <p:sp>
        <p:nvSpPr>
          <p:cNvPr id="6" name="Footer Placeholder 5"/>
          <p:cNvSpPr>
            <a:spLocks noGrp="1"/>
          </p:cNvSpPr>
          <p:nvPr>
            <p:ph type="ftr" sz="quarter" idx="11"/>
          </p:nvPr>
        </p:nvSpPr>
        <p:spPr/>
        <p:txBody>
          <a:bodyPr/>
          <a:lstStyle>
            <a:lvl1pPr>
              <a:defRPr/>
            </a:lvl1pPr>
          </a:lstStyle>
          <a:p>
            <a:endParaRPr lang="en-AU" altLang="en-US"/>
          </a:p>
        </p:txBody>
      </p:sp>
      <p:sp>
        <p:nvSpPr>
          <p:cNvPr id="7" name="Slide Number Placeholder 6"/>
          <p:cNvSpPr>
            <a:spLocks noGrp="1"/>
          </p:cNvSpPr>
          <p:nvPr>
            <p:ph type="sldNum" sz="quarter" idx="12"/>
          </p:nvPr>
        </p:nvSpPr>
        <p:spPr/>
        <p:txBody>
          <a:bodyPr/>
          <a:lstStyle>
            <a:lvl1pPr>
              <a:defRPr/>
            </a:lvl1pPr>
          </a:lstStyle>
          <a:p>
            <a:fld id="{1F27BF72-D86B-4CC1-A0A4-AB6BFFE07AFD}" type="slidenum">
              <a:rPr lang="en-AU" altLang="en-US"/>
              <a:pPr/>
              <a:t>‹#›</a:t>
            </a:fld>
            <a:endParaRPr lang="en-AU" altLang="en-US"/>
          </a:p>
        </p:txBody>
      </p:sp>
    </p:spTree>
    <p:extLst>
      <p:ext uri="{BB962C8B-B14F-4D97-AF65-F5344CB8AC3E}">
        <p14:creationId xmlns:p14="http://schemas.microsoft.com/office/powerpoint/2010/main" val="2667759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4" y="15361558"/>
            <a:ext cx="26335037" cy="1814286"/>
          </a:xfrm>
        </p:spPr>
        <p:txBody>
          <a:bodyPr anchor="b"/>
          <a:lstStyle>
            <a:lvl1pPr algn="l">
              <a:defRPr sz="1143" b="1"/>
            </a:lvl1pPr>
          </a:lstStyle>
          <a:p>
            <a:r>
              <a:rPr lang="en-US"/>
              <a:t>Click to edit Master title style</a:t>
            </a:r>
          </a:p>
        </p:txBody>
      </p:sp>
      <p:sp>
        <p:nvSpPr>
          <p:cNvPr id="3" name="Picture Placeholder 2"/>
          <p:cNvSpPr>
            <a:spLocks noGrp="1"/>
          </p:cNvSpPr>
          <p:nvPr>
            <p:ph type="pic" idx="1"/>
          </p:nvPr>
        </p:nvSpPr>
        <p:spPr>
          <a:xfrm>
            <a:off x="8602664" y="1961246"/>
            <a:ext cx="26335037" cy="13167179"/>
          </a:xfrm>
        </p:spPr>
        <p:txBody>
          <a:bodyPr/>
          <a:lstStyle>
            <a:lvl1pPr marL="0" indent="0">
              <a:buNone/>
              <a:defRPr sz="1828"/>
            </a:lvl1pPr>
            <a:lvl2pPr marL="261238" indent="0">
              <a:buNone/>
              <a:defRPr sz="1600"/>
            </a:lvl2pPr>
            <a:lvl3pPr marL="522475" indent="0">
              <a:buNone/>
              <a:defRPr sz="1371"/>
            </a:lvl3pPr>
            <a:lvl4pPr marL="783713" indent="0">
              <a:buNone/>
              <a:defRPr sz="1143"/>
            </a:lvl4pPr>
            <a:lvl5pPr marL="1044950" indent="0">
              <a:buNone/>
              <a:defRPr sz="1143"/>
            </a:lvl5pPr>
            <a:lvl6pPr marL="1306187" indent="0">
              <a:buNone/>
              <a:defRPr sz="1143"/>
            </a:lvl6pPr>
            <a:lvl7pPr marL="1567425" indent="0">
              <a:buNone/>
              <a:defRPr sz="1143"/>
            </a:lvl7pPr>
            <a:lvl8pPr marL="1828664" indent="0">
              <a:buNone/>
              <a:defRPr sz="1143"/>
            </a:lvl8pPr>
            <a:lvl9pPr marL="2089901" indent="0">
              <a:buNone/>
              <a:defRPr sz="1143"/>
            </a:lvl9pPr>
          </a:lstStyle>
          <a:p>
            <a:r>
              <a:rPr lang="en-US"/>
              <a:t>Click icon to add picture</a:t>
            </a:r>
          </a:p>
        </p:txBody>
      </p:sp>
      <p:sp>
        <p:nvSpPr>
          <p:cNvPr id="4" name="Text Placeholder 3"/>
          <p:cNvSpPr>
            <a:spLocks noGrp="1"/>
          </p:cNvSpPr>
          <p:nvPr>
            <p:ph type="body" sz="half" idx="2"/>
          </p:nvPr>
        </p:nvSpPr>
        <p:spPr>
          <a:xfrm>
            <a:off x="8602664" y="17175846"/>
            <a:ext cx="26335037" cy="2575379"/>
          </a:xfrm>
        </p:spPr>
        <p:txBody>
          <a:bodyPr/>
          <a:lstStyle>
            <a:lvl1pPr marL="0" indent="0">
              <a:buNone/>
              <a:defRPr sz="800"/>
            </a:lvl1pPr>
            <a:lvl2pPr marL="261238" indent="0">
              <a:buNone/>
              <a:defRPr sz="686"/>
            </a:lvl2pPr>
            <a:lvl3pPr marL="522475" indent="0">
              <a:buNone/>
              <a:defRPr sz="571"/>
            </a:lvl3pPr>
            <a:lvl4pPr marL="783713" indent="0">
              <a:buNone/>
              <a:defRPr sz="514"/>
            </a:lvl4pPr>
            <a:lvl5pPr marL="1044950" indent="0">
              <a:buNone/>
              <a:defRPr sz="514"/>
            </a:lvl5pPr>
            <a:lvl6pPr marL="1306187" indent="0">
              <a:buNone/>
              <a:defRPr sz="514"/>
            </a:lvl6pPr>
            <a:lvl7pPr marL="1567425" indent="0">
              <a:buNone/>
              <a:defRPr sz="514"/>
            </a:lvl7pPr>
            <a:lvl8pPr marL="1828664" indent="0">
              <a:buNone/>
              <a:defRPr sz="514"/>
            </a:lvl8pPr>
            <a:lvl9pPr marL="2089901" indent="0">
              <a:buNone/>
              <a:defRPr sz="514"/>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AU" altLang="en-US"/>
          </a:p>
        </p:txBody>
      </p:sp>
      <p:sp>
        <p:nvSpPr>
          <p:cNvPr id="6" name="Footer Placeholder 5"/>
          <p:cNvSpPr>
            <a:spLocks noGrp="1"/>
          </p:cNvSpPr>
          <p:nvPr>
            <p:ph type="ftr" sz="quarter" idx="11"/>
          </p:nvPr>
        </p:nvSpPr>
        <p:spPr/>
        <p:txBody>
          <a:bodyPr/>
          <a:lstStyle>
            <a:lvl1pPr>
              <a:defRPr/>
            </a:lvl1pPr>
          </a:lstStyle>
          <a:p>
            <a:endParaRPr lang="en-AU" altLang="en-US"/>
          </a:p>
        </p:txBody>
      </p:sp>
      <p:sp>
        <p:nvSpPr>
          <p:cNvPr id="7" name="Slide Number Placeholder 6"/>
          <p:cNvSpPr>
            <a:spLocks noGrp="1"/>
          </p:cNvSpPr>
          <p:nvPr>
            <p:ph type="sldNum" sz="quarter" idx="12"/>
          </p:nvPr>
        </p:nvSpPr>
        <p:spPr/>
        <p:txBody>
          <a:bodyPr/>
          <a:lstStyle>
            <a:lvl1pPr>
              <a:defRPr/>
            </a:lvl1pPr>
          </a:lstStyle>
          <a:p>
            <a:fld id="{A3388DA4-D5E8-40AB-8BF2-B8F067ACA6A5}" type="slidenum">
              <a:rPr lang="en-AU" altLang="en-US"/>
              <a:pPr/>
              <a:t>‹#›</a:t>
            </a:fld>
            <a:endParaRPr lang="en-AU" altLang="en-US"/>
          </a:p>
        </p:txBody>
      </p:sp>
    </p:spTree>
    <p:extLst>
      <p:ext uri="{BB962C8B-B14F-4D97-AF65-F5344CB8AC3E}">
        <p14:creationId xmlns:p14="http://schemas.microsoft.com/office/powerpoint/2010/main" val="4204007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F497D"/>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3131672-2629-446D-8683-037301D2F054}"/>
              </a:ext>
            </a:extLst>
          </p:cNvPr>
          <p:cNvGraphicFramePr>
            <a:graphicFrameLocks noChangeAspect="1"/>
          </p:cNvGraphicFramePr>
          <p:nvPr userDrawn="1">
            <p:custDataLst>
              <p:tags r:id="rId13"/>
            </p:custDataLst>
            <p:extLst>
              <p:ext uri="{D42A27DB-BD31-4B8C-83A1-F6EECF244321}">
                <p14:modId xmlns:p14="http://schemas.microsoft.com/office/powerpoint/2010/main" val="3965465374"/>
              </p:ext>
            </p:extLst>
          </p:nvPr>
        </p:nvGraphicFramePr>
        <p:xfrm>
          <a:off x="2117" y="1588"/>
          <a:ext cx="2117" cy="1588"/>
        </p:xfrm>
        <a:graphic>
          <a:graphicData uri="http://schemas.openxmlformats.org/presentationml/2006/ole">
            <mc:AlternateContent xmlns:mc="http://schemas.openxmlformats.org/markup-compatibility/2006">
              <mc:Choice xmlns:v="urn:schemas-microsoft-com:vml" Requires="v">
                <p:oleObj name="think-cell Slide" r:id="rId15" imgW="425" imgH="424" progId="TCLayout.ActiveDocument.1">
                  <p:embed/>
                </p:oleObj>
              </mc:Choice>
              <mc:Fallback>
                <p:oleObj name="think-cell Slide" r:id="rId15" imgW="425" imgH="424" progId="TCLayout.ActiveDocument.1">
                  <p:embed/>
                  <p:pic>
                    <p:nvPicPr>
                      <p:cNvPr id="3" name="Object 2" hidden="1">
                        <a:extLst>
                          <a:ext uri="{FF2B5EF4-FFF2-40B4-BE49-F238E27FC236}">
                            <a16:creationId xmlns:a16="http://schemas.microsoft.com/office/drawing/2014/main" id="{D3131672-2629-446D-8683-037301D2F054}"/>
                          </a:ext>
                        </a:extLst>
                      </p:cNvPr>
                      <p:cNvPicPr/>
                      <p:nvPr/>
                    </p:nvPicPr>
                    <p:blipFill>
                      <a:blip r:embed="rId16"/>
                      <a:stretch>
                        <a:fillRect/>
                      </a:stretch>
                    </p:blipFill>
                    <p:spPr>
                      <a:xfrm>
                        <a:off x="2117" y="1588"/>
                        <a:ext cx="2117"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8F025DE-683A-4BA3-8837-69516B12386A}"/>
              </a:ext>
            </a:extLst>
          </p:cNvPr>
          <p:cNvSpPr/>
          <p:nvPr userDrawn="1">
            <p:custDataLst>
              <p:tags r:id="rId14"/>
            </p:custDataLst>
          </p:nvPr>
        </p:nvSpPr>
        <p:spPr bwMode="auto">
          <a:xfrm>
            <a:off x="1" y="0"/>
            <a:ext cx="211667" cy="15875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t" anchorCtr="0" compatLnSpc="1">
            <a:prstTxWarp prst="textNoShape">
              <a:avLst/>
            </a:prstTxWarp>
          </a:bodyPr>
          <a:lstStyle/>
          <a:p>
            <a:pPr marL="0" marR="0" lvl="0" indent="0" algn="l" defTabSz="914378" rtl="0" eaLnBrk="0" fontAlgn="base" latinLnBrk="0" hangingPunct="0">
              <a:lnSpc>
                <a:spcPct val="100000"/>
              </a:lnSpc>
              <a:spcBef>
                <a:spcPct val="0"/>
              </a:spcBef>
              <a:spcAft>
                <a:spcPct val="0"/>
              </a:spcAft>
              <a:buClrTx/>
              <a:buSzTx/>
              <a:buFontTx/>
              <a:buNone/>
              <a:tabLst/>
            </a:pPr>
            <a:endParaRPr kumimoji="0" lang="en-US" sz="12057" b="0" i="0" u="none" strike="noStrike" cap="none" normalizeH="0" baseline="0">
              <a:ln>
                <a:noFill/>
              </a:ln>
              <a:solidFill>
                <a:schemeClr val="tx1"/>
              </a:solidFill>
              <a:effectLst/>
              <a:latin typeface="Times" panose="02020603050405020304" pitchFamily="18" charset="0"/>
              <a:ea typeface="+mj-ea"/>
              <a:cs typeface="+mj-cs"/>
              <a:sym typeface="Times" panose="02020603050405020304" pitchFamily="18" charset="0"/>
            </a:endParaRPr>
          </a:p>
        </p:txBody>
      </p:sp>
      <p:sp>
        <p:nvSpPr>
          <p:cNvPr id="1026" name="Rectangle 2"/>
          <p:cNvSpPr>
            <a:spLocks noGrp="1" noChangeArrowheads="1"/>
          </p:cNvSpPr>
          <p:nvPr>
            <p:ph type="title"/>
          </p:nvPr>
        </p:nvSpPr>
        <p:spPr bwMode="auto">
          <a:xfrm>
            <a:off x="3292477" y="1950360"/>
            <a:ext cx="37306251" cy="3658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ctr" anchorCtr="0" compatLnSpc="1">
            <a:prstTxWarp prst="textNoShape">
              <a:avLst/>
            </a:prstTxWarp>
          </a:bodyPr>
          <a:lstStyle/>
          <a:p>
            <a:pPr lvl="0"/>
            <a:r>
              <a:rPr lang="en-US" altLang="en-US"/>
              <a:t>Click to edit Master title style</a:t>
            </a:r>
            <a:endParaRPr lang="en-AU" altLang="en-US"/>
          </a:p>
        </p:txBody>
      </p:sp>
      <p:sp>
        <p:nvSpPr>
          <p:cNvPr id="1027" name="Rectangle 3"/>
          <p:cNvSpPr>
            <a:spLocks noGrp="1" noChangeArrowheads="1"/>
          </p:cNvSpPr>
          <p:nvPr>
            <p:ph type="body" idx="1"/>
          </p:nvPr>
        </p:nvSpPr>
        <p:spPr bwMode="auto">
          <a:xfrm>
            <a:off x="3292477" y="6339115"/>
            <a:ext cx="37306251" cy="13168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AU" altLang="en-US"/>
          </a:p>
        </p:txBody>
      </p:sp>
      <p:sp>
        <p:nvSpPr>
          <p:cNvPr id="1028" name="Rectangle 4"/>
          <p:cNvSpPr>
            <a:spLocks noGrp="1" noChangeArrowheads="1"/>
          </p:cNvSpPr>
          <p:nvPr>
            <p:ph type="dt" sz="half" idx="2"/>
          </p:nvPr>
        </p:nvSpPr>
        <p:spPr bwMode="auto">
          <a:xfrm>
            <a:off x="3292475" y="19995243"/>
            <a:ext cx="9144000" cy="1463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t" anchorCtr="0" compatLnSpc="1">
            <a:prstTxWarp prst="textNoShape">
              <a:avLst/>
            </a:prstTxWarp>
          </a:bodyPr>
          <a:lstStyle>
            <a:lvl1pPr defTabSz="2508062">
              <a:defRPr sz="3828"/>
            </a:lvl1pPr>
          </a:lstStyle>
          <a:p>
            <a:endParaRPr lang="en-AU" altLang="en-US"/>
          </a:p>
        </p:txBody>
      </p:sp>
      <p:sp>
        <p:nvSpPr>
          <p:cNvPr id="1029" name="Rectangle 5"/>
          <p:cNvSpPr>
            <a:spLocks noGrp="1" noChangeArrowheads="1"/>
          </p:cNvSpPr>
          <p:nvPr>
            <p:ph type="ftr" sz="quarter" idx="3"/>
          </p:nvPr>
        </p:nvSpPr>
        <p:spPr bwMode="auto">
          <a:xfrm>
            <a:off x="14997117" y="19995243"/>
            <a:ext cx="13896975" cy="1463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t" anchorCtr="0" compatLnSpc="1">
            <a:prstTxWarp prst="textNoShape">
              <a:avLst/>
            </a:prstTxWarp>
          </a:bodyPr>
          <a:lstStyle>
            <a:lvl1pPr algn="ctr" defTabSz="2508062">
              <a:defRPr sz="3828"/>
            </a:lvl1pPr>
          </a:lstStyle>
          <a:p>
            <a:endParaRPr lang="en-AU" altLang="en-US"/>
          </a:p>
        </p:txBody>
      </p:sp>
      <p:sp>
        <p:nvSpPr>
          <p:cNvPr id="1030" name="Rectangle 6"/>
          <p:cNvSpPr>
            <a:spLocks noGrp="1" noChangeArrowheads="1"/>
          </p:cNvSpPr>
          <p:nvPr>
            <p:ph type="sldNum" sz="quarter" idx="4"/>
          </p:nvPr>
        </p:nvSpPr>
        <p:spPr bwMode="auto">
          <a:xfrm>
            <a:off x="31454725" y="19995243"/>
            <a:ext cx="9144000" cy="1463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t" anchorCtr="0" compatLnSpc="1">
            <a:prstTxWarp prst="textNoShape">
              <a:avLst/>
            </a:prstTxWarp>
          </a:bodyPr>
          <a:lstStyle>
            <a:lvl1pPr algn="r" defTabSz="2508062">
              <a:defRPr sz="3828"/>
            </a:lvl1pPr>
          </a:lstStyle>
          <a:p>
            <a:fld id="{777CDA11-CE27-4048-AD59-A3D9E025B8A2}" type="slidenum">
              <a:rPr lang="en-AU" altLang="en-US"/>
              <a:pPr/>
              <a:t>‹#›</a:t>
            </a:fld>
            <a:endParaRPr lang="en-AU" altLang="en-US"/>
          </a:p>
        </p:txBody>
      </p:sp>
      <p:sp>
        <p:nvSpPr>
          <p:cNvPr id="1031" name="Rectangle 7"/>
          <p:cNvSpPr>
            <a:spLocks noChangeArrowheads="1"/>
          </p:cNvSpPr>
          <p:nvPr/>
        </p:nvSpPr>
        <p:spPr bwMode="auto">
          <a:xfrm>
            <a:off x="0" y="0"/>
            <a:ext cx="43891200" cy="219456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914"/>
          </a:p>
        </p:txBody>
      </p:sp>
      <p:sp>
        <p:nvSpPr>
          <p:cNvPr id="10" name="Rectangle 9">
            <a:extLst>
              <a:ext uri="{FF2B5EF4-FFF2-40B4-BE49-F238E27FC236}">
                <a16:creationId xmlns:a16="http://schemas.microsoft.com/office/drawing/2014/main" id="{3193C017-DFEF-4FF3-B40E-2496F137D9AB}"/>
              </a:ext>
            </a:extLst>
          </p:cNvPr>
          <p:cNvSpPr/>
          <p:nvPr userDrawn="1"/>
        </p:nvSpPr>
        <p:spPr bwMode="auto">
          <a:xfrm>
            <a:off x="-101600" y="0"/>
            <a:ext cx="43992800" cy="219456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378"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508062" rtl="0" eaLnBrk="1" fontAlgn="base" hangingPunct="1">
        <a:spcBef>
          <a:spcPct val="0"/>
        </a:spcBef>
        <a:spcAft>
          <a:spcPct val="0"/>
        </a:spcAft>
        <a:defRPr sz="12057">
          <a:solidFill>
            <a:schemeClr val="tx2"/>
          </a:solidFill>
          <a:latin typeface="+mj-lt"/>
          <a:ea typeface="+mj-ea"/>
          <a:cs typeface="+mj-cs"/>
        </a:defRPr>
      </a:lvl1pPr>
      <a:lvl2pPr algn="ctr" defTabSz="2508062" rtl="0" eaLnBrk="1" fontAlgn="base" hangingPunct="1">
        <a:spcBef>
          <a:spcPct val="0"/>
        </a:spcBef>
        <a:spcAft>
          <a:spcPct val="0"/>
        </a:spcAft>
        <a:defRPr sz="12057">
          <a:solidFill>
            <a:schemeClr val="tx2"/>
          </a:solidFill>
          <a:latin typeface="Times" charset="0"/>
        </a:defRPr>
      </a:lvl2pPr>
      <a:lvl3pPr algn="ctr" defTabSz="2508062" rtl="0" eaLnBrk="1" fontAlgn="base" hangingPunct="1">
        <a:spcBef>
          <a:spcPct val="0"/>
        </a:spcBef>
        <a:spcAft>
          <a:spcPct val="0"/>
        </a:spcAft>
        <a:defRPr sz="12057">
          <a:solidFill>
            <a:schemeClr val="tx2"/>
          </a:solidFill>
          <a:latin typeface="Times" charset="0"/>
        </a:defRPr>
      </a:lvl3pPr>
      <a:lvl4pPr algn="ctr" defTabSz="2508062" rtl="0" eaLnBrk="1" fontAlgn="base" hangingPunct="1">
        <a:spcBef>
          <a:spcPct val="0"/>
        </a:spcBef>
        <a:spcAft>
          <a:spcPct val="0"/>
        </a:spcAft>
        <a:defRPr sz="12057">
          <a:solidFill>
            <a:schemeClr val="tx2"/>
          </a:solidFill>
          <a:latin typeface="Times" charset="0"/>
        </a:defRPr>
      </a:lvl4pPr>
      <a:lvl5pPr algn="ctr" defTabSz="2508062" rtl="0" eaLnBrk="1" fontAlgn="base" hangingPunct="1">
        <a:spcBef>
          <a:spcPct val="0"/>
        </a:spcBef>
        <a:spcAft>
          <a:spcPct val="0"/>
        </a:spcAft>
        <a:defRPr sz="12057">
          <a:solidFill>
            <a:schemeClr val="tx2"/>
          </a:solidFill>
          <a:latin typeface="Times" charset="0"/>
        </a:defRPr>
      </a:lvl5pPr>
      <a:lvl6pPr marL="261238" algn="ctr" defTabSz="2508062" rtl="0" eaLnBrk="1" fontAlgn="base" hangingPunct="1">
        <a:spcBef>
          <a:spcPct val="0"/>
        </a:spcBef>
        <a:spcAft>
          <a:spcPct val="0"/>
        </a:spcAft>
        <a:defRPr sz="12057">
          <a:solidFill>
            <a:schemeClr val="tx2"/>
          </a:solidFill>
          <a:latin typeface="Times" charset="0"/>
        </a:defRPr>
      </a:lvl6pPr>
      <a:lvl7pPr marL="522475" algn="ctr" defTabSz="2508062" rtl="0" eaLnBrk="1" fontAlgn="base" hangingPunct="1">
        <a:spcBef>
          <a:spcPct val="0"/>
        </a:spcBef>
        <a:spcAft>
          <a:spcPct val="0"/>
        </a:spcAft>
        <a:defRPr sz="12057">
          <a:solidFill>
            <a:schemeClr val="tx2"/>
          </a:solidFill>
          <a:latin typeface="Times" charset="0"/>
        </a:defRPr>
      </a:lvl7pPr>
      <a:lvl8pPr marL="783713" algn="ctr" defTabSz="2508062" rtl="0" eaLnBrk="1" fontAlgn="base" hangingPunct="1">
        <a:spcBef>
          <a:spcPct val="0"/>
        </a:spcBef>
        <a:spcAft>
          <a:spcPct val="0"/>
        </a:spcAft>
        <a:defRPr sz="12057">
          <a:solidFill>
            <a:schemeClr val="tx2"/>
          </a:solidFill>
          <a:latin typeface="Times" charset="0"/>
        </a:defRPr>
      </a:lvl8pPr>
      <a:lvl9pPr marL="1044950" algn="ctr" defTabSz="2508062" rtl="0" eaLnBrk="1" fontAlgn="base" hangingPunct="1">
        <a:spcBef>
          <a:spcPct val="0"/>
        </a:spcBef>
        <a:spcAft>
          <a:spcPct val="0"/>
        </a:spcAft>
        <a:defRPr sz="12057">
          <a:solidFill>
            <a:schemeClr val="tx2"/>
          </a:solidFill>
          <a:latin typeface="Times" charset="0"/>
        </a:defRPr>
      </a:lvl9pPr>
    </p:titleStyle>
    <p:bodyStyle>
      <a:lvl1pPr marL="940637" indent="-940637" algn="l" defTabSz="2508062" rtl="0" eaLnBrk="1" fontAlgn="base" hangingPunct="1">
        <a:spcBef>
          <a:spcPct val="20000"/>
        </a:spcBef>
        <a:spcAft>
          <a:spcPct val="0"/>
        </a:spcAft>
        <a:buChar char="•"/>
        <a:defRPr sz="8742">
          <a:solidFill>
            <a:schemeClr val="tx1"/>
          </a:solidFill>
          <a:latin typeface="+mn-lt"/>
          <a:ea typeface="+mn-ea"/>
          <a:cs typeface="+mn-cs"/>
        </a:defRPr>
      </a:lvl1pPr>
      <a:lvl2pPr marL="2037290" indent="-783713" algn="l" defTabSz="2508062" rtl="0" eaLnBrk="1" fontAlgn="base" hangingPunct="1">
        <a:spcBef>
          <a:spcPct val="20000"/>
        </a:spcBef>
        <a:spcAft>
          <a:spcPct val="0"/>
        </a:spcAft>
        <a:buChar char="–"/>
        <a:defRPr sz="7714">
          <a:solidFill>
            <a:schemeClr val="tx1"/>
          </a:solidFill>
          <a:latin typeface="+mn-lt"/>
        </a:defRPr>
      </a:lvl2pPr>
      <a:lvl3pPr marL="3134851" indent="-626789" algn="l" defTabSz="2508062" rtl="0" eaLnBrk="1" fontAlgn="base" hangingPunct="1">
        <a:spcBef>
          <a:spcPct val="20000"/>
        </a:spcBef>
        <a:spcAft>
          <a:spcPct val="0"/>
        </a:spcAft>
        <a:buChar char="•"/>
        <a:defRPr sz="6571">
          <a:solidFill>
            <a:schemeClr val="tx1"/>
          </a:solidFill>
          <a:latin typeface="+mn-lt"/>
        </a:defRPr>
      </a:lvl3pPr>
      <a:lvl4pPr marL="4388429" indent="-626789" algn="l" defTabSz="2508062" rtl="0" eaLnBrk="1" fontAlgn="base" hangingPunct="1">
        <a:spcBef>
          <a:spcPct val="20000"/>
        </a:spcBef>
        <a:spcAft>
          <a:spcPct val="0"/>
        </a:spcAft>
        <a:buChar char="–"/>
        <a:defRPr sz="5485">
          <a:solidFill>
            <a:schemeClr val="tx1"/>
          </a:solidFill>
          <a:latin typeface="+mn-lt"/>
        </a:defRPr>
      </a:lvl4pPr>
      <a:lvl5pPr marL="5641099" indent="-625881" algn="l" defTabSz="2508062" rtl="0" eaLnBrk="1" fontAlgn="base" hangingPunct="1">
        <a:spcBef>
          <a:spcPct val="20000"/>
        </a:spcBef>
        <a:spcAft>
          <a:spcPct val="0"/>
        </a:spcAft>
        <a:buChar char="»"/>
        <a:defRPr sz="5485">
          <a:solidFill>
            <a:schemeClr val="tx1"/>
          </a:solidFill>
          <a:latin typeface="+mn-lt"/>
        </a:defRPr>
      </a:lvl5pPr>
      <a:lvl6pPr marL="5902337" indent="-625881" algn="l" defTabSz="2508062" rtl="0" eaLnBrk="1" fontAlgn="base" hangingPunct="1">
        <a:spcBef>
          <a:spcPct val="20000"/>
        </a:spcBef>
        <a:spcAft>
          <a:spcPct val="0"/>
        </a:spcAft>
        <a:buChar char="»"/>
        <a:defRPr sz="5485">
          <a:solidFill>
            <a:schemeClr val="tx1"/>
          </a:solidFill>
          <a:latin typeface="+mn-lt"/>
        </a:defRPr>
      </a:lvl6pPr>
      <a:lvl7pPr marL="6163574" indent="-625881" algn="l" defTabSz="2508062" rtl="0" eaLnBrk="1" fontAlgn="base" hangingPunct="1">
        <a:spcBef>
          <a:spcPct val="20000"/>
        </a:spcBef>
        <a:spcAft>
          <a:spcPct val="0"/>
        </a:spcAft>
        <a:buChar char="»"/>
        <a:defRPr sz="5485">
          <a:solidFill>
            <a:schemeClr val="tx1"/>
          </a:solidFill>
          <a:latin typeface="+mn-lt"/>
        </a:defRPr>
      </a:lvl7pPr>
      <a:lvl8pPr marL="6424811" indent="-625881" algn="l" defTabSz="2508062" rtl="0" eaLnBrk="1" fontAlgn="base" hangingPunct="1">
        <a:spcBef>
          <a:spcPct val="20000"/>
        </a:spcBef>
        <a:spcAft>
          <a:spcPct val="0"/>
        </a:spcAft>
        <a:buChar char="»"/>
        <a:defRPr sz="5485">
          <a:solidFill>
            <a:schemeClr val="tx1"/>
          </a:solidFill>
          <a:latin typeface="+mn-lt"/>
        </a:defRPr>
      </a:lvl8pPr>
      <a:lvl9pPr marL="6686049" indent="-625881" algn="l" defTabSz="2508062" rtl="0" eaLnBrk="1" fontAlgn="base" hangingPunct="1">
        <a:spcBef>
          <a:spcPct val="20000"/>
        </a:spcBef>
        <a:spcAft>
          <a:spcPct val="0"/>
        </a:spcAft>
        <a:buChar char="»"/>
        <a:defRPr sz="5485">
          <a:solidFill>
            <a:schemeClr val="tx1"/>
          </a:solidFill>
          <a:latin typeface="+mn-lt"/>
        </a:defRPr>
      </a:lvl9pPr>
    </p:bodyStyle>
    <p:otherStyle>
      <a:defPPr>
        <a:defRPr lang="en-US"/>
      </a:defPPr>
      <a:lvl1pPr marL="0" algn="l" defTabSz="522475" rtl="0" eaLnBrk="1" latinLnBrk="0" hangingPunct="1">
        <a:defRPr sz="1029" kern="1200">
          <a:solidFill>
            <a:schemeClr val="tx1"/>
          </a:solidFill>
          <a:latin typeface="+mn-lt"/>
          <a:ea typeface="+mn-ea"/>
          <a:cs typeface="+mn-cs"/>
        </a:defRPr>
      </a:lvl1pPr>
      <a:lvl2pPr marL="261238" algn="l" defTabSz="522475" rtl="0" eaLnBrk="1" latinLnBrk="0" hangingPunct="1">
        <a:defRPr sz="1029" kern="1200">
          <a:solidFill>
            <a:schemeClr val="tx1"/>
          </a:solidFill>
          <a:latin typeface="+mn-lt"/>
          <a:ea typeface="+mn-ea"/>
          <a:cs typeface="+mn-cs"/>
        </a:defRPr>
      </a:lvl2pPr>
      <a:lvl3pPr marL="522475" algn="l" defTabSz="522475" rtl="0" eaLnBrk="1" latinLnBrk="0" hangingPunct="1">
        <a:defRPr sz="1029" kern="1200">
          <a:solidFill>
            <a:schemeClr val="tx1"/>
          </a:solidFill>
          <a:latin typeface="+mn-lt"/>
          <a:ea typeface="+mn-ea"/>
          <a:cs typeface="+mn-cs"/>
        </a:defRPr>
      </a:lvl3pPr>
      <a:lvl4pPr marL="783713" algn="l" defTabSz="522475" rtl="0" eaLnBrk="1" latinLnBrk="0" hangingPunct="1">
        <a:defRPr sz="1029" kern="1200">
          <a:solidFill>
            <a:schemeClr val="tx1"/>
          </a:solidFill>
          <a:latin typeface="+mn-lt"/>
          <a:ea typeface="+mn-ea"/>
          <a:cs typeface="+mn-cs"/>
        </a:defRPr>
      </a:lvl4pPr>
      <a:lvl5pPr marL="1044950" algn="l" defTabSz="522475" rtl="0" eaLnBrk="1" latinLnBrk="0" hangingPunct="1">
        <a:defRPr sz="1029" kern="1200">
          <a:solidFill>
            <a:schemeClr val="tx1"/>
          </a:solidFill>
          <a:latin typeface="+mn-lt"/>
          <a:ea typeface="+mn-ea"/>
          <a:cs typeface="+mn-cs"/>
        </a:defRPr>
      </a:lvl5pPr>
      <a:lvl6pPr marL="1306187" algn="l" defTabSz="522475" rtl="0" eaLnBrk="1" latinLnBrk="0" hangingPunct="1">
        <a:defRPr sz="1029" kern="1200">
          <a:solidFill>
            <a:schemeClr val="tx1"/>
          </a:solidFill>
          <a:latin typeface="+mn-lt"/>
          <a:ea typeface="+mn-ea"/>
          <a:cs typeface="+mn-cs"/>
        </a:defRPr>
      </a:lvl6pPr>
      <a:lvl7pPr marL="1567425" algn="l" defTabSz="522475" rtl="0" eaLnBrk="1" latinLnBrk="0" hangingPunct="1">
        <a:defRPr sz="1029" kern="1200">
          <a:solidFill>
            <a:schemeClr val="tx1"/>
          </a:solidFill>
          <a:latin typeface="+mn-lt"/>
          <a:ea typeface="+mn-ea"/>
          <a:cs typeface="+mn-cs"/>
        </a:defRPr>
      </a:lvl7pPr>
      <a:lvl8pPr marL="1828664" algn="l" defTabSz="522475" rtl="0" eaLnBrk="1" latinLnBrk="0" hangingPunct="1">
        <a:defRPr sz="1029" kern="1200">
          <a:solidFill>
            <a:schemeClr val="tx1"/>
          </a:solidFill>
          <a:latin typeface="+mn-lt"/>
          <a:ea typeface="+mn-ea"/>
          <a:cs typeface="+mn-cs"/>
        </a:defRPr>
      </a:lvl8pPr>
      <a:lvl9pPr marL="2089901" algn="l" defTabSz="522475" rtl="0" eaLnBrk="1" latinLnBrk="0" hangingPunct="1">
        <a:defRPr sz="102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emf"/><Relationship Id="rId13" Type="http://schemas.openxmlformats.org/officeDocument/2006/relationships/image" Target="../media/image9.png"/><Relationship Id="rId3" Type="http://schemas.openxmlformats.org/officeDocument/2006/relationships/chart" Target="../charts/chart1.xml"/><Relationship Id="rId7" Type="http://schemas.openxmlformats.org/officeDocument/2006/relationships/package" Target="../embeddings/Microsoft_Excel_Worksheet2.xlsx"/><Relationship Id="rId12" Type="http://schemas.openxmlformats.org/officeDocument/2006/relationships/image" Target="../media/image8.emf"/><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chart" Target="../charts/chart2.xml"/><Relationship Id="rId11" Type="http://schemas.openxmlformats.org/officeDocument/2006/relationships/image" Target="../media/image7.emf"/><Relationship Id="rId5" Type="http://schemas.openxmlformats.org/officeDocument/2006/relationships/image" Target="../media/image4.png"/><Relationship Id="rId15" Type="http://schemas.openxmlformats.org/officeDocument/2006/relationships/image" Target="../media/image11.png"/><Relationship Id="rId10" Type="http://schemas.openxmlformats.org/officeDocument/2006/relationships/package" Target="../embeddings/Microsoft_Excel_Worksheet3.xlsx"/><Relationship Id="rId4" Type="http://schemas.openxmlformats.org/officeDocument/2006/relationships/image" Target="../media/image3.emf"/><Relationship Id="rId9" Type="http://schemas.openxmlformats.org/officeDocument/2006/relationships/image" Target="../media/image6.png"/><Relationship Id="rId1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8A8EA28-9D87-FE49-87F1-02109BD5E989}"/>
              </a:ext>
            </a:extLst>
          </p:cNvPr>
          <p:cNvSpPr>
            <a:spLocks/>
          </p:cNvSpPr>
          <p:nvPr/>
        </p:nvSpPr>
        <p:spPr bwMode="auto">
          <a:xfrm>
            <a:off x="0" y="1802"/>
            <a:ext cx="9286875" cy="22084748"/>
          </a:xfrm>
          <a:prstGeom prst="rect">
            <a:avLst/>
          </a:prstGeom>
          <a:solidFill>
            <a:srgbClr val="CFB99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bg1"/>
              </a:solidFill>
              <a:effectLst/>
              <a:latin typeface="Times" charset="0"/>
            </a:endParaRPr>
          </a:p>
        </p:txBody>
      </p:sp>
      <p:sp>
        <p:nvSpPr>
          <p:cNvPr id="3" name="Text Box 126">
            <a:extLst>
              <a:ext uri="{FF2B5EF4-FFF2-40B4-BE49-F238E27FC236}">
                <a16:creationId xmlns:a16="http://schemas.microsoft.com/office/drawing/2014/main" id="{D349624F-D4BF-384A-8C7B-0CD27EA08063}"/>
              </a:ext>
            </a:extLst>
          </p:cNvPr>
          <p:cNvSpPr txBox="1">
            <a:spLocks noChangeArrowheads="1"/>
          </p:cNvSpPr>
          <p:nvPr/>
        </p:nvSpPr>
        <p:spPr bwMode="auto">
          <a:xfrm>
            <a:off x="249420" y="4679276"/>
            <a:ext cx="8760284"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3600" b="1" kern="2400" dirty="0">
                <a:effectLst/>
                <a:latin typeface="Arial" panose="020B0604020202020204" pitchFamily="34" charset="0"/>
                <a:ea typeface="MS Mincho" panose="02020609040205080304" pitchFamily="49" charset="-128"/>
                <a:cs typeface="Arial" panose="020B0604020202020204" pitchFamily="34" charset="0"/>
              </a:rPr>
              <a:t>Unstructured Data Analysis to Improve Digital Eligibility of E-Commerce Listings</a:t>
            </a:r>
            <a:endParaRPr lang="en-US" altLang="en-US" sz="3600" b="1"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20CEA435-E150-5348-BD12-BCDA91050022}"/>
              </a:ext>
            </a:extLst>
          </p:cNvPr>
          <p:cNvSpPr txBox="1"/>
          <p:nvPr/>
        </p:nvSpPr>
        <p:spPr>
          <a:xfrm>
            <a:off x="366650" y="6538418"/>
            <a:ext cx="8185610" cy="1471172"/>
          </a:xfrm>
          <a:prstGeom prst="rect">
            <a:avLst/>
          </a:prstGeom>
          <a:noFill/>
        </p:spPr>
        <p:txBody>
          <a:bodyPr wrap="square">
            <a:spAutoFit/>
          </a:bodyPr>
          <a:lstStyle/>
          <a:p>
            <a:pPr>
              <a:spcBef>
                <a:spcPct val="20000"/>
              </a:spcBef>
            </a:pPr>
            <a:r>
              <a:rPr lang="en-IN" sz="1600" b="1" dirty="0" err="1">
                <a:latin typeface="Arial" panose="020B0604020202020204" pitchFamily="34" charset="0"/>
                <a:cs typeface="Arial" panose="020B0604020202020204" pitchFamily="34" charset="0"/>
              </a:rPr>
              <a:t>Suneet</a:t>
            </a:r>
            <a:r>
              <a:rPr lang="en-IN" sz="1600" b="1" dirty="0">
                <a:latin typeface="Arial" panose="020B0604020202020204" pitchFamily="34" charset="0"/>
                <a:cs typeface="Arial" panose="020B0604020202020204" pitchFamily="34" charset="0"/>
              </a:rPr>
              <a:t> Abraham, </a:t>
            </a:r>
            <a:r>
              <a:rPr lang="en-IN" sz="1600" b="1" dirty="0" err="1">
                <a:latin typeface="Arial" panose="020B0604020202020204" pitchFamily="34" charset="0"/>
                <a:cs typeface="Arial" panose="020B0604020202020204" pitchFamily="34" charset="0"/>
              </a:rPr>
              <a:t>Akshay</a:t>
            </a:r>
            <a:r>
              <a:rPr lang="en-IN" sz="1600" b="1" dirty="0">
                <a:latin typeface="Arial" panose="020B0604020202020204" pitchFamily="34" charset="0"/>
                <a:cs typeface="Arial" panose="020B0604020202020204" pitchFamily="34" charset="0"/>
              </a:rPr>
              <a:t> Deshmukh, Anish Jasti, Sharan Shirodkar, </a:t>
            </a:r>
            <a:r>
              <a:rPr lang="en-IN" sz="1600" b="1" dirty="0" err="1">
                <a:latin typeface="Arial" panose="020B0604020202020204" pitchFamily="34" charset="0"/>
                <a:cs typeface="Arial" panose="020B0604020202020204" pitchFamily="34" charset="0"/>
              </a:rPr>
              <a:t>Nikhitha</a:t>
            </a:r>
            <a:r>
              <a:rPr lang="en-IN" sz="1600" b="1" dirty="0">
                <a:latin typeface="Arial" panose="020B0604020202020204" pitchFamily="34" charset="0"/>
                <a:cs typeface="Arial" panose="020B0604020202020204" pitchFamily="34" charset="0"/>
              </a:rPr>
              <a:t> </a:t>
            </a:r>
            <a:r>
              <a:rPr lang="en-IN" sz="1600" b="1" dirty="0" err="1">
                <a:latin typeface="Arial" panose="020B0604020202020204" pitchFamily="34" charset="0"/>
                <a:cs typeface="Arial" panose="020B0604020202020204" pitchFamily="34" charset="0"/>
              </a:rPr>
              <a:t>Siddi</a:t>
            </a:r>
            <a:r>
              <a:rPr lang="en-IN" b="1" dirty="0">
                <a:latin typeface="Arial" panose="020B0604020202020204" pitchFamily="34" charset="0"/>
                <a:cs typeface="Arial" panose="020B0604020202020204" pitchFamily="34" charset="0"/>
              </a:rPr>
              <a:t> </a:t>
            </a:r>
            <a:endParaRPr lang="en-IN" sz="1600" b="1" dirty="0">
              <a:latin typeface="Arial" panose="020B0604020202020204" pitchFamily="34" charset="0"/>
              <a:cs typeface="Arial" panose="020B0604020202020204" pitchFamily="34" charset="0"/>
            </a:endParaRPr>
          </a:p>
          <a:p>
            <a:pPr>
              <a:spcBef>
                <a:spcPct val="20000"/>
              </a:spcBef>
            </a:pPr>
            <a:r>
              <a:rPr lang="en-IN" b="1" dirty="0">
                <a:latin typeface="Arial" panose="020B0604020202020204" pitchFamily="34" charset="0"/>
                <a:cs typeface="Arial" panose="020B0604020202020204" pitchFamily="34" charset="0"/>
              </a:rPr>
              <a:t>M</a:t>
            </a:r>
            <a:r>
              <a:rPr lang="en-IN" sz="1600" b="1" dirty="0">
                <a:latin typeface="Arial" panose="020B0604020202020204" pitchFamily="34" charset="0"/>
                <a:cs typeface="Arial" panose="020B0604020202020204" pitchFamily="34" charset="0"/>
              </a:rPr>
              <a:t>atthew A. Lanham</a:t>
            </a:r>
          </a:p>
          <a:p>
            <a:pPr>
              <a:spcBef>
                <a:spcPct val="20000"/>
              </a:spcBef>
            </a:pPr>
            <a:r>
              <a:rPr lang="en-IN" sz="1600" dirty="0">
                <a:latin typeface="Arial" panose="020B0604020202020204" pitchFamily="34" charset="0"/>
                <a:cs typeface="Arial" panose="020B0604020202020204" pitchFamily="34" charset="0"/>
              </a:rPr>
              <a:t>Purdue University, Krannert School of Management</a:t>
            </a:r>
          </a:p>
          <a:p>
            <a:pPr>
              <a:spcBef>
                <a:spcPct val="20000"/>
              </a:spcBef>
            </a:pPr>
            <a:r>
              <a:rPr lang="en-IN" altLang="en-US" sz="1600" dirty="0">
                <a:latin typeface="Arial" panose="020B0604020202020204" pitchFamily="34" charset="0"/>
                <a:cs typeface="Arial" panose="020B0604020202020204" pitchFamily="34" charset="0"/>
              </a:rPr>
              <a:t>abraha46@purdue.edu; deshmu25@purdue.edu; jastia@purdue.edu; sshirodk@purdue.edu; nsiddi@purdue.edu; lanhamm@purdue.edu</a:t>
            </a:r>
            <a:endParaRPr lang="en-GB" altLang="en-US" sz="1600" dirty="0">
              <a:latin typeface="Arial" charset="0"/>
            </a:endParaRPr>
          </a:p>
        </p:txBody>
      </p:sp>
      <p:sp>
        <p:nvSpPr>
          <p:cNvPr id="6" name="Rectangle 5">
            <a:extLst>
              <a:ext uri="{FF2B5EF4-FFF2-40B4-BE49-F238E27FC236}">
                <a16:creationId xmlns:a16="http://schemas.microsoft.com/office/drawing/2014/main" id="{DDB039CA-7F76-8649-A53F-557878608912}"/>
              </a:ext>
            </a:extLst>
          </p:cNvPr>
          <p:cNvSpPr/>
          <p:nvPr/>
        </p:nvSpPr>
        <p:spPr bwMode="auto">
          <a:xfrm>
            <a:off x="4697" y="8396782"/>
            <a:ext cx="3104529" cy="523220"/>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7" name="Rectangle 6">
            <a:extLst>
              <a:ext uri="{FF2B5EF4-FFF2-40B4-BE49-F238E27FC236}">
                <a16:creationId xmlns:a16="http://schemas.microsoft.com/office/drawing/2014/main" id="{F61566EF-EA75-7944-AC96-4B401B6C5FBF}"/>
              </a:ext>
            </a:extLst>
          </p:cNvPr>
          <p:cNvSpPr/>
          <p:nvPr/>
        </p:nvSpPr>
        <p:spPr>
          <a:xfrm>
            <a:off x="559382" y="8368030"/>
            <a:ext cx="2231486" cy="523220"/>
          </a:xfrm>
          <a:prstGeom prst="rect">
            <a:avLst/>
          </a:prstGeom>
        </p:spPr>
        <p:txBody>
          <a:bodyPr wrap="square">
            <a:spAutoFit/>
          </a:bodyPr>
          <a:lstStyle/>
          <a:p>
            <a:r>
              <a:rPr lang="en-US" altLang="en-US" sz="2800" b="1" dirty="0">
                <a:solidFill>
                  <a:srgbClr val="CFB991"/>
                </a:solidFill>
                <a:latin typeface="Arial" panose="020B0604020202020204" pitchFamily="34" charset="0"/>
                <a:cs typeface="Arial" panose="020B0604020202020204" pitchFamily="34" charset="0"/>
              </a:rPr>
              <a:t>ABSTRACT</a:t>
            </a:r>
            <a:endParaRPr lang="en-US" sz="2800" b="1" dirty="0">
              <a:solidFill>
                <a:srgbClr val="CFB991"/>
              </a:solidFill>
              <a:latin typeface="Arial" panose="020B0604020202020204" pitchFamily="34" charset="0"/>
              <a:cs typeface="Arial" panose="020B0604020202020204" pitchFamily="34" charset="0"/>
            </a:endParaRPr>
          </a:p>
        </p:txBody>
      </p:sp>
      <p:sp>
        <p:nvSpPr>
          <p:cNvPr id="8" name="Rectangle 106">
            <a:extLst>
              <a:ext uri="{FF2B5EF4-FFF2-40B4-BE49-F238E27FC236}">
                <a16:creationId xmlns:a16="http://schemas.microsoft.com/office/drawing/2014/main" id="{6B950405-38E0-004F-90C1-9A4C8E751263}"/>
              </a:ext>
            </a:extLst>
          </p:cNvPr>
          <p:cNvSpPr>
            <a:spLocks noChangeArrowheads="1"/>
          </p:cNvSpPr>
          <p:nvPr/>
        </p:nvSpPr>
        <p:spPr bwMode="auto">
          <a:xfrm>
            <a:off x="644441" y="8700799"/>
            <a:ext cx="7860379" cy="1128698"/>
          </a:xfrm>
          <a:prstGeom prst="rect">
            <a:avLst/>
          </a:prstGeom>
          <a:noFill/>
          <a:ln>
            <a:noFill/>
          </a:ln>
          <a:effectLst/>
        </p:spPr>
        <p:txBody>
          <a:bodyPr lIns="199502" tIns="199502" rIns="199502" bIns="199502" anchor="t"/>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just"/>
            <a:r>
              <a:rPr lang="en-US" sz="1800" dirty="0">
                <a:effectLst/>
                <a:latin typeface="Times New Roman"/>
                <a:ea typeface="SimSun"/>
                <a:cs typeface="Times New Roman"/>
              </a:rPr>
              <a:t>A grocery chain needs to improve the quality of descriptions on their website</a:t>
            </a:r>
            <a:r>
              <a:rPr lang="en-US" sz="1800" dirty="0">
                <a:latin typeface="Times New Roman"/>
                <a:ea typeface="SimSun"/>
                <a:cs typeface="Times New Roman"/>
              </a:rPr>
              <a:t> well as create descriptions where not present. </a:t>
            </a:r>
            <a:r>
              <a:rPr lang="en-US" sz="1800" dirty="0">
                <a:effectLst/>
                <a:latin typeface="Times New Roman"/>
                <a:ea typeface="SimSun"/>
                <a:cs typeface="Times New Roman"/>
              </a:rPr>
              <a:t>We score the existing product descriptions and create a model to generate product description based on the product images. This automation will reduce the manual efforts and set a quality standard for the descriptions. We used OCR to extract text, and </a:t>
            </a:r>
            <a:r>
              <a:rPr lang="en-US" sz="1800" dirty="0">
                <a:latin typeface="Times New Roman"/>
                <a:ea typeface="SimSun"/>
                <a:cs typeface="Times New Roman"/>
              </a:rPr>
              <a:t>C</a:t>
            </a:r>
            <a:r>
              <a:rPr lang="en-US" sz="1800" dirty="0">
                <a:effectLst/>
                <a:latin typeface="Times New Roman"/>
                <a:ea typeface="SimSun"/>
                <a:cs typeface="Times New Roman"/>
              </a:rPr>
              <a:t>hatGpt to generate descriptions.</a:t>
            </a:r>
            <a:endParaRPr lang="en-US" sz="1800" spc="10" dirty="0">
              <a:latin typeface="Times New Roman"/>
              <a:ea typeface="SimSun"/>
              <a:cs typeface="Times New Roman"/>
            </a:endParaRPr>
          </a:p>
        </p:txBody>
      </p:sp>
      <p:sp>
        <p:nvSpPr>
          <p:cNvPr id="9" name="Rectangle 8">
            <a:extLst>
              <a:ext uri="{FF2B5EF4-FFF2-40B4-BE49-F238E27FC236}">
                <a16:creationId xmlns:a16="http://schemas.microsoft.com/office/drawing/2014/main" id="{A54C5E86-D224-D54E-ABA7-B59057CC78D2}"/>
              </a:ext>
            </a:extLst>
          </p:cNvPr>
          <p:cNvSpPr/>
          <p:nvPr/>
        </p:nvSpPr>
        <p:spPr bwMode="auto">
          <a:xfrm>
            <a:off x="-230982" y="10711190"/>
            <a:ext cx="3971260" cy="523220"/>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0" name="Rectangle 9">
            <a:extLst>
              <a:ext uri="{FF2B5EF4-FFF2-40B4-BE49-F238E27FC236}">
                <a16:creationId xmlns:a16="http://schemas.microsoft.com/office/drawing/2014/main" id="{3F31C070-5B6C-7543-BD1F-FAD3DAB522A4}"/>
              </a:ext>
            </a:extLst>
          </p:cNvPr>
          <p:cNvSpPr/>
          <p:nvPr/>
        </p:nvSpPr>
        <p:spPr>
          <a:xfrm>
            <a:off x="559382" y="10711905"/>
            <a:ext cx="3480990" cy="523220"/>
          </a:xfrm>
          <a:prstGeom prst="rect">
            <a:avLst/>
          </a:prstGeom>
        </p:spPr>
        <p:txBody>
          <a:bodyPr wrap="square">
            <a:spAutoFit/>
          </a:bodyPr>
          <a:lstStyle/>
          <a:p>
            <a:r>
              <a:rPr lang="en-US" sz="2800" b="1" dirty="0">
                <a:solidFill>
                  <a:srgbClr val="CFB991"/>
                </a:solidFill>
                <a:latin typeface="Arial" panose="020B0604020202020204" pitchFamily="34" charset="0"/>
                <a:cs typeface="Arial" panose="020B0604020202020204" pitchFamily="34" charset="0"/>
              </a:rPr>
              <a:t>INTRODUCTION</a:t>
            </a:r>
          </a:p>
        </p:txBody>
      </p:sp>
      <p:sp>
        <p:nvSpPr>
          <p:cNvPr id="11" name="Rectangle 106">
            <a:extLst>
              <a:ext uri="{FF2B5EF4-FFF2-40B4-BE49-F238E27FC236}">
                <a16:creationId xmlns:a16="http://schemas.microsoft.com/office/drawing/2014/main" id="{1EE7EC0E-00DB-2A40-AB8C-40B7A7A56ECA}"/>
              </a:ext>
            </a:extLst>
          </p:cNvPr>
          <p:cNvSpPr>
            <a:spLocks noChangeArrowheads="1"/>
          </p:cNvSpPr>
          <p:nvPr/>
        </p:nvSpPr>
        <p:spPr bwMode="auto">
          <a:xfrm>
            <a:off x="644443" y="11255941"/>
            <a:ext cx="7860379" cy="4230574"/>
          </a:xfrm>
          <a:prstGeom prst="rect">
            <a:avLst/>
          </a:prstGeom>
          <a:noFill/>
          <a:ln>
            <a:noFill/>
          </a:ln>
          <a:effectLst/>
        </p:spPr>
        <p:txBody>
          <a:bodyPr lIns="199502" tIns="199502" rIns="199502" bIns="199502" anchor="t"/>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just"/>
            <a:r>
              <a:rPr lang="en-US" sz="1800" b="1" spc="10" dirty="0">
                <a:latin typeface="Times New Roman" panose="02020603050405020304" pitchFamily="18" charset="0"/>
                <a:cs typeface="Times New Roman" panose="02020603050405020304" pitchFamily="18" charset="0"/>
              </a:rPr>
              <a:t>Problem:</a:t>
            </a:r>
            <a:r>
              <a:rPr lang="en-US" sz="1800" spc="10" dirty="0">
                <a:latin typeface="Times New Roman" panose="02020603050405020304" pitchFamily="18" charset="0"/>
                <a:cs typeface="Times New Roman" panose="02020603050405020304" pitchFamily="18" charset="0"/>
              </a:rPr>
              <a:t> We are working with a National supercenter chain that requires vendors to provide product information and at least one image to make their products digitally eligible for the website. However, failure on the vendors' end to meet these requirements is resulting in many products not being listed on the client's website, leading to inconsistent service for customers. Currently, only 33% of the products in the grocery chain's portfolio meet the necessary requirements to be featured on the website.</a:t>
            </a:r>
          </a:p>
          <a:p>
            <a:pPr algn="just"/>
            <a:r>
              <a:rPr lang="en-US" sz="1800" b="1" spc="10" dirty="0">
                <a:latin typeface="Times New Roman" panose="02020603050405020304" pitchFamily="18" charset="0"/>
                <a:cs typeface="Times New Roman" panose="02020603050405020304" pitchFamily="18" charset="0"/>
              </a:rPr>
              <a:t>Solution:</a:t>
            </a:r>
            <a:r>
              <a:rPr lang="en-US" sz="1800" spc="10" dirty="0">
                <a:latin typeface="Times New Roman" panose="02020603050405020304" pitchFamily="18" charset="0"/>
                <a:cs typeface="Times New Roman" panose="02020603050405020304" pitchFamily="18" charset="0"/>
              </a:rPr>
              <a:t> To address the low digital eligibility issue, we are generating missing product descriptions, assessing current descriptions for improvement and establishing SOPs. Our primary performance indicator will be the increase in digital eligible listings. We anticipate that improving digital eligibility will lead to higher customer satisfaction and increased sales.</a:t>
            </a:r>
            <a:endParaRPr lang="en-US" sz="2200" b="1" spc="10" dirty="0">
              <a:latin typeface="Times New Roman" panose="02020603050405020304" pitchFamily="18" charset="0"/>
              <a:cs typeface="Times New Roman" panose="02020603050405020304" pitchFamily="18" charset="0"/>
            </a:endParaRPr>
          </a:p>
        </p:txBody>
      </p:sp>
      <p:sp>
        <p:nvSpPr>
          <p:cNvPr id="43" name="Rectangle 42">
            <a:extLst>
              <a:ext uri="{FF2B5EF4-FFF2-40B4-BE49-F238E27FC236}">
                <a16:creationId xmlns:a16="http://schemas.microsoft.com/office/drawing/2014/main" id="{CFD014E1-60CD-BE42-A272-EFCBC20F2B87}"/>
              </a:ext>
            </a:extLst>
          </p:cNvPr>
          <p:cNvSpPr/>
          <p:nvPr/>
        </p:nvSpPr>
        <p:spPr bwMode="auto">
          <a:xfrm>
            <a:off x="-228601" y="19201015"/>
            <a:ext cx="5401799" cy="523220"/>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4" name="Rectangle 43">
            <a:extLst>
              <a:ext uri="{FF2B5EF4-FFF2-40B4-BE49-F238E27FC236}">
                <a16:creationId xmlns:a16="http://schemas.microsoft.com/office/drawing/2014/main" id="{08B7C9CE-E537-E843-81BC-E842790191E4}"/>
              </a:ext>
            </a:extLst>
          </p:cNvPr>
          <p:cNvSpPr/>
          <p:nvPr/>
        </p:nvSpPr>
        <p:spPr>
          <a:xfrm>
            <a:off x="559382" y="19201015"/>
            <a:ext cx="5401800" cy="523220"/>
          </a:xfrm>
          <a:prstGeom prst="rect">
            <a:avLst/>
          </a:prstGeom>
        </p:spPr>
        <p:txBody>
          <a:bodyPr wrap="square">
            <a:spAutoFit/>
          </a:bodyPr>
          <a:lstStyle/>
          <a:p>
            <a:r>
              <a:rPr lang="en-US" altLang="en-US" sz="2800" b="1" dirty="0">
                <a:solidFill>
                  <a:srgbClr val="CFB991"/>
                </a:solidFill>
                <a:latin typeface="Arial" panose="020B0604020202020204" pitchFamily="34" charset="0"/>
                <a:cs typeface="Arial" panose="020B0604020202020204" pitchFamily="34" charset="0"/>
              </a:rPr>
              <a:t>RESEARCH OBJECTIVES</a:t>
            </a:r>
            <a:endParaRPr lang="en-US" sz="2800" b="1" dirty="0">
              <a:solidFill>
                <a:srgbClr val="CFB991"/>
              </a:solidFill>
              <a:latin typeface="Arial" panose="020B0604020202020204" pitchFamily="34" charset="0"/>
              <a:cs typeface="Arial" panose="020B0604020202020204" pitchFamily="34" charset="0"/>
            </a:endParaRPr>
          </a:p>
        </p:txBody>
      </p:sp>
      <p:sp>
        <p:nvSpPr>
          <p:cNvPr id="45" name="TextBox 44">
            <a:extLst>
              <a:ext uri="{FF2B5EF4-FFF2-40B4-BE49-F238E27FC236}">
                <a16:creationId xmlns:a16="http://schemas.microsoft.com/office/drawing/2014/main" id="{53719D0C-20CD-4A49-9DB4-9B23CCB25437}"/>
              </a:ext>
            </a:extLst>
          </p:cNvPr>
          <p:cNvSpPr txBox="1"/>
          <p:nvPr/>
        </p:nvSpPr>
        <p:spPr>
          <a:xfrm>
            <a:off x="459028" y="19956939"/>
            <a:ext cx="8045792" cy="1256306"/>
          </a:xfrm>
          <a:prstGeom prst="rect">
            <a:avLst/>
          </a:prstGeom>
          <a:noFill/>
        </p:spPr>
        <p:txBody>
          <a:bodyPr wrap="square" rtlCol="0">
            <a:spAutoFit/>
          </a:bodyPr>
          <a:lstStyle/>
          <a:p>
            <a:pPr marL="342892" indent="-342892">
              <a:lnSpc>
                <a:spcPct val="107000"/>
              </a:lnSpc>
              <a:spcBef>
                <a:spcPts val="0"/>
              </a:spcBef>
              <a:spcAft>
                <a:spcPts val="0"/>
              </a:spcAft>
              <a:buFont typeface="Arial" panose="020B0604020202020204" pitchFamily="34" charset="0"/>
              <a:buChar char="•"/>
            </a:pPr>
            <a:r>
              <a:rPr lang="en-US" sz="1800" dirty="0">
                <a:latin typeface="Arial" panose="020B0604020202020204" pitchFamily="34" charset="0"/>
                <a:cs typeface="Arial" panose="020B0604020202020204" pitchFamily="34" charset="0"/>
              </a:rPr>
              <a:t>Can we generate a good quality description for a product by using the text from the image label?</a:t>
            </a:r>
          </a:p>
          <a:p>
            <a:pPr marL="342892" indent="-342892">
              <a:lnSpc>
                <a:spcPct val="107000"/>
              </a:lnSpc>
              <a:spcBef>
                <a:spcPts val="0"/>
              </a:spcBef>
              <a:spcAft>
                <a:spcPts val="0"/>
              </a:spcAft>
              <a:buFont typeface="Arial" panose="020B0604020202020204" pitchFamily="34" charset="0"/>
              <a:buChar char="•"/>
            </a:pPr>
            <a:r>
              <a:rPr lang="en-US" sz="1800" dirty="0">
                <a:latin typeface="Arial" panose="020B0604020202020204" pitchFamily="34" charset="0"/>
                <a:cs typeface="Arial" panose="020B0604020202020204" pitchFamily="34" charset="0"/>
              </a:rPr>
              <a:t>Can we create a scoring algorithm to separate out the good descriptions from the bad descriptions?</a:t>
            </a:r>
          </a:p>
        </p:txBody>
      </p:sp>
      <p:pic>
        <p:nvPicPr>
          <p:cNvPr id="84" name="Picture 83">
            <a:extLst>
              <a:ext uri="{FF2B5EF4-FFF2-40B4-BE49-F238E27FC236}">
                <a16:creationId xmlns:a16="http://schemas.microsoft.com/office/drawing/2014/main" id="{317C0BCC-E345-0C4C-8478-1F2C9E0571D5}"/>
              </a:ext>
            </a:extLst>
          </p:cNvPr>
          <p:cNvPicPr>
            <a:picLocks noChangeAspect="1"/>
          </p:cNvPicPr>
          <p:nvPr/>
        </p:nvPicPr>
        <p:blipFill>
          <a:blip r:embed="rId2" cstate="print">
            <a:extLst>
              <a:ext uri="{28A0092B-C50C-407E-A947-70E740481C1C}">
                <a14:useLocalDpi xmlns:a14="http://schemas.microsoft.com/office/drawing/2010/main"/>
              </a:ext>
            </a:extLst>
          </a:blip>
          <a:srcRect/>
          <a:stretch/>
        </p:blipFill>
        <p:spPr>
          <a:xfrm>
            <a:off x="26346" y="-545412"/>
            <a:ext cx="9299459" cy="5183366"/>
          </a:xfrm>
          <a:prstGeom prst="rect">
            <a:avLst/>
          </a:prstGeom>
        </p:spPr>
      </p:pic>
      <p:sp>
        <p:nvSpPr>
          <p:cNvPr id="85" name="Rectangle 84">
            <a:extLst>
              <a:ext uri="{FF2B5EF4-FFF2-40B4-BE49-F238E27FC236}">
                <a16:creationId xmlns:a16="http://schemas.microsoft.com/office/drawing/2014/main" id="{BD9C05AA-017B-254C-BC15-E92E138174BF}"/>
              </a:ext>
            </a:extLst>
          </p:cNvPr>
          <p:cNvSpPr/>
          <p:nvPr/>
        </p:nvSpPr>
        <p:spPr bwMode="auto">
          <a:xfrm>
            <a:off x="9047612" y="963194"/>
            <a:ext cx="4789126" cy="523220"/>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86" name="Rectangle 85">
            <a:extLst>
              <a:ext uri="{FF2B5EF4-FFF2-40B4-BE49-F238E27FC236}">
                <a16:creationId xmlns:a16="http://schemas.microsoft.com/office/drawing/2014/main" id="{BC9FDF4D-E332-1746-891A-1DBD5BC539A0}"/>
              </a:ext>
            </a:extLst>
          </p:cNvPr>
          <p:cNvSpPr/>
          <p:nvPr/>
        </p:nvSpPr>
        <p:spPr>
          <a:xfrm>
            <a:off x="9808617" y="963194"/>
            <a:ext cx="4789126" cy="523220"/>
          </a:xfrm>
          <a:prstGeom prst="rect">
            <a:avLst/>
          </a:prstGeom>
        </p:spPr>
        <p:txBody>
          <a:bodyPr wrap="square">
            <a:spAutoFit/>
          </a:bodyPr>
          <a:lstStyle/>
          <a:p>
            <a:r>
              <a:rPr lang="en-US" sz="2800" b="1" dirty="0">
                <a:solidFill>
                  <a:srgbClr val="CFB991"/>
                </a:solidFill>
                <a:latin typeface="Arial" panose="020B0604020202020204" pitchFamily="34" charset="0"/>
                <a:cs typeface="Arial" panose="020B0604020202020204" pitchFamily="34" charset="0"/>
              </a:rPr>
              <a:t>LITERATURE REVIEW</a:t>
            </a:r>
          </a:p>
        </p:txBody>
      </p:sp>
      <p:sp>
        <p:nvSpPr>
          <p:cNvPr id="90" name="Rectangle 89">
            <a:extLst>
              <a:ext uri="{FF2B5EF4-FFF2-40B4-BE49-F238E27FC236}">
                <a16:creationId xmlns:a16="http://schemas.microsoft.com/office/drawing/2014/main" id="{23ECD96D-DE0F-F347-A200-C032F611B845}"/>
              </a:ext>
            </a:extLst>
          </p:cNvPr>
          <p:cNvSpPr/>
          <p:nvPr/>
        </p:nvSpPr>
        <p:spPr bwMode="auto">
          <a:xfrm>
            <a:off x="9310650" y="9194939"/>
            <a:ext cx="4178531" cy="556601"/>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91" name="Rectangle 90">
            <a:extLst>
              <a:ext uri="{FF2B5EF4-FFF2-40B4-BE49-F238E27FC236}">
                <a16:creationId xmlns:a16="http://schemas.microsoft.com/office/drawing/2014/main" id="{D75D0D5A-CD18-F540-BE55-8ECE52C11B1F}"/>
              </a:ext>
            </a:extLst>
          </p:cNvPr>
          <p:cNvSpPr/>
          <p:nvPr/>
        </p:nvSpPr>
        <p:spPr>
          <a:xfrm>
            <a:off x="9804900" y="9211630"/>
            <a:ext cx="4789126" cy="523220"/>
          </a:xfrm>
          <a:prstGeom prst="rect">
            <a:avLst/>
          </a:prstGeom>
        </p:spPr>
        <p:txBody>
          <a:bodyPr wrap="square">
            <a:spAutoFit/>
          </a:bodyPr>
          <a:lstStyle/>
          <a:p>
            <a:r>
              <a:rPr lang="en-US" sz="2800" b="1" dirty="0">
                <a:solidFill>
                  <a:srgbClr val="CFB991"/>
                </a:solidFill>
                <a:latin typeface="Arial" panose="020B0604020202020204" pitchFamily="34" charset="0"/>
                <a:cs typeface="Arial" panose="020B0604020202020204" pitchFamily="34" charset="0"/>
              </a:rPr>
              <a:t>METHODOLOGY</a:t>
            </a:r>
          </a:p>
        </p:txBody>
      </p:sp>
      <p:graphicFrame>
        <p:nvGraphicFramePr>
          <p:cNvPr id="115" name="Chart 114">
            <a:extLst>
              <a:ext uri="{FF2B5EF4-FFF2-40B4-BE49-F238E27FC236}">
                <a16:creationId xmlns:a16="http://schemas.microsoft.com/office/drawing/2014/main" id="{75E9FB7B-39FA-05AE-75FA-2D6B2F05A976}"/>
              </a:ext>
            </a:extLst>
          </p:cNvPr>
          <p:cNvGraphicFramePr/>
          <p:nvPr>
            <p:extLst>
              <p:ext uri="{D42A27DB-BD31-4B8C-83A1-F6EECF244321}">
                <p14:modId xmlns:p14="http://schemas.microsoft.com/office/powerpoint/2010/main" val="3411201441"/>
              </p:ext>
            </p:extLst>
          </p:nvPr>
        </p:nvGraphicFramePr>
        <p:xfrm>
          <a:off x="2560788" y="14948910"/>
          <a:ext cx="3400394" cy="3318512"/>
        </p:xfrm>
        <a:graphic>
          <a:graphicData uri="http://schemas.openxmlformats.org/drawingml/2006/chart">
            <c:chart xmlns:c="http://schemas.openxmlformats.org/drawingml/2006/chart" xmlns:r="http://schemas.openxmlformats.org/officeDocument/2006/relationships" r:id="rId3"/>
          </a:graphicData>
        </a:graphic>
      </p:graphicFrame>
      <p:pic>
        <p:nvPicPr>
          <p:cNvPr id="5" name="Picture 4">
            <a:extLst>
              <a:ext uri="{FF2B5EF4-FFF2-40B4-BE49-F238E27FC236}">
                <a16:creationId xmlns:a16="http://schemas.microsoft.com/office/drawing/2014/main" id="{05A0FF63-F75A-CC4F-BA8C-BB93404EF7C8}"/>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13836738" y="-2408257"/>
            <a:ext cx="7684944" cy="833850"/>
          </a:xfrm>
          <a:prstGeom prst="rect">
            <a:avLst/>
          </a:prstGeom>
        </p:spPr>
      </p:pic>
      <p:sp>
        <p:nvSpPr>
          <p:cNvPr id="46" name="Rectangle 45">
            <a:extLst>
              <a:ext uri="{FF2B5EF4-FFF2-40B4-BE49-F238E27FC236}">
                <a16:creationId xmlns:a16="http://schemas.microsoft.com/office/drawing/2014/main" id="{A9D1ABBD-E6B9-2C45-AD29-34CA268774E5}"/>
              </a:ext>
            </a:extLst>
          </p:cNvPr>
          <p:cNvSpPr>
            <a:spLocks/>
          </p:cNvSpPr>
          <p:nvPr/>
        </p:nvSpPr>
        <p:spPr bwMode="auto">
          <a:xfrm>
            <a:off x="34604323" y="-19463"/>
            <a:ext cx="9613448" cy="22084748"/>
          </a:xfrm>
          <a:prstGeom prst="rect">
            <a:avLst/>
          </a:prstGeom>
          <a:solidFill>
            <a:srgbClr val="CFB99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charset="0"/>
            </a:endParaRPr>
          </a:p>
        </p:txBody>
      </p:sp>
      <p:pic>
        <p:nvPicPr>
          <p:cNvPr id="47" name="Picture 46">
            <a:extLst>
              <a:ext uri="{FF2B5EF4-FFF2-40B4-BE49-F238E27FC236}">
                <a16:creationId xmlns:a16="http://schemas.microsoft.com/office/drawing/2014/main" id="{5B0B517D-3D4F-AE46-8B41-294B4572B2EA}"/>
              </a:ext>
            </a:extLst>
          </p:cNvPr>
          <p:cNvPicPr>
            <a:picLocks noChangeAspect="1"/>
          </p:cNvPicPr>
          <p:nvPr/>
        </p:nvPicPr>
        <p:blipFill>
          <a:blip r:embed="rId5"/>
          <a:stretch>
            <a:fillRect/>
          </a:stretch>
        </p:blipFill>
        <p:spPr>
          <a:xfrm>
            <a:off x="40065244" y="18213452"/>
            <a:ext cx="3266574" cy="3146479"/>
          </a:xfrm>
          <a:prstGeom prst="rect">
            <a:avLst/>
          </a:prstGeom>
        </p:spPr>
      </p:pic>
      <p:sp>
        <p:nvSpPr>
          <p:cNvPr id="48" name="Rectangle 47">
            <a:extLst>
              <a:ext uri="{FF2B5EF4-FFF2-40B4-BE49-F238E27FC236}">
                <a16:creationId xmlns:a16="http://schemas.microsoft.com/office/drawing/2014/main" id="{37CD8AE9-DC98-6545-930C-7B4ED50D2444}"/>
              </a:ext>
            </a:extLst>
          </p:cNvPr>
          <p:cNvSpPr/>
          <p:nvPr/>
        </p:nvSpPr>
        <p:spPr bwMode="auto">
          <a:xfrm>
            <a:off x="34630065" y="975072"/>
            <a:ext cx="4468418" cy="523220"/>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49" name="Rectangle 48">
            <a:extLst>
              <a:ext uri="{FF2B5EF4-FFF2-40B4-BE49-F238E27FC236}">
                <a16:creationId xmlns:a16="http://schemas.microsoft.com/office/drawing/2014/main" id="{D99AE288-D0C2-384F-A445-82389DB91C66}"/>
              </a:ext>
            </a:extLst>
          </p:cNvPr>
          <p:cNvSpPr/>
          <p:nvPr/>
        </p:nvSpPr>
        <p:spPr>
          <a:xfrm>
            <a:off x="35358412" y="975072"/>
            <a:ext cx="4213035" cy="523220"/>
          </a:xfrm>
          <a:prstGeom prst="rect">
            <a:avLst/>
          </a:prstGeom>
        </p:spPr>
        <p:txBody>
          <a:bodyPr wrap="square">
            <a:spAutoFit/>
          </a:bodyPr>
          <a:lstStyle/>
          <a:p>
            <a:r>
              <a:rPr lang="en-US" sz="2800" b="1" dirty="0">
                <a:solidFill>
                  <a:srgbClr val="CFB991"/>
                </a:solidFill>
                <a:latin typeface="Arial" panose="020B0604020202020204" pitchFamily="34" charset="0"/>
                <a:cs typeface="Arial" panose="020B0604020202020204" pitchFamily="34" charset="0"/>
              </a:rPr>
              <a:t>EXPECTED IMPACT</a:t>
            </a:r>
          </a:p>
        </p:txBody>
      </p:sp>
      <p:sp>
        <p:nvSpPr>
          <p:cNvPr id="50" name="Rectangle 106">
            <a:extLst>
              <a:ext uri="{FF2B5EF4-FFF2-40B4-BE49-F238E27FC236}">
                <a16:creationId xmlns:a16="http://schemas.microsoft.com/office/drawing/2014/main" id="{A49D1C16-4AB3-5F4B-A778-A38A46EC9866}"/>
              </a:ext>
            </a:extLst>
          </p:cNvPr>
          <p:cNvSpPr>
            <a:spLocks noChangeArrowheads="1"/>
          </p:cNvSpPr>
          <p:nvPr/>
        </p:nvSpPr>
        <p:spPr bwMode="auto">
          <a:xfrm>
            <a:off x="35443474" y="1780519"/>
            <a:ext cx="7860379" cy="4588749"/>
          </a:xfrm>
          <a:prstGeom prst="rect">
            <a:avLst/>
          </a:prstGeom>
          <a:noFill/>
          <a:ln>
            <a:noFill/>
          </a:ln>
          <a:effectLst/>
        </p:spPr>
        <p:txBody>
          <a:bodyPr lIns="199502" tIns="199502" rIns="199502" bIns="199502" anchor="t"/>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just"/>
            <a:r>
              <a:rPr lang="en-US" altLang="en-US" sz="1800" spc="10" dirty="0">
                <a:latin typeface="Arial"/>
                <a:cs typeface="Arial"/>
              </a:rPr>
              <a:t>Discuss the “expected or potential” impact the performance of your model could have. Since you did not work directly with a company, you are framing this as a potential scenario in a how a company could benefit from your insights.</a:t>
            </a:r>
          </a:p>
          <a:p>
            <a:pPr algn="just"/>
            <a:endParaRPr lang="en-US" altLang="en-US" sz="1800" spc="10" dirty="0">
              <a:latin typeface="Arial"/>
              <a:cs typeface="Arial"/>
            </a:endParaRPr>
          </a:p>
          <a:p>
            <a:pPr algn="just"/>
            <a:r>
              <a:rPr lang="en-US" altLang="en-US" sz="1800" spc="10" dirty="0">
                <a:latin typeface="Arial"/>
                <a:cs typeface="Arial"/>
              </a:rPr>
              <a:t>Create a nice-looking plot(s) in Tableau, Excel, or R. Ideally this figure(s) would be one of a few things:</a:t>
            </a:r>
          </a:p>
          <a:p>
            <a:pPr marL="342892" indent="-342892" algn="just">
              <a:buFont typeface="Arial" panose="020B0604020202020204" pitchFamily="34" charset="0"/>
              <a:buChar char="•"/>
            </a:pPr>
            <a:r>
              <a:rPr lang="en-US" altLang="en-US" sz="1800" spc="10" dirty="0">
                <a:latin typeface="Arial"/>
                <a:cs typeface="Arial"/>
              </a:rPr>
              <a:t>Translate your statistical results to potential business results/impact</a:t>
            </a:r>
          </a:p>
          <a:p>
            <a:pPr marL="342892" indent="-342892" algn="just">
              <a:buFont typeface="Arial" panose="020B0604020202020204" pitchFamily="34" charset="0"/>
              <a:buChar char="•"/>
            </a:pPr>
            <a:r>
              <a:rPr lang="en-US" altLang="en-US" sz="1800" spc="10" dirty="0">
                <a:latin typeface="Arial"/>
                <a:cs typeface="Arial"/>
              </a:rPr>
              <a:t>If an interpretable model, discuss the impacts/effects on the outcome with corresponding confidence intervals</a:t>
            </a:r>
          </a:p>
          <a:p>
            <a:pPr marL="342892" indent="-342892" algn="just">
              <a:buFont typeface="Arial" panose="020B0604020202020204" pitchFamily="34" charset="0"/>
              <a:buChar char="•"/>
            </a:pPr>
            <a:r>
              <a:rPr lang="en-US" altLang="en-US" sz="1800" spc="10" dirty="0">
                <a:latin typeface="Arial"/>
                <a:cs typeface="Arial"/>
              </a:rPr>
              <a:t>If prediction accuracy was a focus, say an 80% accuracy (from your best model) versus a 75% accuracy, how does this 5% improvement impact the business business, customer, or other stakeholder?</a:t>
            </a:r>
          </a:p>
        </p:txBody>
      </p:sp>
      <p:sp>
        <p:nvSpPr>
          <p:cNvPr id="51" name="Rectangle 50">
            <a:extLst>
              <a:ext uri="{FF2B5EF4-FFF2-40B4-BE49-F238E27FC236}">
                <a16:creationId xmlns:a16="http://schemas.microsoft.com/office/drawing/2014/main" id="{50C9CBDD-6FC8-4B44-8B30-953B4C4E8AE8}"/>
              </a:ext>
            </a:extLst>
          </p:cNvPr>
          <p:cNvSpPr/>
          <p:nvPr/>
        </p:nvSpPr>
        <p:spPr bwMode="auto">
          <a:xfrm>
            <a:off x="34604323" y="11022911"/>
            <a:ext cx="3971260" cy="523220"/>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52" name="Rectangle 51">
            <a:extLst>
              <a:ext uri="{FF2B5EF4-FFF2-40B4-BE49-F238E27FC236}">
                <a16:creationId xmlns:a16="http://schemas.microsoft.com/office/drawing/2014/main" id="{F3707400-7926-F14B-9886-C9AB4F8BAE8C}"/>
              </a:ext>
            </a:extLst>
          </p:cNvPr>
          <p:cNvSpPr/>
          <p:nvPr/>
        </p:nvSpPr>
        <p:spPr>
          <a:xfrm>
            <a:off x="35392305" y="11044176"/>
            <a:ext cx="3480990" cy="523220"/>
          </a:xfrm>
          <a:prstGeom prst="rect">
            <a:avLst/>
          </a:prstGeom>
        </p:spPr>
        <p:txBody>
          <a:bodyPr wrap="square">
            <a:spAutoFit/>
          </a:bodyPr>
          <a:lstStyle/>
          <a:p>
            <a:r>
              <a:rPr lang="en-US" sz="2800" b="1" dirty="0">
                <a:solidFill>
                  <a:srgbClr val="CFB991"/>
                </a:solidFill>
                <a:latin typeface="Arial" panose="020B0604020202020204" pitchFamily="34" charset="0"/>
                <a:cs typeface="Arial" panose="020B0604020202020204" pitchFamily="34" charset="0"/>
              </a:rPr>
              <a:t>CONCLUSIONS</a:t>
            </a:r>
          </a:p>
        </p:txBody>
      </p:sp>
      <p:grpSp>
        <p:nvGrpSpPr>
          <p:cNvPr id="53" name="Group 52">
            <a:extLst>
              <a:ext uri="{FF2B5EF4-FFF2-40B4-BE49-F238E27FC236}">
                <a16:creationId xmlns:a16="http://schemas.microsoft.com/office/drawing/2014/main" id="{2D758592-4256-F141-A97A-B86F033A5F3A}"/>
              </a:ext>
            </a:extLst>
          </p:cNvPr>
          <p:cNvGrpSpPr/>
          <p:nvPr/>
        </p:nvGrpSpPr>
        <p:grpSpPr>
          <a:xfrm>
            <a:off x="35276211" y="6387021"/>
            <a:ext cx="7943101" cy="3227644"/>
            <a:chOff x="25289585" y="11815798"/>
            <a:chExt cx="7270041" cy="3385539"/>
          </a:xfrm>
        </p:grpSpPr>
        <p:grpSp>
          <p:nvGrpSpPr>
            <p:cNvPr id="54" name="Group 53">
              <a:extLst>
                <a:ext uri="{FF2B5EF4-FFF2-40B4-BE49-F238E27FC236}">
                  <a16:creationId xmlns:a16="http://schemas.microsoft.com/office/drawing/2014/main" id="{AC2FE12A-360D-9341-BDD9-4FCB0A84C3C7}"/>
                </a:ext>
              </a:extLst>
            </p:cNvPr>
            <p:cNvGrpSpPr/>
            <p:nvPr/>
          </p:nvGrpSpPr>
          <p:grpSpPr>
            <a:xfrm>
              <a:off x="25289585" y="11815798"/>
              <a:ext cx="7270041" cy="3385539"/>
              <a:chOff x="1149350" y="904695"/>
              <a:chExt cx="7226300" cy="3457830"/>
            </a:xfrm>
          </p:grpSpPr>
          <p:sp>
            <p:nvSpPr>
              <p:cNvPr id="60" name="Text Placeholder 11">
                <a:extLst>
                  <a:ext uri="{FF2B5EF4-FFF2-40B4-BE49-F238E27FC236}">
                    <a16:creationId xmlns:a16="http://schemas.microsoft.com/office/drawing/2014/main" id="{1DF6028C-5B85-9444-8726-6466ADB39637}"/>
                  </a:ext>
                </a:extLst>
              </p:cNvPr>
              <p:cNvSpPr>
                <a:spLocks noGrp="1"/>
              </p:cNvSpPr>
              <p:nvPr/>
            </p:nvSpPr>
            <p:spPr bwMode="gray">
              <a:xfrm>
                <a:off x="7626350" y="1662747"/>
                <a:ext cx="312738" cy="201613"/>
              </a:xfrm>
              <a:prstGeom prst="rect">
                <a:avLst/>
              </a:prstGeom>
              <a:noFill/>
              <a:ln>
                <a:noFill/>
              </a:ln>
              <a:extLst>
                <a:ext uri="{909E8E84-426E-40DD-AFC4-6F175D3DCCD1}">
                  <a14:hiddenFill xmlns:a14="http://schemas.microsoft.com/office/drawing/2010/main">
                    <a:solidFill>
                      <a:scrgbClr r="0" g="0" b="0"/>
                    </a:solidFill>
                  </a14:hiddenFill>
                </a:ext>
                <a:ext uri="{909E8E84-426E-40dd-AFC4-6F175D3DCCD1}">
                  <a14:hiddenFill xmlns="" xmlns:lc="http://schemas.openxmlformats.org/drawingml/2006/lockedCanvas" xmlns:a14="http://schemas.microsoft.com/office/drawing/2010/main">
                    <a:solidFill>
                      <a:srgbClr val="FFFFFF"/>
                    </a:solidFill>
                  </a14:hiddenFill>
                </a:ext>
                <a:ext uri="{91240B29-F687-4f45-9708-019B960494DF}">
                  <a14:hiddenLine xmlns="" xmlns:lc="http://schemas.openxmlformats.org/drawingml/2006/lockedCanvas" xmlns:a14="http://schemas.microsoft.com/office/drawing/2010/main" w="9525">
                    <a:solidFill>
                      <a:srgbClr val="000000"/>
                    </a:solidFill>
                    <a:miter lim="800000"/>
                    <a:headEnd/>
                    <a:tailEnd/>
                  </a14:hiddenLine>
                </a:ext>
                <a:ext uri="{FAA26D3D-D897-4be2-8F04-BA451C77F1D7}">
                  <ma14:placeholderFlag xmlns="" xmlns:lc="http://schemas.openxmlformats.org/drawingml/2006/lockedCanvas" xmlns:ma14="http://schemas.microsoft.com/office/mac/drawingml/2011/main" val="1"/>
                </a:ext>
              </a:extLst>
            </p:spPr>
            <p:txBody>
              <a:bodyPr vert="horz" wrap="none" lIns="20638" tIns="0" rIns="20638" bIns="0" numCol="1" spcCol="0" anchor="b" anchorCtr="0" compatLnSpc="1">
                <a:prstTxWarp prst="textNoShape">
                  <a:avLst/>
                </a:prstTxWarp>
                <a:noAutofit/>
              </a:bodyPr>
              <a:lstStyle>
                <a:defPPr>
                  <a:defRPr lang="en-US"/>
                </a:defPPr>
                <a:lvl1pPr algn="l" defTabSz="912813" rtl="0" fontAlgn="base">
                  <a:spcBef>
                    <a:spcPct val="0"/>
                  </a:spcBef>
                  <a:spcAft>
                    <a:spcPct val="0"/>
                  </a:spcAft>
                  <a:defRPr kern="1200">
                    <a:solidFill>
                      <a:schemeClr val="tx1"/>
                    </a:solidFill>
                    <a:latin typeface="Roboto Light" charset="0"/>
                    <a:ea typeface="ＭＳ Ｐゴシック" charset="0"/>
                    <a:cs typeface="ＭＳ Ｐゴシック" charset="0"/>
                  </a:defRPr>
                </a:lvl1pPr>
                <a:lvl2pPr marL="455613" indent="1588" algn="l" defTabSz="912813" rtl="0" fontAlgn="base">
                  <a:spcBef>
                    <a:spcPct val="0"/>
                  </a:spcBef>
                  <a:spcAft>
                    <a:spcPct val="0"/>
                  </a:spcAft>
                  <a:defRPr kern="1200">
                    <a:solidFill>
                      <a:schemeClr val="tx1"/>
                    </a:solidFill>
                    <a:latin typeface="Roboto Light" charset="0"/>
                    <a:ea typeface="ＭＳ Ｐゴシック" charset="0"/>
                    <a:cs typeface="ＭＳ Ｐゴシック" charset="0"/>
                  </a:defRPr>
                </a:lvl2pPr>
                <a:lvl3pPr marL="912813" indent="1588" algn="l" defTabSz="912813" rtl="0" fontAlgn="base">
                  <a:spcBef>
                    <a:spcPct val="0"/>
                  </a:spcBef>
                  <a:spcAft>
                    <a:spcPct val="0"/>
                  </a:spcAft>
                  <a:defRPr kern="1200">
                    <a:solidFill>
                      <a:schemeClr val="tx1"/>
                    </a:solidFill>
                    <a:latin typeface="Roboto Light" charset="0"/>
                    <a:ea typeface="ＭＳ Ｐゴシック" charset="0"/>
                    <a:cs typeface="ＭＳ Ｐゴシック" charset="0"/>
                  </a:defRPr>
                </a:lvl3pPr>
                <a:lvl4pPr marL="1370013" indent="1588" algn="l" defTabSz="912813" rtl="0" fontAlgn="base">
                  <a:spcBef>
                    <a:spcPct val="0"/>
                  </a:spcBef>
                  <a:spcAft>
                    <a:spcPct val="0"/>
                  </a:spcAft>
                  <a:defRPr kern="1200">
                    <a:solidFill>
                      <a:schemeClr val="tx1"/>
                    </a:solidFill>
                    <a:latin typeface="Roboto Light" charset="0"/>
                    <a:ea typeface="ＭＳ Ｐゴシック" charset="0"/>
                    <a:cs typeface="ＭＳ Ｐゴシック" charset="0"/>
                  </a:defRPr>
                </a:lvl4pPr>
                <a:lvl5pPr marL="1827213" indent="1588" algn="l" defTabSz="912813" rtl="0" fontAlgn="base">
                  <a:spcBef>
                    <a:spcPct val="0"/>
                  </a:spcBef>
                  <a:spcAft>
                    <a:spcPct val="0"/>
                  </a:spcAft>
                  <a:defRPr kern="1200">
                    <a:solidFill>
                      <a:schemeClr val="tx1"/>
                    </a:solidFill>
                    <a:latin typeface="Roboto Light" charset="0"/>
                    <a:ea typeface="ＭＳ Ｐゴシック" charset="0"/>
                    <a:cs typeface="ＭＳ Ｐゴシック" charset="0"/>
                  </a:defRPr>
                </a:lvl5pPr>
                <a:lvl6pPr marL="2286000" algn="l" defTabSz="457200" rtl="0" eaLnBrk="1" latinLnBrk="0" hangingPunct="1">
                  <a:defRPr kern="1200">
                    <a:solidFill>
                      <a:schemeClr val="tx1"/>
                    </a:solidFill>
                    <a:latin typeface="Roboto Light" charset="0"/>
                    <a:ea typeface="ＭＳ Ｐゴシック" charset="0"/>
                    <a:cs typeface="ＭＳ Ｐゴシック" charset="0"/>
                  </a:defRPr>
                </a:lvl6pPr>
                <a:lvl7pPr marL="2743200" algn="l" defTabSz="457200" rtl="0" eaLnBrk="1" latinLnBrk="0" hangingPunct="1">
                  <a:defRPr kern="1200">
                    <a:solidFill>
                      <a:schemeClr val="tx1"/>
                    </a:solidFill>
                    <a:latin typeface="Roboto Light" charset="0"/>
                    <a:ea typeface="ＭＳ Ｐゴシック" charset="0"/>
                    <a:cs typeface="ＭＳ Ｐゴシック" charset="0"/>
                  </a:defRPr>
                </a:lvl7pPr>
                <a:lvl8pPr marL="3200400" algn="l" defTabSz="457200" rtl="0" eaLnBrk="1" latinLnBrk="0" hangingPunct="1">
                  <a:defRPr kern="1200">
                    <a:solidFill>
                      <a:schemeClr val="tx1"/>
                    </a:solidFill>
                    <a:latin typeface="Roboto Light" charset="0"/>
                    <a:ea typeface="ＭＳ Ｐゴシック" charset="0"/>
                    <a:cs typeface="ＭＳ Ｐゴシック" charset="0"/>
                  </a:defRPr>
                </a:lvl8pPr>
                <a:lvl9pPr marL="3657600" algn="l" defTabSz="457200" rtl="0" eaLnBrk="1" latinLnBrk="0" hangingPunct="1">
                  <a:defRPr kern="1200">
                    <a:solidFill>
                      <a:schemeClr val="tx1"/>
                    </a:solidFill>
                    <a:latin typeface="Roboto Light" charset="0"/>
                    <a:ea typeface="ＭＳ Ｐゴシック" charset="0"/>
                    <a:cs typeface="ＭＳ Ｐゴシック" charset="0"/>
                  </a:defRPr>
                </a:lvl9pPr>
              </a:lstStyle>
              <a:p>
                <a:fld id="{836D957C-DB45-47DD-9CDF-56638D547EB8}" type="datetime'''5''''''0''''''''''''''''''''''.''''''''6'''''''">
                  <a:rPr lang="en-US" altLang="en-US" sz="2000" b="1">
                    <a:solidFill>
                      <a:schemeClr val="bg1"/>
                    </a:solidFill>
                    <a:latin typeface="Arial" panose="020B0604020202020204" pitchFamily="34" charset="0"/>
                    <a:cs typeface="Arial" panose="020B0604020202020204" pitchFamily="34" charset="0"/>
                    <a:sym typeface="Arial" panose="020B0604020202020204" pitchFamily="34" charset="0"/>
                  </a:rPr>
                  <a:pPr/>
                  <a:t>50.6</a:t>
                </a:fld>
                <a:endParaRPr lang="en-US" sz="1100" b="1">
                  <a:solidFill>
                    <a:schemeClr val="bg1"/>
                  </a:solidFill>
                  <a:latin typeface="Arial" panose="020B0604020202020204" pitchFamily="34" charset="0"/>
                  <a:ea typeface="ＭＳ Ｐゴシック" panose="020B0600070205080204" pitchFamily="34" charset="-128"/>
                  <a:cs typeface="Arial" panose="020B0604020202020204" pitchFamily="34" charset="0"/>
                  <a:sym typeface="Arial" panose="020B0604020202020204" pitchFamily="34" charset="0"/>
                </a:endParaRPr>
              </a:p>
            </p:txBody>
          </p:sp>
          <p:grpSp>
            <p:nvGrpSpPr>
              <p:cNvPr id="61" name="Group 60">
                <a:extLst>
                  <a:ext uri="{FF2B5EF4-FFF2-40B4-BE49-F238E27FC236}">
                    <a16:creationId xmlns:a16="http://schemas.microsoft.com/office/drawing/2014/main" id="{4A096BFC-A365-DC48-B697-03DA0C08BC9C}"/>
                  </a:ext>
                </a:extLst>
              </p:cNvPr>
              <p:cNvGrpSpPr/>
              <p:nvPr/>
            </p:nvGrpSpPr>
            <p:grpSpPr>
              <a:xfrm>
                <a:off x="1149350" y="904695"/>
                <a:ext cx="7226300" cy="3457830"/>
                <a:chOff x="1149350" y="904695"/>
                <a:chExt cx="7226300" cy="3457830"/>
              </a:xfrm>
            </p:grpSpPr>
            <p:cxnSp>
              <p:nvCxnSpPr>
                <p:cNvPr id="62" name="Straight Connector 61">
                  <a:extLst>
                    <a:ext uri="{FF2B5EF4-FFF2-40B4-BE49-F238E27FC236}">
                      <a16:creationId xmlns:a16="http://schemas.microsoft.com/office/drawing/2014/main" id="{75395540-2850-3F45-8956-3C446FFC9136}"/>
                    </a:ext>
                  </a:extLst>
                </p:cNvPr>
                <p:cNvCxnSpPr/>
                <p:nvPr/>
              </p:nvCxnSpPr>
              <p:spPr bwMode="auto">
                <a:xfrm>
                  <a:off x="2016125" y="3605213"/>
                  <a:ext cx="447675" cy="0"/>
                </a:xfrm>
                <a:prstGeom prst="line">
                  <a:avLst/>
                </a:prstGeom>
                <a:ln w="3175" cap="flat" cmpd="sng" algn="ctr">
                  <a:solidFill>
                    <a:schemeClr val="tx1"/>
                  </a:solidFill>
                  <a:prstDash val="lgDash"/>
                  <a:round/>
                  <a:headEnd type="none" w="med" len="med"/>
                  <a:tailEnd type="none" w="med" len="med"/>
                </a:ln>
                <a:effectLst/>
                <a:extLst>
                  <a:ext uri="{AF507438-7753-43E0-B8FC-AC1667EBCBE1}">
                    <a14:hiddenEffects xmlns:a14="http://schemas.microsoft.com/office/drawing/2010/main">
                      <a:effectLst>
                        <a:outerShdw blurRad="40000" dist="20000" dir="5400000" rotWithShape="0">
                          <a:srgbClr val="000000">
                            <a:alpha val="38000"/>
                          </a:srgbClr>
                        </a:outerShdw>
                      </a:effectLst>
                    </a14:hiddenEffects>
                  </a:ext>
                </a:extLst>
              </p:spPr>
              <p:style>
                <a:lnRef idx="2">
                  <a:schemeClr val="accent1"/>
                </a:lnRef>
                <a:fillRef idx="0">
                  <a:schemeClr val="accent1"/>
                </a:fillRef>
                <a:effectRef idx="1">
                  <a:schemeClr val="accent1"/>
                </a:effectRef>
                <a:fontRef idx="minor">
                  <a:schemeClr val="tx1"/>
                </a:fontRef>
              </p:style>
            </p:cxnSp>
            <p:cxnSp>
              <p:nvCxnSpPr>
                <p:cNvPr id="63" name="Straight Connector 62">
                  <a:extLst>
                    <a:ext uri="{FF2B5EF4-FFF2-40B4-BE49-F238E27FC236}">
                      <a16:creationId xmlns:a16="http://schemas.microsoft.com/office/drawing/2014/main" id="{DCC51EC5-078B-6D4A-AEC9-C91C752F57EE}"/>
                    </a:ext>
                  </a:extLst>
                </p:cNvPr>
                <p:cNvCxnSpPr/>
                <p:nvPr/>
              </p:nvCxnSpPr>
              <p:spPr bwMode="auto">
                <a:xfrm>
                  <a:off x="3025775" y="2422525"/>
                  <a:ext cx="447675" cy="0"/>
                </a:xfrm>
                <a:prstGeom prst="line">
                  <a:avLst/>
                </a:prstGeom>
                <a:ln w="3175" cap="flat" cmpd="sng" algn="ctr">
                  <a:solidFill>
                    <a:schemeClr val="tx1"/>
                  </a:solidFill>
                  <a:prstDash val="lgDash"/>
                  <a:round/>
                  <a:headEnd type="none" w="med" len="med"/>
                  <a:tailEnd type="none" w="med" len="med"/>
                </a:ln>
                <a:effectLst/>
                <a:extLst>
                  <a:ext uri="{AF507438-7753-43E0-B8FC-AC1667EBCBE1}">
                    <a14:hiddenEffects xmlns:a14="http://schemas.microsoft.com/office/drawing/2010/main">
                      <a:effectLst>
                        <a:outerShdw blurRad="40000" dist="20000" dir="5400000" rotWithShape="0">
                          <a:srgbClr val="000000">
                            <a:alpha val="38000"/>
                          </a:srgbClr>
                        </a:outerShdw>
                      </a:effectLst>
                    </a14:hiddenEffects>
                  </a:ext>
                </a:extLst>
              </p:spPr>
              <p:style>
                <a:lnRef idx="2">
                  <a:schemeClr val="accent1"/>
                </a:lnRef>
                <a:fillRef idx="0">
                  <a:schemeClr val="accent1"/>
                </a:fillRef>
                <a:effectRef idx="1">
                  <a:schemeClr val="accent1"/>
                </a:effectRef>
                <a:fontRef idx="minor">
                  <a:schemeClr val="tx1"/>
                </a:fontRef>
              </p:style>
            </p:cxnSp>
            <p:cxnSp>
              <p:nvCxnSpPr>
                <p:cNvPr id="64" name="Straight Connector 63">
                  <a:extLst>
                    <a:ext uri="{FF2B5EF4-FFF2-40B4-BE49-F238E27FC236}">
                      <a16:creationId xmlns:a16="http://schemas.microsoft.com/office/drawing/2014/main" id="{8A71E19D-4AF3-834F-8BA9-98679D517C13}"/>
                    </a:ext>
                  </a:extLst>
                </p:cNvPr>
                <p:cNvCxnSpPr/>
                <p:nvPr/>
              </p:nvCxnSpPr>
              <p:spPr bwMode="auto">
                <a:xfrm>
                  <a:off x="7061200" y="1192213"/>
                  <a:ext cx="447675" cy="0"/>
                </a:xfrm>
                <a:prstGeom prst="line">
                  <a:avLst/>
                </a:prstGeom>
                <a:ln w="3175" cap="flat" cmpd="sng" algn="ctr">
                  <a:solidFill>
                    <a:schemeClr val="tx1"/>
                  </a:solidFill>
                  <a:prstDash val="lgDash"/>
                  <a:round/>
                  <a:headEnd type="none" w="med" len="med"/>
                  <a:tailEnd type="none" w="med" len="med"/>
                </a:ln>
                <a:effectLst/>
                <a:extLst>
                  <a:ext uri="{AF507438-7753-43E0-B8FC-AC1667EBCBE1}">
                    <a14:hiddenEffects xmlns:a14="http://schemas.microsoft.com/office/drawing/2010/main">
                      <a:effectLst>
                        <a:outerShdw blurRad="40000" dist="20000" dir="5400000" rotWithShape="0">
                          <a:srgbClr val="000000">
                            <a:alpha val="38000"/>
                          </a:srgbClr>
                        </a:outerShdw>
                      </a:effectLst>
                    </a14:hiddenEffects>
                  </a:ext>
                </a:extLst>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8E0321EB-10AB-DE43-AA1F-EBA7899256CB}"/>
                    </a:ext>
                  </a:extLst>
                </p:cNvPr>
                <p:cNvCxnSpPr/>
                <p:nvPr/>
              </p:nvCxnSpPr>
              <p:spPr bwMode="auto">
                <a:xfrm>
                  <a:off x="5043488" y="1654175"/>
                  <a:ext cx="447675" cy="0"/>
                </a:xfrm>
                <a:prstGeom prst="line">
                  <a:avLst/>
                </a:prstGeom>
                <a:ln w="3175" cap="flat" cmpd="sng" algn="ctr">
                  <a:solidFill>
                    <a:schemeClr val="tx1"/>
                  </a:solidFill>
                  <a:prstDash val="lgDash"/>
                  <a:round/>
                  <a:headEnd type="none" w="med" len="med"/>
                  <a:tailEnd type="none" w="med" len="med"/>
                </a:ln>
                <a:effectLst/>
                <a:extLst>
                  <a:ext uri="{AF507438-7753-43E0-B8FC-AC1667EBCBE1}">
                    <a14:hiddenEffects xmlns:a14="http://schemas.microsoft.com/office/drawing/2010/main">
                      <a:effectLst>
                        <a:outerShdw blurRad="40000" dist="20000" dir="5400000" rotWithShape="0">
                          <a:srgbClr val="000000">
                            <a:alpha val="38000"/>
                          </a:srgbClr>
                        </a:outerShdw>
                      </a:effectLst>
                    </a14:hiddenEffects>
                  </a:ext>
                </a:extLst>
              </p:spPr>
              <p:style>
                <a:lnRef idx="2">
                  <a:schemeClr val="accent1"/>
                </a:lnRef>
                <a:fillRef idx="0">
                  <a:schemeClr val="accent1"/>
                </a:fillRef>
                <a:effectRef idx="1">
                  <a:schemeClr val="accent1"/>
                </a:effectRef>
                <a:fontRef idx="minor">
                  <a:schemeClr val="tx1"/>
                </a:fontRef>
              </p:style>
            </p:cxnSp>
            <p:cxnSp>
              <p:nvCxnSpPr>
                <p:cNvPr id="66" name="Straight Connector 65">
                  <a:extLst>
                    <a:ext uri="{FF2B5EF4-FFF2-40B4-BE49-F238E27FC236}">
                      <a16:creationId xmlns:a16="http://schemas.microsoft.com/office/drawing/2014/main" id="{76EF526B-EC9C-E94B-8184-251A211611FA}"/>
                    </a:ext>
                  </a:extLst>
                </p:cNvPr>
                <p:cNvCxnSpPr/>
                <p:nvPr/>
              </p:nvCxnSpPr>
              <p:spPr bwMode="auto">
                <a:xfrm>
                  <a:off x="6051550" y="1522413"/>
                  <a:ext cx="447675" cy="0"/>
                </a:xfrm>
                <a:prstGeom prst="line">
                  <a:avLst/>
                </a:prstGeom>
                <a:ln w="3175" cap="flat" cmpd="sng" algn="ctr">
                  <a:solidFill>
                    <a:schemeClr val="tx1"/>
                  </a:solidFill>
                  <a:prstDash val="lgDash"/>
                  <a:round/>
                  <a:headEnd type="none" w="med" len="med"/>
                  <a:tailEnd type="none" w="med" len="med"/>
                </a:ln>
                <a:effectLst/>
                <a:extLst>
                  <a:ext uri="{AF507438-7753-43E0-B8FC-AC1667EBCBE1}">
                    <a14:hiddenEffects xmlns:a14="http://schemas.microsoft.com/office/drawing/2010/main">
                      <a:effectLst>
                        <a:outerShdw blurRad="40000" dist="20000" dir="5400000" rotWithShape="0">
                          <a:srgbClr val="000000">
                            <a:alpha val="38000"/>
                          </a:srgbClr>
                        </a:outerShdw>
                      </a:effectLst>
                    </a14:hiddenEffects>
                  </a:ext>
                </a:extLst>
              </p:spPr>
              <p:style>
                <a:lnRef idx="2">
                  <a:schemeClr val="accent1"/>
                </a:lnRef>
                <a:fillRef idx="0">
                  <a:schemeClr val="accent1"/>
                </a:fillRef>
                <a:effectRef idx="1">
                  <a:schemeClr val="accent1"/>
                </a:effectRef>
                <a:fontRef idx="minor">
                  <a:schemeClr val="tx1"/>
                </a:fontRef>
              </p:style>
            </p:cxnSp>
            <p:cxnSp>
              <p:nvCxnSpPr>
                <p:cNvPr id="67" name="Straight Connector 66">
                  <a:extLst>
                    <a:ext uri="{FF2B5EF4-FFF2-40B4-BE49-F238E27FC236}">
                      <a16:creationId xmlns:a16="http://schemas.microsoft.com/office/drawing/2014/main" id="{9B6E7E08-5874-244D-9B3C-4CB165E80459}"/>
                    </a:ext>
                  </a:extLst>
                </p:cNvPr>
                <p:cNvCxnSpPr/>
                <p:nvPr/>
              </p:nvCxnSpPr>
              <p:spPr bwMode="auto">
                <a:xfrm>
                  <a:off x="4033838" y="1773238"/>
                  <a:ext cx="447675" cy="0"/>
                </a:xfrm>
                <a:prstGeom prst="line">
                  <a:avLst/>
                </a:prstGeom>
                <a:ln w="3175" cap="flat" cmpd="sng" algn="ctr">
                  <a:solidFill>
                    <a:schemeClr val="tx1"/>
                  </a:solidFill>
                  <a:prstDash val="lgDash"/>
                  <a:round/>
                  <a:headEnd type="none" w="med" len="med"/>
                  <a:tailEnd type="none" w="med" len="med"/>
                </a:ln>
                <a:effectLst/>
                <a:extLst>
                  <a:ext uri="{AF507438-7753-43E0-B8FC-AC1667EBCBE1}">
                    <a14:hiddenEffects xmlns:a14="http://schemas.microsoft.com/office/drawing/2010/main">
                      <a:effectLst>
                        <a:outerShdw blurRad="40000" dist="20000" dir="5400000" rotWithShape="0">
                          <a:srgbClr val="000000">
                            <a:alpha val="38000"/>
                          </a:srgbClr>
                        </a:outerShdw>
                      </a:effectLst>
                    </a14:hiddenEffects>
                  </a:ext>
                </a:extLst>
              </p:spPr>
              <p:style>
                <a:lnRef idx="2">
                  <a:schemeClr val="accent1"/>
                </a:lnRef>
                <a:fillRef idx="0">
                  <a:schemeClr val="accent1"/>
                </a:fillRef>
                <a:effectRef idx="1">
                  <a:schemeClr val="accent1"/>
                </a:effectRef>
                <a:fontRef idx="minor">
                  <a:schemeClr val="tx1"/>
                </a:fontRef>
              </p:style>
            </p:cxnSp>
            <p:graphicFrame>
              <p:nvGraphicFramePr>
                <p:cNvPr id="68" name="Chart 67">
                  <a:extLst>
                    <a:ext uri="{FF2B5EF4-FFF2-40B4-BE49-F238E27FC236}">
                      <a16:creationId xmlns:a16="http://schemas.microsoft.com/office/drawing/2014/main" id="{1C38E05B-46CB-D24B-B272-BA64D6BBE0E2}"/>
                    </a:ext>
                  </a:extLst>
                </p:cNvPr>
                <p:cNvGraphicFramePr/>
                <p:nvPr>
                  <p:extLst>
                    <p:ext uri="{D42A27DB-BD31-4B8C-83A1-F6EECF244321}">
                      <p14:modId xmlns:p14="http://schemas.microsoft.com/office/powerpoint/2010/main" val="3595036233"/>
                    </p:ext>
                  </p:extLst>
                </p:nvPr>
              </p:nvGraphicFramePr>
              <p:xfrm>
                <a:off x="1149350" y="1109663"/>
                <a:ext cx="7226300" cy="3022600"/>
              </p:xfrm>
              <a:graphic>
                <a:graphicData uri="http://schemas.openxmlformats.org/drawingml/2006/chart">
                  <c:chart xmlns:c="http://schemas.openxmlformats.org/drawingml/2006/chart" xmlns:r="http://schemas.openxmlformats.org/officeDocument/2006/relationships" r:id="rId6"/>
                </a:graphicData>
              </a:graphic>
            </p:graphicFrame>
            <p:sp>
              <p:nvSpPr>
                <p:cNvPr id="69" name="Text Placeholder 11">
                  <a:extLst>
                    <a:ext uri="{FF2B5EF4-FFF2-40B4-BE49-F238E27FC236}">
                      <a16:creationId xmlns:a16="http://schemas.microsoft.com/office/drawing/2014/main" id="{2161F217-4435-BE44-8D45-5286BD10CD82}"/>
                    </a:ext>
                  </a:extLst>
                </p:cNvPr>
                <p:cNvSpPr>
                  <a:spLocks noGrp="1"/>
                </p:cNvSpPr>
                <p:nvPr/>
              </p:nvSpPr>
              <p:spPr bwMode="auto">
                <a:xfrm>
                  <a:off x="1449388" y="4095750"/>
                  <a:ext cx="573088" cy="201613"/>
                </a:xfrm>
                <a:prstGeom prst="rect">
                  <a:avLst/>
                </a:prstGeom>
                <a:noFill/>
                <a:ln>
                  <a:noFill/>
                </a:ln>
                <a:extLst>
                  <a:ext uri="{909E8E84-426E-40DD-AFC4-6F175D3DCCD1}">
                    <a14:hiddenFill xmlns:a14="http://schemas.microsoft.com/office/drawing/2010/main">
                      <a:solidFill>
                        <a:scrgbClr r="0" g="0" b="0"/>
                      </a:solidFill>
                    </a14:hiddenFill>
                  </a:ext>
                  <a:ext uri="{909E8E84-426E-40dd-AFC4-6F175D3DCCD1}">
                    <a14:hiddenFill xmlns="" xmlns:lc="http://schemas.openxmlformats.org/drawingml/2006/lockedCanvas" xmlns:a14="http://schemas.microsoft.com/office/drawing/2010/main">
                      <a:solidFill>
                        <a:srgbClr val="FFFFFF"/>
                      </a:solidFill>
                    </a14:hiddenFill>
                  </a:ext>
                  <a:ext uri="{91240B29-F687-4f45-9708-019B960494DF}">
                    <a14:hiddenLine xmlns="" xmlns:lc="http://schemas.openxmlformats.org/drawingml/2006/lockedCanvas" xmlns:a14="http://schemas.microsoft.com/office/drawing/2010/main" w="9525">
                      <a:solidFill>
                        <a:srgbClr val="000000"/>
                      </a:solidFill>
                      <a:miter lim="800000"/>
                      <a:headEnd/>
                      <a:tailEnd/>
                    </a14:hiddenLine>
                  </a:ext>
                  <a:ext uri="{FAA26D3D-D897-4be2-8F04-BA451C77F1D7}">
                    <ma14:placeholderFlag xmlns="" xmlns:lc="http://schemas.openxmlformats.org/drawingml/2006/lockedCanvas" xmlns:ma14="http://schemas.microsoft.com/office/mac/drawingml/2011/main" val="1"/>
                  </a:ext>
                </a:extLst>
              </p:spPr>
              <p:txBody>
                <a:bodyPr vert="horz" wrap="none" lIns="0" tIns="0" rIns="0" bIns="0" numCol="1" spcCol="0" anchor="t" anchorCtr="0" compatLnSpc="1">
                  <a:prstTxWarp prst="textNoShape">
                    <a:avLst/>
                  </a:prstTxWarp>
                  <a:noAutofit/>
                </a:bodyPr>
                <a:lstStyle>
                  <a:defPPr>
                    <a:defRPr lang="en-US"/>
                  </a:defPPr>
                  <a:lvl1pPr algn="l" defTabSz="912813" rtl="0" fontAlgn="base">
                    <a:spcBef>
                      <a:spcPct val="0"/>
                    </a:spcBef>
                    <a:spcAft>
                      <a:spcPct val="0"/>
                    </a:spcAft>
                    <a:defRPr kern="1200">
                      <a:solidFill>
                        <a:schemeClr val="tx1"/>
                      </a:solidFill>
                      <a:latin typeface="Roboto Light" charset="0"/>
                      <a:ea typeface="ＭＳ Ｐゴシック" charset="0"/>
                      <a:cs typeface="ＭＳ Ｐゴシック" charset="0"/>
                    </a:defRPr>
                  </a:lvl1pPr>
                  <a:lvl2pPr marL="455613" indent="1588" algn="l" defTabSz="912813" rtl="0" fontAlgn="base">
                    <a:spcBef>
                      <a:spcPct val="0"/>
                    </a:spcBef>
                    <a:spcAft>
                      <a:spcPct val="0"/>
                    </a:spcAft>
                    <a:defRPr kern="1200">
                      <a:solidFill>
                        <a:schemeClr val="tx1"/>
                      </a:solidFill>
                      <a:latin typeface="Roboto Light" charset="0"/>
                      <a:ea typeface="ＭＳ Ｐゴシック" charset="0"/>
                      <a:cs typeface="ＭＳ Ｐゴシック" charset="0"/>
                    </a:defRPr>
                  </a:lvl2pPr>
                  <a:lvl3pPr marL="912813" indent="1588" algn="l" defTabSz="912813" rtl="0" fontAlgn="base">
                    <a:spcBef>
                      <a:spcPct val="0"/>
                    </a:spcBef>
                    <a:spcAft>
                      <a:spcPct val="0"/>
                    </a:spcAft>
                    <a:defRPr kern="1200">
                      <a:solidFill>
                        <a:schemeClr val="tx1"/>
                      </a:solidFill>
                      <a:latin typeface="Roboto Light" charset="0"/>
                      <a:ea typeface="ＭＳ Ｐゴシック" charset="0"/>
                      <a:cs typeface="ＭＳ Ｐゴシック" charset="0"/>
                    </a:defRPr>
                  </a:lvl3pPr>
                  <a:lvl4pPr marL="1370013" indent="1588" algn="l" defTabSz="912813" rtl="0" fontAlgn="base">
                    <a:spcBef>
                      <a:spcPct val="0"/>
                    </a:spcBef>
                    <a:spcAft>
                      <a:spcPct val="0"/>
                    </a:spcAft>
                    <a:defRPr kern="1200">
                      <a:solidFill>
                        <a:schemeClr val="tx1"/>
                      </a:solidFill>
                      <a:latin typeface="Roboto Light" charset="0"/>
                      <a:ea typeface="ＭＳ Ｐゴシック" charset="0"/>
                      <a:cs typeface="ＭＳ Ｐゴシック" charset="0"/>
                    </a:defRPr>
                  </a:lvl4pPr>
                  <a:lvl5pPr marL="1827213" indent="1588" algn="l" defTabSz="912813" rtl="0" fontAlgn="base">
                    <a:spcBef>
                      <a:spcPct val="0"/>
                    </a:spcBef>
                    <a:spcAft>
                      <a:spcPct val="0"/>
                    </a:spcAft>
                    <a:defRPr kern="1200">
                      <a:solidFill>
                        <a:schemeClr val="tx1"/>
                      </a:solidFill>
                      <a:latin typeface="Roboto Light" charset="0"/>
                      <a:ea typeface="ＭＳ Ｐゴシック" charset="0"/>
                      <a:cs typeface="ＭＳ Ｐゴシック" charset="0"/>
                    </a:defRPr>
                  </a:lvl5pPr>
                  <a:lvl6pPr marL="2286000" algn="l" defTabSz="457200" rtl="0" eaLnBrk="1" latinLnBrk="0" hangingPunct="1">
                    <a:defRPr kern="1200">
                      <a:solidFill>
                        <a:schemeClr val="tx1"/>
                      </a:solidFill>
                      <a:latin typeface="Roboto Light" charset="0"/>
                      <a:ea typeface="ＭＳ Ｐゴシック" charset="0"/>
                      <a:cs typeface="ＭＳ Ｐゴシック" charset="0"/>
                    </a:defRPr>
                  </a:lvl6pPr>
                  <a:lvl7pPr marL="2743200" algn="l" defTabSz="457200" rtl="0" eaLnBrk="1" latinLnBrk="0" hangingPunct="1">
                    <a:defRPr kern="1200">
                      <a:solidFill>
                        <a:schemeClr val="tx1"/>
                      </a:solidFill>
                      <a:latin typeface="Roboto Light" charset="0"/>
                      <a:ea typeface="ＭＳ Ｐゴシック" charset="0"/>
                      <a:cs typeface="ＭＳ Ｐゴシック" charset="0"/>
                    </a:defRPr>
                  </a:lvl7pPr>
                  <a:lvl8pPr marL="3200400" algn="l" defTabSz="457200" rtl="0" eaLnBrk="1" latinLnBrk="0" hangingPunct="1">
                    <a:defRPr kern="1200">
                      <a:solidFill>
                        <a:schemeClr val="tx1"/>
                      </a:solidFill>
                      <a:latin typeface="Roboto Light" charset="0"/>
                      <a:ea typeface="ＭＳ Ｐゴシック" charset="0"/>
                      <a:cs typeface="ＭＳ Ｐゴシック" charset="0"/>
                    </a:defRPr>
                  </a:lvl8pPr>
                  <a:lvl9pPr marL="3657600" algn="l" defTabSz="457200" rtl="0" eaLnBrk="1" latinLnBrk="0" hangingPunct="1">
                    <a:defRPr kern="1200">
                      <a:solidFill>
                        <a:schemeClr val="tx1"/>
                      </a:solidFill>
                      <a:latin typeface="Roboto Light" charset="0"/>
                      <a:ea typeface="ＭＳ Ｐゴシック" charset="0"/>
                      <a:cs typeface="ＭＳ Ｐゴシック" charset="0"/>
                    </a:defRPr>
                  </a:lvl9pPr>
                </a:lstStyle>
                <a:p>
                  <a:fld id="{6C697B0B-CA0F-46FE-AAB9-D7F17EAA5733}" type="datetime'''''''P''''''''''''''''''''''''''''''rod''u''''''c''e'''''''''">
                    <a:rPr lang="en-US" altLang="en-US" sz="2000" b="1">
                      <a:latin typeface="Arial" panose="020B0604020202020204" pitchFamily="34" charset="0"/>
                      <a:cs typeface="Arial" panose="020B0604020202020204" pitchFamily="34" charset="0"/>
                      <a:sym typeface="Arial" panose="020B0604020202020204" pitchFamily="34" charset="0"/>
                    </a:rPr>
                    <a:pPr/>
                    <a:t>Produce</a:t>
                  </a:fld>
                  <a:endParaRPr lang="en-US" b="1">
                    <a:latin typeface="Arial" panose="020B0604020202020204" pitchFamily="34" charset="0"/>
                    <a:ea typeface="ＭＳ Ｐゴシック" panose="020B0600070205080204" pitchFamily="34" charset="-128"/>
                    <a:cs typeface="Arial" panose="020B0604020202020204" pitchFamily="34" charset="0"/>
                    <a:sym typeface="Arial" panose="020B0604020202020204" pitchFamily="34" charset="0"/>
                  </a:endParaRPr>
                </a:p>
              </p:txBody>
            </p:sp>
            <p:sp>
              <p:nvSpPr>
                <p:cNvPr id="70" name="Text Placeholder 11">
                  <a:extLst>
                    <a:ext uri="{FF2B5EF4-FFF2-40B4-BE49-F238E27FC236}">
                      <a16:creationId xmlns:a16="http://schemas.microsoft.com/office/drawing/2014/main" id="{9725036D-96EE-4047-97A3-46B27746CE61}"/>
                    </a:ext>
                  </a:extLst>
                </p:cNvPr>
                <p:cNvSpPr>
                  <a:spLocks noGrp="1"/>
                </p:cNvSpPr>
                <p:nvPr/>
              </p:nvSpPr>
              <p:spPr bwMode="auto">
                <a:xfrm>
                  <a:off x="5487988" y="4095750"/>
                  <a:ext cx="565150" cy="201613"/>
                </a:xfrm>
                <a:prstGeom prst="rect">
                  <a:avLst/>
                </a:prstGeom>
                <a:noFill/>
                <a:ln>
                  <a:noFill/>
                </a:ln>
                <a:extLst>
                  <a:ext uri="{909E8E84-426E-40DD-AFC4-6F175D3DCCD1}">
                    <a14:hiddenFill xmlns:a14="http://schemas.microsoft.com/office/drawing/2010/main">
                      <a:solidFill>
                        <a:scrgbClr r="0" g="0" b="0"/>
                      </a:solidFill>
                    </a14:hiddenFill>
                  </a:ext>
                  <a:ext uri="{909E8E84-426E-40dd-AFC4-6F175D3DCCD1}">
                    <a14:hiddenFill xmlns="" xmlns:lc="http://schemas.openxmlformats.org/drawingml/2006/lockedCanvas" xmlns:a14="http://schemas.microsoft.com/office/drawing/2010/main">
                      <a:solidFill>
                        <a:srgbClr val="FFFFFF"/>
                      </a:solidFill>
                    </a14:hiddenFill>
                  </a:ext>
                  <a:ext uri="{91240B29-F687-4f45-9708-019B960494DF}">
                    <a14:hiddenLine xmlns="" xmlns:lc="http://schemas.openxmlformats.org/drawingml/2006/lockedCanvas" xmlns:a14="http://schemas.microsoft.com/office/drawing/2010/main" w="9525">
                      <a:solidFill>
                        <a:srgbClr val="000000"/>
                      </a:solidFill>
                      <a:miter lim="800000"/>
                      <a:headEnd/>
                      <a:tailEnd/>
                    </a14:hiddenLine>
                  </a:ext>
                  <a:ext uri="{FAA26D3D-D897-4be2-8F04-BA451C77F1D7}">
                    <ma14:placeholderFlag xmlns="" xmlns:lc="http://schemas.openxmlformats.org/drawingml/2006/lockedCanvas" xmlns:ma14="http://schemas.microsoft.com/office/mac/drawingml/2011/main" val="1"/>
                  </a:ext>
                </a:extLst>
              </p:spPr>
              <p:txBody>
                <a:bodyPr vert="horz" wrap="none" lIns="0" tIns="0" rIns="0" bIns="0" numCol="1" spcCol="0" anchor="t" anchorCtr="0" compatLnSpc="1">
                  <a:prstTxWarp prst="textNoShape">
                    <a:avLst/>
                  </a:prstTxWarp>
                  <a:noAutofit/>
                </a:bodyPr>
                <a:lstStyle>
                  <a:defPPr>
                    <a:defRPr lang="en-US"/>
                  </a:defPPr>
                  <a:lvl1pPr algn="l" defTabSz="912813" rtl="0" fontAlgn="base">
                    <a:spcBef>
                      <a:spcPct val="0"/>
                    </a:spcBef>
                    <a:spcAft>
                      <a:spcPct val="0"/>
                    </a:spcAft>
                    <a:defRPr kern="1200">
                      <a:solidFill>
                        <a:schemeClr val="tx1"/>
                      </a:solidFill>
                      <a:latin typeface="Roboto Light" charset="0"/>
                      <a:ea typeface="ＭＳ Ｐゴシック" charset="0"/>
                      <a:cs typeface="ＭＳ Ｐゴシック" charset="0"/>
                    </a:defRPr>
                  </a:lvl1pPr>
                  <a:lvl2pPr marL="455613" indent="1588" algn="l" defTabSz="912813" rtl="0" fontAlgn="base">
                    <a:spcBef>
                      <a:spcPct val="0"/>
                    </a:spcBef>
                    <a:spcAft>
                      <a:spcPct val="0"/>
                    </a:spcAft>
                    <a:defRPr kern="1200">
                      <a:solidFill>
                        <a:schemeClr val="tx1"/>
                      </a:solidFill>
                      <a:latin typeface="Roboto Light" charset="0"/>
                      <a:ea typeface="ＭＳ Ｐゴシック" charset="0"/>
                      <a:cs typeface="ＭＳ Ｐゴシック" charset="0"/>
                    </a:defRPr>
                  </a:lvl2pPr>
                  <a:lvl3pPr marL="912813" indent="1588" algn="l" defTabSz="912813" rtl="0" fontAlgn="base">
                    <a:spcBef>
                      <a:spcPct val="0"/>
                    </a:spcBef>
                    <a:spcAft>
                      <a:spcPct val="0"/>
                    </a:spcAft>
                    <a:defRPr kern="1200">
                      <a:solidFill>
                        <a:schemeClr val="tx1"/>
                      </a:solidFill>
                      <a:latin typeface="Roboto Light" charset="0"/>
                      <a:ea typeface="ＭＳ Ｐゴシック" charset="0"/>
                      <a:cs typeface="ＭＳ Ｐゴシック" charset="0"/>
                    </a:defRPr>
                  </a:lvl3pPr>
                  <a:lvl4pPr marL="1370013" indent="1588" algn="l" defTabSz="912813" rtl="0" fontAlgn="base">
                    <a:spcBef>
                      <a:spcPct val="0"/>
                    </a:spcBef>
                    <a:spcAft>
                      <a:spcPct val="0"/>
                    </a:spcAft>
                    <a:defRPr kern="1200">
                      <a:solidFill>
                        <a:schemeClr val="tx1"/>
                      </a:solidFill>
                      <a:latin typeface="Roboto Light" charset="0"/>
                      <a:ea typeface="ＭＳ Ｐゴシック" charset="0"/>
                      <a:cs typeface="ＭＳ Ｐゴシック" charset="0"/>
                    </a:defRPr>
                  </a:lvl4pPr>
                  <a:lvl5pPr marL="1827213" indent="1588" algn="l" defTabSz="912813" rtl="0" fontAlgn="base">
                    <a:spcBef>
                      <a:spcPct val="0"/>
                    </a:spcBef>
                    <a:spcAft>
                      <a:spcPct val="0"/>
                    </a:spcAft>
                    <a:defRPr kern="1200">
                      <a:solidFill>
                        <a:schemeClr val="tx1"/>
                      </a:solidFill>
                      <a:latin typeface="Roboto Light" charset="0"/>
                      <a:ea typeface="ＭＳ Ｐゴシック" charset="0"/>
                      <a:cs typeface="ＭＳ Ｐゴシック" charset="0"/>
                    </a:defRPr>
                  </a:lvl5pPr>
                  <a:lvl6pPr marL="2286000" algn="l" defTabSz="457200" rtl="0" eaLnBrk="1" latinLnBrk="0" hangingPunct="1">
                    <a:defRPr kern="1200">
                      <a:solidFill>
                        <a:schemeClr val="tx1"/>
                      </a:solidFill>
                      <a:latin typeface="Roboto Light" charset="0"/>
                      <a:ea typeface="ＭＳ Ｐゴシック" charset="0"/>
                      <a:cs typeface="ＭＳ Ｐゴシック" charset="0"/>
                    </a:defRPr>
                  </a:lvl6pPr>
                  <a:lvl7pPr marL="2743200" algn="l" defTabSz="457200" rtl="0" eaLnBrk="1" latinLnBrk="0" hangingPunct="1">
                    <a:defRPr kern="1200">
                      <a:solidFill>
                        <a:schemeClr val="tx1"/>
                      </a:solidFill>
                      <a:latin typeface="Roboto Light" charset="0"/>
                      <a:ea typeface="ＭＳ Ｐゴシック" charset="0"/>
                      <a:cs typeface="ＭＳ Ｐゴシック" charset="0"/>
                    </a:defRPr>
                  </a:lvl7pPr>
                  <a:lvl8pPr marL="3200400" algn="l" defTabSz="457200" rtl="0" eaLnBrk="1" latinLnBrk="0" hangingPunct="1">
                    <a:defRPr kern="1200">
                      <a:solidFill>
                        <a:schemeClr val="tx1"/>
                      </a:solidFill>
                      <a:latin typeface="Roboto Light" charset="0"/>
                      <a:ea typeface="ＭＳ Ｐゴシック" charset="0"/>
                      <a:cs typeface="ＭＳ Ｐゴシック" charset="0"/>
                    </a:defRPr>
                  </a:lvl8pPr>
                  <a:lvl9pPr marL="3657600" algn="l" defTabSz="457200" rtl="0" eaLnBrk="1" latinLnBrk="0" hangingPunct="1">
                    <a:defRPr kern="1200">
                      <a:solidFill>
                        <a:schemeClr val="tx1"/>
                      </a:solidFill>
                      <a:latin typeface="Roboto Light" charset="0"/>
                      <a:ea typeface="ＭＳ Ｐゴシック" charset="0"/>
                      <a:cs typeface="ＭＳ Ｐゴシック" charset="0"/>
                    </a:defRPr>
                  </a:lvl9pPr>
                </a:lstStyle>
                <a:p>
                  <a:fld id="{A0F57AF3-3EFB-461B-A253-4E5B0BB92360}" type="datetime'''''S''''e''''''''''''a''''''''''''''''''''''''fo''''''''od'">
                    <a:rPr lang="en-US" altLang="en-US" sz="2000" b="1">
                      <a:latin typeface="Arial" panose="020B0604020202020204" pitchFamily="34" charset="0"/>
                      <a:cs typeface="Arial" panose="020B0604020202020204" pitchFamily="34" charset="0"/>
                      <a:sym typeface="Arial" panose="020B0604020202020204" pitchFamily="34" charset="0"/>
                    </a:rPr>
                    <a:pPr/>
                    <a:t>Seafood</a:t>
                  </a:fld>
                  <a:endParaRPr lang="en-US" b="1">
                    <a:latin typeface="Arial" panose="020B0604020202020204" pitchFamily="34" charset="0"/>
                    <a:ea typeface="ＭＳ Ｐゴシック" panose="020B0600070205080204" pitchFamily="34" charset="-128"/>
                    <a:cs typeface="Arial" panose="020B0604020202020204" pitchFamily="34" charset="0"/>
                    <a:sym typeface="Arial" panose="020B0604020202020204" pitchFamily="34" charset="0"/>
                  </a:endParaRPr>
                </a:p>
              </p:txBody>
            </p:sp>
            <p:sp>
              <p:nvSpPr>
                <p:cNvPr id="71" name="Text Placeholder 11">
                  <a:extLst>
                    <a:ext uri="{FF2B5EF4-FFF2-40B4-BE49-F238E27FC236}">
                      <a16:creationId xmlns:a16="http://schemas.microsoft.com/office/drawing/2014/main" id="{4653EEF1-D9C4-5E43-A47B-BE7C2EE64B24}"/>
                    </a:ext>
                  </a:extLst>
                </p:cNvPr>
                <p:cNvSpPr>
                  <a:spLocks noGrp="1"/>
                </p:cNvSpPr>
                <p:nvPr/>
              </p:nvSpPr>
              <p:spPr bwMode="auto">
                <a:xfrm>
                  <a:off x="2611438" y="4095750"/>
                  <a:ext cx="268288" cy="201613"/>
                </a:xfrm>
                <a:prstGeom prst="rect">
                  <a:avLst/>
                </a:prstGeom>
                <a:noFill/>
                <a:ln>
                  <a:noFill/>
                </a:ln>
                <a:extLst>
                  <a:ext uri="{909E8E84-426E-40DD-AFC4-6F175D3DCCD1}">
                    <a14:hiddenFill xmlns:a14="http://schemas.microsoft.com/office/drawing/2010/main">
                      <a:solidFill>
                        <a:scrgbClr r="0" g="0" b="0"/>
                      </a:solidFill>
                    </a14:hiddenFill>
                  </a:ext>
                  <a:ext uri="{909E8E84-426E-40dd-AFC4-6F175D3DCCD1}">
                    <a14:hiddenFill xmlns="" xmlns:lc="http://schemas.openxmlformats.org/drawingml/2006/lockedCanvas" xmlns:a14="http://schemas.microsoft.com/office/drawing/2010/main">
                      <a:solidFill>
                        <a:srgbClr val="FFFFFF"/>
                      </a:solidFill>
                    </a14:hiddenFill>
                  </a:ext>
                  <a:ext uri="{91240B29-F687-4f45-9708-019B960494DF}">
                    <a14:hiddenLine xmlns="" xmlns:lc="http://schemas.openxmlformats.org/drawingml/2006/lockedCanvas" xmlns:a14="http://schemas.microsoft.com/office/drawing/2010/main" w="9525">
                      <a:solidFill>
                        <a:srgbClr val="000000"/>
                      </a:solidFill>
                      <a:miter lim="800000"/>
                      <a:headEnd/>
                      <a:tailEnd/>
                    </a14:hiddenLine>
                  </a:ext>
                  <a:ext uri="{FAA26D3D-D897-4be2-8F04-BA451C77F1D7}">
                    <ma14:placeholderFlag xmlns="" xmlns:lc="http://schemas.openxmlformats.org/drawingml/2006/lockedCanvas" xmlns:ma14="http://schemas.microsoft.com/office/mac/drawingml/2011/main" val="1"/>
                  </a:ext>
                </a:extLst>
              </p:spPr>
              <p:txBody>
                <a:bodyPr vert="horz" wrap="none" lIns="0" tIns="0" rIns="0" bIns="0" numCol="1" spcCol="0" anchor="t" anchorCtr="0" compatLnSpc="1">
                  <a:prstTxWarp prst="textNoShape">
                    <a:avLst/>
                  </a:prstTxWarp>
                  <a:noAutofit/>
                </a:bodyPr>
                <a:lstStyle>
                  <a:defPPr>
                    <a:defRPr lang="en-US"/>
                  </a:defPPr>
                  <a:lvl1pPr algn="l" defTabSz="912813" rtl="0" fontAlgn="base">
                    <a:spcBef>
                      <a:spcPct val="0"/>
                    </a:spcBef>
                    <a:spcAft>
                      <a:spcPct val="0"/>
                    </a:spcAft>
                    <a:defRPr kern="1200">
                      <a:solidFill>
                        <a:schemeClr val="tx1"/>
                      </a:solidFill>
                      <a:latin typeface="Roboto Light" charset="0"/>
                      <a:ea typeface="ＭＳ Ｐゴシック" charset="0"/>
                      <a:cs typeface="ＭＳ Ｐゴシック" charset="0"/>
                    </a:defRPr>
                  </a:lvl1pPr>
                  <a:lvl2pPr marL="455613" indent="1588" algn="l" defTabSz="912813" rtl="0" fontAlgn="base">
                    <a:spcBef>
                      <a:spcPct val="0"/>
                    </a:spcBef>
                    <a:spcAft>
                      <a:spcPct val="0"/>
                    </a:spcAft>
                    <a:defRPr kern="1200">
                      <a:solidFill>
                        <a:schemeClr val="tx1"/>
                      </a:solidFill>
                      <a:latin typeface="Roboto Light" charset="0"/>
                      <a:ea typeface="ＭＳ Ｐゴシック" charset="0"/>
                      <a:cs typeface="ＭＳ Ｐゴシック" charset="0"/>
                    </a:defRPr>
                  </a:lvl2pPr>
                  <a:lvl3pPr marL="912813" indent="1588" algn="l" defTabSz="912813" rtl="0" fontAlgn="base">
                    <a:spcBef>
                      <a:spcPct val="0"/>
                    </a:spcBef>
                    <a:spcAft>
                      <a:spcPct val="0"/>
                    </a:spcAft>
                    <a:defRPr kern="1200">
                      <a:solidFill>
                        <a:schemeClr val="tx1"/>
                      </a:solidFill>
                      <a:latin typeface="Roboto Light" charset="0"/>
                      <a:ea typeface="ＭＳ Ｐゴシック" charset="0"/>
                      <a:cs typeface="ＭＳ Ｐゴシック" charset="0"/>
                    </a:defRPr>
                  </a:lvl3pPr>
                  <a:lvl4pPr marL="1370013" indent="1588" algn="l" defTabSz="912813" rtl="0" fontAlgn="base">
                    <a:spcBef>
                      <a:spcPct val="0"/>
                    </a:spcBef>
                    <a:spcAft>
                      <a:spcPct val="0"/>
                    </a:spcAft>
                    <a:defRPr kern="1200">
                      <a:solidFill>
                        <a:schemeClr val="tx1"/>
                      </a:solidFill>
                      <a:latin typeface="Roboto Light" charset="0"/>
                      <a:ea typeface="ＭＳ Ｐゴシック" charset="0"/>
                      <a:cs typeface="ＭＳ Ｐゴシック" charset="0"/>
                    </a:defRPr>
                  </a:lvl4pPr>
                  <a:lvl5pPr marL="1827213" indent="1588" algn="l" defTabSz="912813" rtl="0" fontAlgn="base">
                    <a:spcBef>
                      <a:spcPct val="0"/>
                    </a:spcBef>
                    <a:spcAft>
                      <a:spcPct val="0"/>
                    </a:spcAft>
                    <a:defRPr kern="1200">
                      <a:solidFill>
                        <a:schemeClr val="tx1"/>
                      </a:solidFill>
                      <a:latin typeface="Roboto Light" charset="0"/>
                      <a:ea typeface="ＭＳ Ｐゴシック" charset="0"/>
                      <a:cs typeface="ＭＳ Ｐゴシック" charset="0"/>
                    </a:defRPr>
                  </a:lvl5pPr>
                  <a:lvl6pPr marL="2286000" algn="l" defTabSz="457200" rtl="0" eaLnBrk="1" latinLnBrk="0" hangingPunct="1">
                    <a:defRPr kern="1200">
                      <a:solidFill>
                        <a:schemeClr val="tx1"/>
                      </a:solidFill>
                      <a:latin typeface="Roboto Light" charset="0"/>
                      <a:ea typeface="ＭＳ Ｐゴシック" charset="0"/>
                      <a:cs typeface="ＭＳ Ｐゴシック" charset="0"/>
                    </a:defRPr>
                  </a:lvl6pPr>
                  <a:lvl7pPr marL="2743200" algn="l" defTabSz="457200" rtl="0" eaLnBrk="1" latinLnBrk="0" hangingPunct="1">
                    <a:defRPr kern="1200">
                      <a:solidFill>
                        <a:schemeClr val="tx1"/>
                      </a:solidFill>
                      <a:latin typeface="Roboto Light" charset="0"/>
                      <a:ea typeface="ＭＳ Ｐゴシック" charset="0"/>
                      <a:cs typeface="ＭＳ Ｐゴシック" charset="0"/>
                    </a:defRPr>
                  </a:lvl7pPr>
                  <a:lvl8pPr marL="3200400" algn="l" defTabSz="457200" rtl="0" eaLnBrk="1" latinLnBrk="0" hangingPunct="1">
                    <a:defRPr kern="1200">
                      <a:solidFill>
                        <a:schemeClr val="tx1"/>
                      </a:solidFill>
                      <a:latin typeface="Roboto Light" charset="0"/>
                      <a:ea typeface="ＭＳ Ｐゴシック" charset="0"/>
                      <a:cs typeface="ＭＳ Ｐゴシック" charset="0"/>
                    </a:defRPr>
                  </a:lvl8pPr>
                  <a:lvl9pPr marL="3657600" algn="l" defTabSz="457200" rtl="0" eaLnBrk="1" latinLnBrk="0" hangingPunct="1">
                    <a:defRPr kern="1200">
                      <a:solidFill>
                        <a:schemeClr val="tx1"/>
                      </a:solidFill>
                      <a:latin typeface="Roboto Light" charset="0"/>
                      <a:ea typeface="ＭＳ Ｐゴシック" charset="0"/>
                      <a:cs typeface="ＭＳ Ｐゴシック" charset="0"/>
                    </a:defRPr>
                  </a:lvl9pPr>
                </a:lstStyle>
                <a:p>
                  <a:fld id="{714B8252-5F25-4DDA-89DD-F7246B3624B3}" type="datetime'''''''''''D''''''''el''''''i'''">
                    <a:rPr lang="en-US" altLang="en-US" sz="2000" b="1">
                      <a:latin typeface="Arial" panose="020B0604020202020204" pitchFamily="34" charset="0"/>
                      <a:cs typeface="Arial" panose="020B0604020202020204" pitchFamily="34" charset="0"/>
                      <a:sym typeface="Arial" panose="020B0604020202020204" pitchFamily="34" charset="0"/>
                    </a:rPr>
                    <a:pPr/>
                    <a:t>Deli</a:t>
                  </a:fld>
                  <a:endParaRPr lang="en-US" b="1">
                    <a:latin typeface="Arial" panose="020B0604020202020204" pitchFamily="34" charset="0"/>
                    <a:ea typeface="ＭＳ Ｐゴシック" panose="020B0600070205080204" pitchFamily="34" charset="-128"/>
                    <a:cs typeface="Arial" panose="020B0604020202020204" pitchFamily="34" charset="0"/>
                    <a:sym typeface="Arial" panose="020B0604020202020204" pitchFamily="34" charset="0"/>
                  </a:endParaRPr>
                </a:p>
              </p:txBody>
            </p:sp>
            <p:sp>
              <p:nvSpPr>
                <p:cNvPr id="72" name="Text Placeholder 11">
                  <a:extLst>
                    <a:ext uri="{FF2B5EF4-FFF2-40B4-BE49-F238E27FC236}">
                      <a16:creationId xmlns:a16="http://schemas.microsoft.com/office/drawing/2014/main" id="{5F069653-19A6-4A45-BFC3-87F36182724B}"/>
                    </a:ext>
                  </a:extLst>
                </p:cNvPr>
                <p:cNvSpPr>
                  <a:spLocks noGrp="1"/>
                </p:cNvSpPr>
                <p:nvPr/>
              </p:nvSpPr>
              <p:spPr bwMode="auto">
                <a:xfrm>
                  <a:off x="3587749" y="4095750"/>
                  <a:ext cx="330200" cy="201613"/>
                </a:xfrm>
                <a:prstGeom prst="rect">
                  <a:avLst/>
                </a:prstGeom>
                <a:noFill/>
                <a:ln>
                  <a:noFill/>
                </a:ln>
                <a:extLst>
                  <a:ext uri="{909E8E84-426E-40DD-AFC4-6F175D3DCCD1}">
                    <a14:hiddenFill xmlns:a14="http://schemas.microsoft.com/office/drawing/2010/main">
                      <a:solidFill>
                        <a:scrgbClr r="0" g="0" b="0"/>
                      </a:solidFill>
                    </a14:hiddenFill>
                  </a:ext>
                  <a:ext uri="{909E8E84-426E-40dd-AFC4-6F175D3DCCD1}">
                    <a14:hiddenFill xmlns="" xmlns:lc="http://schemas.openxmlformats.org/drawingml/2006/lockedCanvas" xmlns:a14="http://schemas.microsoft.com/office/drawing/2010/main">
                      <a:solidFill>
                        <a:srgbClr val="FFFFFF"/>
                      </a:solidFill>
                    </a14:hiddenFill>
                  </a:ext>
                  <a:ext uri="{91240B29-F687-4f45-9708-019B960494DF}">
                    <a14:hiddenLine xmlns="" xmlns:lc="http://schemas.openxmlformats.org/drawingml/2006/lockedCanvas" xmlns:a14="http://schemas.microsoft.com/office/drawing/2010/main" w="9525">
                      <a:solidFill>
                        <a:srgbClr val="000000"/>
                      </a:solidFill>
                      <a:miter lim="800000"/>
                      <a:headEnd/>
                      <a:tailEnd/>
                    </a14:hiddenLine>
                  </a:ext>
                  <a:ext uri="{FAA26D3D-D897-4be2-8F04-BA451C77F1D7}">
                    <ma14:placeholderFlag xmlns="" xmlns:lc="http://schemas.openxmlformats.org/drawingml/2006/lockedCanvas" xmlns:ma14="http://schemas.microsoft.com/office/mac/drawingml/2011/main" val="1"/>
                  </a:ext>
                </a:extLst>
              </p:spPr>
              <p:txBody>
                <a:bodyPr vert="horz" wrap="none" lIns="0" tIns="0" rIns="0" bIns="0" numCol="1" spcCol="0" anchor="t" anchorCtr="0" compatLnSpc="1">
                  <a:prstTxWarp prst="textNoShape">
                    <a:avLst/>
                  </a:prstTxWarp>
                  <a:noAutofit/>
                </a:bodyPr>
                <a:lstStyle>
                  <a:defPPr>
                    <a:defRPr lang="en-US"/>
                  </a:defPPr>
                  <a:lvl1pPr algn="l" defTabSz="912813" rtl="0" fontAlgn="base">
                    <a:spcBef>
                      <a:spcPct val="0"/>
                    </a:spcBef>
                    <a:spcAft>
                      <a:spcPct val="0"/>
                    </a:spcAft>
                    <a:defRPr kern="1200">
                      <a:solidFill>
                        <a:schemeClr val="tx1"/>
                      </a:solidFill>
                      <a:latin typeface="Roboto Light" charset="0"/>
                      <a:ea typeface="ＭＳ Ｐゴシック" charset="0"/>
                      <a:cs typeface="ＭＳ Ｐゴシック" charset="0"/>
                    </a:defRPr>
                  </a:lvl1pPr>
                  <a:lvl2pPr marL="455613" indent="1588" algn="l" defTabSz="912813" rtl="0" fontAlgn="base">
                    <a:spcBef>
                      <a:spcPct val="0"/>
                    </a:spcBef>
                    <a:spcAft>
                      <a:spcPct val="0"/>
                    </a:spcAft>
                    <a:defRPr kern="1200">
                      <a:solidFill>
                        <a:schemeClr val="tx1"/>
                      </a:solidFill>
                      <a:latin typeface="Roboto Light" charset="0"/>
                      <a:ea typeface="ＭＳ Ｐゴシック" charset="0"/>
                      <a:cs typeface="ＭＳ Ｐゴシック" charset="0"/>
                    </a:defRPr>
                  </a:lvl2pPr>
                  <a:lvl3pPr marL="912813" indent="1588" algn="l" defTabSz="912813" rtl="0" fontAlgn="base">
                    <a:spcBef>
                      <a:spcPct val="0"/>
                    </a:spcBef>
                    <a:spcAft>
                      <a:spcPct val="0"/>
                    </a:spcAft>
                    <a:defRPr kern="1200">
                      <a:solidFill>
                        <a:schemeClr val="tx1"/>
                      </a:solidFill>
                      <a:latin typeface="Roboto Light" charset="0"/>
                      <a:ea typeface="ＭＳ Ｐゴシック" charset="0"/>
                      <a:cs typeface="ＭＳ Ｐゴシック" charset="0"/>
                    </a:defRPr>
                  </a:lvl3pPr>
                  <a:lvl4pPr marL="1370013" indent="1588" algn="l" defTabSz="912813" rtl="0" fontAlgn="base">
                    <a:spcBef>
                      <a:spcPct val="0"/>
                    </a:spcBef>
                    <a:spcAft>
                      <a:spcPct val="0"/>
                    </a:spcAft>
                    <a:defRPr kern="1200">
                      <a:solidFill>
                        <a:schemeClr val="tx1"/>
                      </a:solidFill>
                      <a:latin typeface="Roboto Light" charset="0"/>
                      <a:ea typeface="ＭＳ Ｐゴシック" charset="0"/>
                      <a:cs typeface="ＭＳ Ｐゴシック" charset="0"/>
                    </a:defRPr>
                  </a:lvl4pPr>
                  <a:lvl5pPr marL="1827213" indent="1588" algn="l" defTabSz="912813" rtl="0" fontAlgn="base">
                    <a:spcBef>
                      <a:spcPct val="0"/>
                    </a:spcBef>
                    <a:spcAft>
                      <a:spcPct val="0"/>
                    </a:spcAft>
                    <a:defRPr kern="1200">
                      <a:solidFill>
                        <a:schemeClr val="tx1"/>
                      </a:solidFill>
                      <a:latin typeface="Roboto Light" charset="0"/>
                      <a:ea typeface="ＭＳ Ｐゴシック" charset="0"/>
                      <a:cs typeface="ＭＳ Ｐゴシック" charset="0"/>
                    </a:defRPr>
                  </a:lvl5pPr>
                  <a:lvl6pPr marL="2286000" algn="l" defTabSz="457200" rtl="0" eaLnBrk="1" latinLnBrk="0" hangingPunct="1">
                    <a:defRPr kern="1200">
                      <a:solidFill>
                        <a:schemeClr val="tx1"/>
                      </a:solidFill>
                      <a:latin typeface="Roboto Light" charset="0"/>
                      <a:ea typeface="ＭＳ Ｐゴシック" charset="0"/>
                      <a:cs typeface="ＭＳ Ｐゴシック" charset="0"/>
                    </a:defRPr>
                  </a:lvl6pPr>
                  <a:lvl7pPr marL="2743200" algn="l" defTabSz="457200" rtl="0" eaLnBrk="1" latinLnBrk="0" hangingPunct="1">
                    <a:defRPr kern="1200">
                      <a:solidFill>
                        <a:schemeClr val="tx1"/>
                      </a:solidFill>
                      <a:latin typeface="Roboto Light" charset="0"/>
                      <a:ea typeface="ＭＳ Ｐゴシック" charset="0"/>
                      <a:cs typeface="ＭＳ Ｐゴシック" charset="0"/>
                    </a:defRPr>
                  </a:lvl7pPr>
                  <a:lvl8pPr marL="3200400" algn="l" defTabSz="457200" rtl="0" eaLnBrk="1" latinLnBrk="0" hangingPunct="1">
                    <a:defRPr kern="1200">
                      <a:solidFill>
                        <a:schemeClr val="tx1"/>
                      </a:solidFill>
                      <a:latin typeface="Roboto Light" charset="0"/>
                      <a:ea typeface="ＭＳ Ｐゴシック" charset="0"/>
                      <a:cs typeface="ＭＳ Ｐゴシック" charset="0"/>
                    </a:defRPr>
                  </a:lvl8pPr>
                  <a:lvl9pPr marL="3657600" algn="l" defTabSz="457200" rtl="0" eaLnBrk="1" latinLnBrk="0" hangingPunct="1">
                    <a:defRPr kern="1200">
                      <a:solidFill>
                        <a:schemeClr val="tx1"/>
                      </a:solidFill>
                      <a:latin typeface="Roboto Light" charset="0"/>
                      <a:ea typeface="ＭＳ Ｐゴシック" charset="0"/>
                      <a:cs typeface="ＭＳ Ｐゴシック" charset="0"/>
                    </a:defRPr>
                  </a:lvl9pPr>
                </a:lstStyle>
                <a:p>
                  <a:fld id="{A5BD977D-3C43-44C7-8426-91C4BD14A232}" type="datetime'''''''''''''''''''M''''e''''''a''''''''''t'''''''''''''''''">
                    <a:rPr lang="en-US" altLang="en-US" sz="2000" b="1">
                      <a:latin typeface="Arial" panose="020B0604020202020204" pitchFamily="34" charset="0"/>
                      <a:cs typeface="Arial" panose="020B0604020202020204" pitchFamily="34" charset="0"/>
                      <a:sym typeface="Arial" panose="020B0604020202020204" pitchFamily="34" charset="0"/>
                    </a:rPr>
                    <a:pPr/>
                    <a:t>Meat</a:t>
                  </a:fld>
                  <a:endParaRPr lang="en-US" b="1">
                    <a:latin typeface="Arial" panose="020B0604020202020204" pitchFamily="34" charset="0"/>
                    <a:ea typeface="ＭＳ Ｐゴシック" panose="020B0600070205080204" pitchFamily="34" charset="-128"/>
                    <a:cs typeface="Arial" panose="020B0604020202020204" pitchFamily="34" charset="0"/>
                    <a:sym typeface="Arial" panose="020B0604020202020204" pitchFamily="34" charset="0"/>
                  </a:endParaRPr>
                </a:p>
              </p:txBody>
            </p:sp>
            <p:sp>
              <p:nvSpPr>
                <p:cNvPr id="73" name="Text Placeholder 11">
                  <a:extLst>
                    <a:ext uri="{FF2B5EF4-FFF2-40B4-BE49-F238E27FC236}">
                      <a16:creationId xmlns:a16="http://schemas.microsoft.com/office/drawing/2014/main" id="{18ECDF1D-1D2C-3248-8896-8237286F6FD5}"/>
                    </a:ext>
                  </a:extLst>
                </p:cNvPr>
                <p:cNvSpPr>
                  <a:spLocks noGrp="1"/>
                </p:cNvSpPr>
                <p:nvPr/>
              </p:nvSpPr>
              <p:spPr bwMode="auto">
                <a:xfrm>
                  <a:off x="6565900" y="4095750"/>
                  <a:ext cx="430213" cy="201613"/>
                </a:xfrm>
                <a:prstGeom prst="rect">
                  <a:avLst/>
                </a:prstGeom>
                <a:noFill/>
                <a:ln>
                  <a:noFill/>
                </a:ln>
                <a:extLst>
                  <a:ext uri="{909E8E84-426E-40DD-AFC4-6F175D3DCCD1}">
                    <a14:hiddenFill xmlns:a14="http://schemas.microsoft.com/office/drawing/2010/main">
                      <a:solidFill>
                        <a:scrgbClr r="0" g="0" b="0"/>
                      </a:solidFill>
                    </a14:hiddenFill>
                  </a:ext>
                  <a:ext uri="{909E8E84-426E-40dd-AFC4-6F175D3DCCD1}">
                    <a14:hiddenFill xmlns="" xmlns:lc="http://schemas.openxmlformats.org/drawingml/2006/lockedCanvas" xmlns:a14="http://schemas.microsoft.com/office/drawing/2010/main">
                      <a:solidFill>
                        <a:srgbClr val="FFFFFF"/>
                      </a:solidFill>
                    </a14:hiddenFill>
                  </a:ext>
                  <a:ext uri="{91240B29-F687-4f45-9708-019B960494DF}">
                    <a14:hiddenLine xmlns="" xmlns:lc="http://schemas.openxmlformats.org/drawingml/2006/lockedCanvas" xmlns:a14="http://schemas.microsoft.com/office/drawing/2010/main" w="9525">
                      <a:solidFill>
                        <a:srgbClr val="000000"/>
                      </a:solidFill>
                      <a:miter lim="800000"/>
                      <a:headEnd/>
                      <a:tailEnd/>
                    </a14:hiddenLine>
                  </a:ext>
                  <a:ext uri="{FAA26D3D-D897-4be2-8F04-BA451C77F1D7}">
                    <ma14:placeholderFlag xmlns="" xmlns:lc="http://schemas.openxmlformats.org/drawingml/2006/lockedCanvas" xmlns:ma14="http://schemas.microsoft.com/office/mac/drawingml/2011/main" val="1"/>
                  </a:ext>
                </a:extLst>
              </p:spPr>
              <p:txBody>
                <a:bodyPr vert="horz" wrap="none" lIns="0" tIns="0" rIns="0" bIns="0" numCol="1" spcCol="0" anchor="t" anchorCtr="0" compatLnSpc="1">
                  <a:prstTxWarp prst="textNoShape">
                    <a:avLst/>
                  </a:prstTxWarp>
                  <a:noAutofit/>
                </a:bodyPr>
                <a:lstStyle>
                  <a:defPPr>
                    <a:defRPr lang="en-US"/>
                  </a:defPPr>
                  <a:lvl1pPr algn="l" defTabSz="912813" rtl="0" fontAlgn="base">
                    <a:spcBef>
                      <a:spcPct val="0"/>
                    </a:spcBef>
                    <a:spcAft>
                      <a:spcPct val="0"/>
                    </a:spcAft>
                    <a:defRPr kern="1200">
                      <a:solidFill>
                        <a:schemeClr val="tx1"/>
                      </a:solidFill>
                      <a:latin typeface="Roboto Light" charset="0"/>
                      <a:ea typeface="ＭＳ Ｐゴシック" charset="0"/>
                      <a:cs typeface="ＭＳ Ｐゴシック" charset="0"/>
                    </a:defRPr>
                  </a:lvl1pPr>
                  <a:lvl2pPr marL="455613" indent="1588" algn="l" defTabSz="912813" rtl="0" fontAlgn="base">
                    <a:spcBef>
                      <a:spcPct val="0"/>
                    </a:spcBef>
                    <a:spcAft>
                      <a:spcPct val="0"/>
                    </a:spcAft>
                    <a:defRPr kern="1200">
                      <a:solidFill>
                        <a:schemeClr val="tx1"/>
                      </a:solidFill>
                      <a:latin typeface="Roboto Light" charset="0"/>
                      <a:ea typeface="ＭＳ Ｐゴシック" charset="0"/>
                      <a:cs typeface="ＭＳ Ｐゴシック" charset="0"/>
                    </a:defRPr>
                  </a:lvl2pPr>
                  <a:lvl3pPr marL="912813" indent="1588" algn="l" defTabSz="912813" rtl="0" fontAlgn="base">
                    <a:spcBef>
                      <a:spcPct val="0"/>
                    </a:spcBef>
                    <a:spcAft>
                      <a:spcPct val="0"/>
                    </a:spcAft>
                    <a:defRPr kern="1200">
                      <a:solidFill>
                        <a:schemeClr val="tx1"/>
                      </a:solidFill>
                      <a:latin typeface="Roboto Light" charset="0"/>
                      <a:ea typeface="ＭＳ Ｐゴシック" charset="0"/>
                      <a:cs typeface="ＭＳ Ｐゴシック" charset="0"/>
                    </a:defRPr>
                  </a:lvl3pPr>
                  <a:lvl4pPr marL="1370013" indent="1588" algn="l" defTabSz="912813" rtl="0" fontAlgn="base">
                    <a:spcBef>
                      <a:spcPct val="0"/>
                    </a:spcBef>
                    <a:spcAft>
                      <a:spcPct val="0"/>
                    </a:spcAft>
                    <a:defRPr kern="1200">
                      <a:solidFill>
                        <a:schemeClr val="tx1"/>
                      </a:solidFill>
                      <a:latin typeface="Roboto Light" charset="0"/>
                      <a:ea typeface="ＭＳ Ｐゴシック" charset="0"/>
                      <a:cs typeface="ＭＳ Ｐゴシック" charset="0"/>
                    </a:defRPr>
                  </a:lvl4pPr>
                  <a:lvl5pPr marL="1827213" indent="1588" algn="l" defTabSz="912813" rtl="0" fontAlgn="base">
                    <a:spcBef>
                      <a:spcPct val="0"/>
                    </a:spcBef>
                    <a:spcAft>
                      <a:spcPct val="0"/>
                    </a:spcAft>
                    <a:defRPr kern="1200">
                      <a:solidFill>
                        <a:schemeClr val="tx1"/>
                      </a:solidFill>
                      <a:latin typeface="Roboto Light" charset="0"/>
                      <a:ea typeface="ＭＳ Ｐゴシック" charset="0"/>
                      <a:cs typeface="ＭＳ Ｐゴシック" charset="0"/>
                    </a:defRPr>
                  </a:lvl5pPr>
                  <a:lvl6pPr marL="2286000" algn="l" defTabSz="457200" rtl="0" eaLnBrk="1" latinLnBrk="0" hangingPunct="1">
                    <a:defRPr kern="1200">
                      <a:solidFill>
                        <a:schemeClr val="tx1"/>
                      </a:solidFill>
                      <a:latin typeface="Roboto Light" charset="0"/>
                      <a:ea typeface="ＭＳ Ｐゴシック" charset="0"/>
                      <a:cs typeface="ＭＳ Ｐゴシック" charset="0"/>
                    </a:defRPr>
                  </a:lvl6pPr>
                  <a:lvl7pPr marL="2743200" algn="l" defTabSz="457200" rtl="0" eaLnBrk="1" latinLnBrk="0" hangingPunct="1">
                    <a:defRPr kern="1200">
                      <a:solidFill>
                        <a:schemeClr val="tx1"/>
                      </a:solidFill>
                      <a:latin typeface="Roboto Light" charset="0"/>
                      <a:ea typeface="ＭＳ Ｐゴシック" charset="0"/>
                      <a:cs typeface="ＭＳ Ｐゴシック" charset="0"/>
                    </a:defRPr>
                  </a:lvl7pPr>
                  <a:lvl8pPr marL="3200400" algn="l" defTabSz="457200" rtl="0" eaLnBrk="1" latinLnBrk="0" hangingPunct="1">
                    <a:defRPr kern="1200">
                      <a:solidFill>
                        <a:schemeClr val="tx1"/>
                      </a:solidFill>
                      <a:latin typeface="Roboto Light" charset="0"/>
                      <a:ea typeface="ＭＳ Ｐゴシック" charset="0"/>
                      <a:cs typeface="ＭＳ Ｐゴシック" charset="0"/>
                    </a:defRPr>
                  </a:lvl8pPr>
                  <a:lvl9pPr marL="3657600" algn="l" defTabSz="457200" rtl="0" eaLnBrk="1" latinLnBrk="0" hangingPunct="1">
                    <a:defRPr kern="1200">
                      <a:solidFill>
                        <a:schemeClr val="tx1"/>
                      </a:solidFill>
                      <a:latin typeface="Roboto Light" charset="0"/>
                      <a:ea typeface="ＭＳ Ｐゴシック" charset="0"/>
                      <a:cs typeface="ＭＳ Ｐゴシック" charset="0"/>
                    </a:defRPr>
                  </a:lvl9pPr>
                </a:lstStyle>
                <a:p>
                  <a:fld id="{CFA311B6-B4FE-4DD0-A078-38008CB29B02}" type="datetime'''''''''''''''''''''''O''''''''t''h''e''''''r''''''s'''">
                    <a:rPr lang="en-US" altLang="en-US" sz="2000" b="1">
                      <a:latin typeface="Arial" panose="020B0604020202020204" pitchFamily="34" charset="0"/>
                      <a:cs typeface="Arial" panose="020B0604020202020204" pitchFamily="34" charset="0"/>
                      <a:sym typeface="Arial" panose="020B0604020202020204" pitchFamily="34" charset="0"/>
                    </a:rPr>
                    <a:pPr/>
                    <a:t>Others</a:t>
                  </a:fld>
                  <a:endParaRPr lang="en-US" b="1">
                    <a:latin typeface="Arial" panose="020B0604020202020204" pitchFamily="34" charset="0"/>
                    <a:ea typeface="ＭＳ Ｐゴシック" panose="020B0600070205080204" pitchFamily="34" charset="-128"/>
                    <a:cs typeface="Arial" panose="020B0604020202020204" pitchFamily="34" charset="0"/>
                    <a:sym typeface="Arial" panose="020B0604020202020204" pitchFamily="34" charset="0"/>
                  </a:endParaRPr>
                </a:p>
              </p:txBody>
            </p:sp>
            <p:sp>
              <p:nvSpPr>
                <p:cNvPr id="74" name="Text Placeholder 11">
                  <a:extLst>
                    <a:ext uri="{FF2B5EF4-FFF2-40B4-BE49-F238E27FC236}">
                      <a16:creationId xmlns:a16="http://schemas.microsoft.com/office/drawing/2014/main" id="{1F9F079A-A944-A04E-AC94-19B527F2433E}"/>
                    </a:ext>
                  </a:extLst>
                </p:cNvPr>
                <p:cNvSpPr>
                  <a:spLocks noGrp="1"/>
                </p:cNvSpPr>
                <p:nvPr/>
              </p:nvSpPr>
              <p:spPr bwMode="auto">
                <a:xfrm>
                  <a:off x="7626350" y="4095750"/>
                  <a:ext cx="323850" cy="201613"/>
                </a:xfrm>
                <a:prstGeom prst="rect">
                  <a:avLst/>
                </a:prstGeom>
                <a:noFill/>
                <a:ln>
                  <a:noFill/>
                </a:ln>
                <a:extLst>
                  <a:ext uri="{909E8E84-426E-40DD-AFC4-6F175D3DCCD1}">
                    <a14:hiddenFill xmlns:a14="http://schemas.microsoft.com/office/drawing/2010/main">
                      <a:solidFill>
                        <a:scrgbClr r="0" g="0" b="0"/>
                      </a:solidFill>
                    </a14:hiddenFill>
                  </a:ext>
                  <a:ext uri="{909E8E84-426E-40dd-AFC4-6F175D3DCCD1}">
                    <a14:hiddenFill xmlns="" xmlns:lc="http://schemas.openxmlformats.org/drawingml/2006/lockedCanvas" xmlns:a14="http://schemas.microsoft.com/office/drawing/2010/main">
                      <a:solidFill>
                        <a:srgbClr val="FFFFFF"/>
                      </a:solidFill>
                    </a14:hiddenFill>
                  </a:ext>
                  <a:ext uri="{91240B29-F687-4f45-9708-019B960494DF}">
                    <a14:hiddenLine xmlns="" xmlns:lc="http://schemas.openxmlformats.org/drawingml/2006/lockedCanvas" xmlns:a14="http://schemas.microsoft.com/office/drawing/2010/main" w="9525">
                      <a:solidFill>
                        <a:srgbClr val="000000"/>
                      </a:solidFill>
                      <a:miter lim="800000"/>
                      <a:headEnd/>
                      <a:tailEnd/>
                    </a14:hiddenLine>
                  </a:ext>
                  <a:ext uri="{FAA26D3D-D897-4be2-8F04-BA451C77F1D7}">
                    <ma14:placeholderFlag xmlns="" xmlns:lc="http://schemas.openxmlformats.org/drawingml/2006/lockedCanvas" xmlns:ma14="http://schemas.microsoft.com/office/mac/drawingml/2011/main" val="1"/>
                  </a:ext>
                </a:extLst>
              </p:spPr>
              <p:txBody>
                <a:bodyPr vert="horz" wrap="none" lIns="0" tIns="0" rIns="0" bIns="0" numCol="1" spcCol="0" anchor="t" anchorCtr="0" compatLnSpc="1">
                  <a:prstTxWarp prst="textNoShape">
                    <a:avLst/>
                  </a:prstTxWarp>
                  <a:noAutofit/>
                </a:bodyPr>
                <a:lstStyle>
                  <a:defPPr>
                    <a:defRPr lang="en-US"/>
                  </a:defPPr>
                  <a:lvl1pPr algn="l" defTabSz="912813" rtl="0" fontAlgn="base">
                    <a:spcBef>
                      <a:spcPct val="0"/>
                    </a:spcBef>
                    <a:spcAft>
                      <a:spcPct val="0"/>
                    </a:spcAft>
                    <a:defRPr kern="1200">
                      <a:solidFill>
                        <a:schemeClr val="tx1"/>
                      </a:solidFill>
                      <a:latin typeface="Roboto Light" charset="0"/>
                      <a:ea typeface="ＭＳ Ｐゴシック" charset="0"/>
                      <a:cs typeface="ＭＳ Ｐゴシック" charset="0"/>
                    </a:defRPr>
                  </a:lvl1pPr>
                  <a:lvl2pPr marL="455613" indent="1588" algn="l" defTabSz="912813" rtl="0" fontAlgn="base">
                    <a:spcBef>
                      <a:spcPct val="0"/>
                    </a:spcBef>
                    <a:spcAft>
                      <a:spcPct val="0"/>
                    </a:spcAft>
                    <a:defRPr kern="1200">
                      <a:solidFill>
                        <a:schemeClr val="tx1"/>
                      </a:solidFill>
                      <a:latin typeface="Roboto Light" charset="0"/>
                      <a:ea typeface="ＭＳ Ｐゴシック" charset="0"/>
                      <a:cs typeface="ＭＳ Ｐゴシック" charset="0"/>
                    </a:defRPr>
                  </a:lvl2pPr>
                  <a:lvl3pPr marL="912813" indent="1588" algn="l" defTabSz="912813" rtl="0" fontAlgn="base">
                    <a:spcBef>
                      <a:spcPct val="0"/>
                    </a:spcBef>
                    <a:spcAft>
                      <a:spcPct val="0"/>
                    </a:spcAft>
                    <a:defRPr kern="1200">
                      <a:solidFill>
                        <a:schemeClr val="tx1"/>
                      </a:solidFill>
                      <a:latin typeface="Roboto Light" charset="0"/>
                      <a:ea typeface="ＭＳ Ｐゴシック" charset="0"/>
                      <a:cs typeface="ＭＳ Ｐゴシック" charset="0"/>
                    </a:defRPr>
                  </a:lvl3pPr>
                  <a:lvl4pPr marL="1370013" indent="1588" algn="l" defTabSz="912813" rtl="0" fontAlgn="base">
                    <a:spcBef>
                      <a:spcPct val="0"/>
                    </a:spcBef>
                    <a:spcAft>
                      <a:spcPct val="0"/>
                    </a:spcAft>
                    <a:defRPr kern="1200">
                      <a:solidFill>
                        <a:schemeClr val="tx1"/>
                      </a:solidFill>
                      <a:latin typeface="Roboto Light" charset="0"/>
                      <a:ea typeface="ＭＳ Ｐゴシック" charset="0"/>
                      <a:cs typeface="ＭＳ Ｐゴシック" charset="0"/>
                    </a:defRPr>
                  </a:lvl4pPr>
                  <a:lvl5pPr marL="1827213" indent="1588" algn="l" defTabSz="912813" rtl="0" fontAlgn="base">
                    <a:spcBef>
                      <a:spcPct val="0"/>
                    </a:spcBef>
                    <a:spcAft>
                      <a:spcPct val="0"/>
                    </a:spcAft>
                    <a:defRPr kern="1200">
                      <a:solidFill>
                        <a:schemeClr val="tx1"/>
                      </a:solidFill>
                      <a:latin typeface="Roboto Light" charset="0"/>
                      <a:ea typeface="ＭＳ Ｐゴシック" charset="0"/>
                      <a:cs typeface="ＭＳ Ｐゴシック" charset="0"/>
                    </a:defRPr>
                  </a:lvl5pPr>
                  <a:lvl6pPr marL="2286000" algn="l" defTabSz="457200" rtl="0" eaLnBrk="1" latinLnBrk="0" hangingPunct="1">
                    <a:defRPr kern="1200">
                      <a:solidFill>
                        <a:schemeClr val="tx1"/>
                      </a:solidFill>
                      <a:latin typeface="Roboto Light" charset="0"/>
                      <a:ea typeface="ＭＳ Ｐゴシック" charset="0"/>
                      <a:cs typeface="ＭＳ Ｐゴシック" charset="0"/>
                    </a:defRPr>
                  </a:lvl6pPr>
                  <a:lvl7pPr marL="2743200" algn="l" defTabSz="457200" rtl="0" eaLnBrk="1" latinLnBrk="0" hangingPunct="1">
                    <a:defRPr kern="1200">
                      <a:solidFill>
                        <a:schemeClr val="tx1"/>
                      </a:solidFill>
                      <a:latin typeface="Roboto Light" charset="0"/>
                      <a:ea typeface="ＭＳ Ｐゴシック" charset="0"/>
                      <a:cs typeface="ＭＳ Ｐゴシック" charset="0"/>
                    </a:defRPr>
                  </a:lvl7pPr>
                  <a:lvl8pPr marL="3200400" algn="l" defTabSz="457200" rtl="0" eaLnBrk="1" latinLnBrk="0" hangingPunct="1">
                    <a:defRPr kern="1200">
                      <a:solidFill>
                        <a:schemeClr val="tx1"/>
                      </a:solidFill>
                      <a:latin typeface="Roboto Light" charset="0"/>
                      <a:ea typeface="ＭＳ Ｐゴシック" charset="0"/>
                      <a:cs typeface="ＭＳ Ｐゴシック" charset="0"/>
                    </a:defRPr>
                  </a:lvl8pPr>
                  <a:lvl9pPr marL="3657600" algn="l" defTabSz="457200" rtl="0" eaLnBrk="1" latinLnBrk="0" hangingPunct="1">
                    <a:defRPr kern="1200">
                      <a:solidFill>
                        <a:schemeClr val="tx1"/>
                      </a:solidFill>
                      <a:latin typeface="Roboto Light" charset="0"/>
                      <a:ea typeface="ＭＳ Ｐゴシック" charset="0"/>
                      <a:cs typeface="ＭＳ Ｐゴシック" charset="0"/>
                    </a:defRPr>
                  </a:lvl9pPr>
                </a:lstStyle>
                <a:p>
                  <a:fld id="{D75122EC-A470-42FB-B245-08D046D9A1D4}" type="datetime'''''''''''T''''''''''''''''''''''''''''''''''''ota''''''''''l'">
                    <a:rPr lang="en-US" altLang="en-US" sz="2000" b="1">
                      <a:latin typeface="Arial" panose="020B0604020202020204" pitchFamily="34" charset="0"/>
                      <a:cs typeface="Arial" panose="020B0604020202020204" pitchFamily="34" charset="0"/>
                      <a:sym typeface="Arial" panose="020B0604020202020204" pitchFamily="34" charset="0"/>
                    </a:rPr>
                    <a:pPr/>
                    <a:t>Total</a:t>
                  </a:fld>
                  <a:endParaRPr lang="en-US" b="1">
                    <a:latin typeface="Arial" panose="020B0604020202020204" pitchFamily="34" charset="0"/>
                    <a:ea typeface="ＭＳ Ｐゴシック" panose="020B0600070205080204" pitchFamily="34" charset="-128"/>
                    <a:cs typeface="Arial" panose="020B0604020202020204" pitchFamily="34" charset="0"/>
                    <a:sym typeface="Arial" panose="020B0604020202020204" pitchFamily="34" charset="0"/>
                  </a:endParaRPr>
                </a:p>
              </p:txBody>
            </p:sp>
            <p:sp>
              <p:nvSpPr>
                <p:cNvPr id="75" name="Text Placeholder 11">
                  <a:extLst>
                    <a:ext uri="{FF2B5EF4-FFF2-40B4-BE49-F238E27FC236}">
                      <a16:creationId xmlns:a16="http://schemas.microsoft.com/office/drawing/2014/main" id="{91099529-0AA2-FA42-B843-C2020C0FBA3F}"/>
                    </a:ext>
                  </a:extLst>
                </p:cNvPr>
                <p:cNvSpPr>
                  <a:spLocks noGrp="1"/>
                </p:cNvSpPr>
                <p:nvPr/>
              </p:nvSpPr>
              <p:spPr bwMode="auto">
                <a:xfrm>
                  <a:off x="4481513" y="4095750"/>
                  <a:ext cx="882650" cy="201613"/>
                </a:xfrm>
                <a:prstGeom prst="rect">
                  <a:avLst/>
                </a:prstGeom>
                <a:noFill/>
                <a:ln>
                  <a:noFill/>
                </a:ln>
                <a:extLst>
                  <a:ext uri="{909E8E84-426E-40DD-AFC4-6F175D3DCCD1}">
                    <a14:hiddenFill xmlns:a14="http://schemas.microsoft.com/office/drawing/2010/main">
                      <a:solidFill>
                        <a:scrgbClr r="0" g="0" b="0"/>
                      </a:solidFill>
                    </a14:hiddenFill>
                  </a:ext>
                  <a:ext uri="{909E8E84-426E-40dd-AFC4-6F175D3DCCD1}">
                    <a14:hiddenFill xmlns="" xmlns:lc="http://schemas.openxmlformats.org/drawingml/2006/lockedCanvas" xmlns:a14="http://schemas.microsoft.com/office/drawing/2010/main">
                      <a:solidFill>
                        <a:srgbClr val="FFFFFF"/>
                      </a:solidFill>
                    </a14:hiddenFill>
                  </a:ext>
                  <a:ext uri="{91240B29-F687-4f45-9708-019B960494DF}">
                    <a14:hiddenLine xmlns="" xmlns:lc="http://schemas.openxmlformats.org/drawingml/2006/lockedCanvas" xmlns:a14="http://schemas.microsoft.com/office/drawing/2010/main" w="9525">
                      <a:solidFill>
                        <a:srgbClr val="000000"/>
                      </a:solidFill>
                      <a:miter lim="800000"/>
                      <a:headEnd/>
                      <a:tailEnd/>
                    </a14:hiddenLine>
                  </a:ext>
                  <a:ext uri="{FAA26D3D-D897-4be2-8F04-BA451C77F1D7}">
                    <ma14:placeholderFlag xmlns="" xmlns:lc="http://schemas.openxmlformats.org/drawingml/2006/lockedCanvas" xmlns:ma14="http://schemas.microsoft.com/office/mac/drawingml/2011/main" val="1"/>
                  </a:ext>
                </a:extLst>
              </p:spPr>
              <p:txBody>
                <a:bodyPr vert="horz" wrap="none" lIns="0" tIns="0" rIns="0" bIns="0" numCol="1" spcCol="0" anchor="t" anchorCtr="0" compatLnSpc="1">
                  <a:prstTxWarp prst="textNoShape">
                    <a:avLst/>
                  </a:prstTxWarp>
                  <a:noAutofit/>
                </a:bodyPr>
                <a:lstStyle>
                  <a:defPPr>
                    <a:defRPr lang="en-US"/>
                  </a:defPPr>
                  <a:lvl1pPr algn="l" defTabSz="912813" rtl="0" fontAlgn="base">
                    <a:spcBef>
                      <a:spcPct val="0"/>
                    </a:spcBef>
                    <a:spcAft>
                      <a:spcPct val="0"/>
                    </a:spcAft>
                    <a:defRPr kern="1200">
                      <a:solidFill>
                        <a:schemeClr val="tx1"/>
                      </a:solidFill>
                      <a:latin typeface="Roboto Light" charset="0"/>
                      <a:ea typeface="ＭＳ Ｐゴシック" charset="0"/>
                      <a:cs typeface="ＭＳ Ｐゴシック" charset="0"/>
                    </a:defRPr>
                  </a:lvl1pPr>
                  <a:lvl2pPr marL="455613" indent="1588" algn="l" defTabSz="912813" rtl="0" fontAlgn="base">
                    <a:spcBef>
                      <a:spcPct val="0"/>
                    </a:spcBef>
                    <a:spcAft>
                      <a:spcPct val="0"/>
                    </a:spcAft>
                    <a:defRPr kern="1200">
                      <a:solidFill>
                        <a:schemeClr val="tx1"/>
                      </a:solidFill>
                      <a:latin typeface="Roboto Light" charset="0"/>
                      <a:ea typeface="ＭＳ Ｐゴシック" charset="0"/>
                      <a:cs typeface="ＭＳ Ｐゴシック" charset="0"/>
                    </a:defRPr>
                  </a:lvl2pPr>
                  <a:lvl3pPr marL="912813" indent="1588" algn="l" defTabSz="912813" rtl="0" fontAlgn="base">
                    <a:spcBef>
                      <a:spcPct val="0"/>
                    </a:spcBef>
                    <a:spcAft>
                      <a:spcPct val="0"/>
                    </a:spcAft>
                    <a:defRPr kern="1200">
                      <a:solidFill>
                        <a:schemeClr val="tx1"/>
                      </a:solidFill>
                      <a:latin typeface="Roboto Light" charset="0"/>
                      <a:ea typeface="ＭＳ Ｐゴシック" charset="0"/>
                      <a:cs typeface="ＭＳ Ｐゴシック" charset="0"/>
                    </a:defRPr>
                  </a:lvl3pPr>
                  <a:lvl4pPr marL="1370013" indent="1588" algn="l" defTabSz="912813" rtl="0" fontAlgn="base">
                    <a:spcBef>
                      <a:spcPct val="0"/>
                    </a:spcBef>
                    <a:spcAft>
                      <a:spcPct val="0"/>
                    </a:spcAft>
                    <a:defRPr kern="1200">
                      <a:solidFill>
                        <a:schemeClr val="tx1"/>
                      </a:solidFill>
                      <a:latin typeface="Roboto Light" charset="0"/>
                      <a:ea typeface="ＭＳ Ｐゴシック" charset="0"/>
                      <a:cs typeface="ＭＳ Ｐゴシック" charset="0"/>
                    </a:defRPr>
                  </a:lvl4pPr>
                  <a:lvl5pPr marL="1827213" indent="1588" algn="l" defTabSz="912813" rtl="0" fontAlgn="base">
                    <a:spcBef>
                      <a:spcPct val="0"/>
                    </a:spcBef>
                    <a:spcAft>
                      <a:spcPct val="0"/>
                    </a:spcAft>
                    <a:defRPr kern="1200">
                      <a:solidFill>
                        <a:schemeClr val="tx1"/>
                      </a:solidFill>
                      <a:latin typeface="Roboto Light" charset="0"/>
                      <a:ea typeface="ＭＳ Ｐゴシック" charset="0"/>
                      <a:cs typeface="ＭＳ Ｐゴシック" charset="0"/>
                    </a:defRPr>
                  </a:lvl5pPr>
                  <a:lvl6pPr marL="2286000" algn="l" defTabSz="457200" rtl="0" eaLnBrk="1" latinLnBrk="0" hangingPunct="1">
                    <a:defRPr kern="1200">
                      <a:solidFill>
                        <a:schemeClr val="tx1"/>
                      </a:solidFill>
                      <a:latin typeface="Roboto Light" charset="0"/>
                      <a:ea typeface="ＭＳ Ｐゴシック" charset="0"/>
                      <a:cs typeface="ＭＳ Ｐゴシック" charset="0"/>
                    </a:defRPr>
                  </a:lvl6pPr>
                  <a:lvl7pPr marL="2743200" algn="l" defTabSz="457200" rtl="0" eaLnBrk="1" latinLnBrk="0" hangingPunct="1">
                    <a:defRPr kern="1200">
                      <a:solidFill>
                        <a:schemeClr val="tx1"/>
                      </a:solidFill>
                      <a:latin typeface="Roboto Light" charset="0"/>
                      <a:ea typeface="ＭＳ Ｐゴシック" charset="0"/>
                      <a:cs typeface="ＭＳ Ｐゴシック" charset="0"/>
                    </a:defRPr>
                  </a:lvl7pPr>
                  <a:lvl8pPr marL="3200400" algn="l" defTabSz="457200" rtl="0" eaLnBrk="1" latinLnBrk="0" hangingPunct="1">
                    <a:defRPr kern="1200">
                      <a:solidFill>
                        <a:schemeClr val="tx1"/>
                      </a:solidFill>
                      <a:latin typeface="Roboto Light" charset="0"/>
                      <a:ea typeface="ＭＳ Ｐゴシック" charset="0"/>
                      <a:cs typeface="ＭＳ Ｐゴシック" charset="0"/>
                    </a:defRPr>
                  </a:lvl8pPr>
                  <a:lvl9pPr marL="3657600" algn="l" defTabSz="457200" rtl="0" eaLnBrk="1" latinLnBrk="0" hangingPunct="1">
                    <a:defRPr kern="1200">
                      <a:solidFill>
                        <a:schemeClr val="tx1"/>
                      </a:solidFill>
                      <a:latin typeface="Roboto Light" charset="0"/>
                      <a:ea typeface="ＭＳ Ｐゴシック" charset="0"/>
                      <a:cs typeface="ＭＳ Ｐゴシック" charset="0"/>
                    </a:defRPr>
                  </a:lvl9pPr>
                </a:lstStyle>
                <a:p>
                  <a:r>
                    <a:rPr lang="en-US" sz="2000" b="1">
                      <a:latin typeface="Arial" panose="020B0604020202020204" pitchFamily="34" charset="0"/>
                      <a:ea typeface="ＭＳ Ｐゴシック" panose="020B0600070205080204" pitchFamily="34" charset="-128"/>
                      <a:cs typeface="Arial" panose="020B0604020202020204" pitchFamily="34" charset="0"/>
                      <a:sym typeface="Arial" panose="020B0604020202020204" pitchFamily="34" charset="0"/>
                    </a:rPr>
                    <a:t>Grocery</a:t>
                  </a:r>
                  <a:endParaRPr lang="en-US" b="1">
                    <a:latin typeface="Arial" panose="020B0604020202020204" pitchFamily="34" charset="0"/>
                    <a:ea typeface="ＭＳ Ｐゴシック" panose="020B0600070205080204" pitchFamily="34" charset="-128"/>
                    <a:cs typeface="Arial" panose="020B0604020202020204" pitchFamily="34" charset="0"/>
                    <a:sym typeface="Arial" panose="020B0604020202020204" pitchFamily="34" charset="0"/>
                  </a:endParaRPr>
                </a:p>
              </p:txBody>
            </p:sp>
            <p:sp>
              <p:nvSpPr>
                <p:cNvPr id="76" name="Text Placeholder 11">
                  <a:extLst>
                    <a:ext uri="{FF2B5EF4-FFF2-40B4-BE49-F238E27FC236}">
                      <a16:creationId xmlns:a16="http://schemas.microsoft.com/office/drawing/2014/main" id="{15A4BAB2-37EC-324E-B444-927458E5618A}"/>
                    </a:ext>
                  </a:extLst>
                </p:cNvPr>
                <p:cNvSpPr>
                  <a:spLocks noGrp="1"/>
                </p:cNvSpPr>
                <p:nvPr/>
              </p:nvSpPr>
              <p:spPr bwMode="gray">
                <a:xfrm>
                  <a:off x="6481109" y="904695"/>
                  <a:ext cx="752527" cy="283337"/>
                </a:xfrm>
                <a:prstGeom prst="rect">
                  <a:avLst/>
                </a:prstGeom>
                <a:noFill/>
                <a:ln>
                  <a:noFill/>
                </a:ln>
                <a:extLst>
                  <a:ext uri="{909E8E84-426E-40DD-AFC4-6F175D3DCCD1}">
                    <a14:hiddenFill xmlns:a14="http://schemas.microsoft.com/office/drawing/2010/main">
                      <a:solidFill>
                        <a:scrgbClr r="0" g="0" b="0"/>
                      </a:solidFill>
                    </a14:hiddenFill>
                  </a:ext>
                  <a:ext uri="{909E8E84-426E-40dd-AFC4-6F175D3DCCD1}">
                    <a14:hiddenFill xmlns="" xmlns:lc="http://schemas.openxmlformats.org/drawingml/2006/lockedCanvas" xmlns:a14="http://schemas.microsoft.com/office/drawing/2010/main">
                      <a:solidFill>
                        <a:srgbClr val="FFFFFF"/>
                      </a:solidFill>
                    </a14:hiddenFill>
                  </a:ext>
                  <a:ext uri="{91240B29-F687-4f45-9708-019B960494DF}">
                    <a14:hiddenLine xmlns="" xmlns:lc="http://schemas.openxmlformats.org/drawingml/2006/lockedCanvas" xmlns:a14="http://schemas.microsoft.com/office/drawing/2010/main" w="9525">
                      <a:solidFill>
                        <a:srgbClr val="000000"/>
                      </a:solidFill>
                      <a:miter lim="800000"/>
                      <a:headEnd/>
                      <a:tailEnd/>
                    </a14:hiddenLine>
                  </a:ext>
                  <a:ext uri="{FAA26D3D-D897-4be2-8F04-BA451C77F1D7}">
                    <ma14:placeholderFlag xmlns="" xmlns:lc="http://schemas.openxmlformats.org/drawingml/2006/lockedCanvas" xmlns:ma14="http://schemas.microsoft.com/office/mac/drawingml/2011/main" val="1"/>
                  </a:ext>
                </a:extLst>
              </p:spPr>
              <p:txBody>
                <a:bodyPr vert="horz" wrap="none" lIns="20638" tIns="0" rIns="20638" bIns="0" numCol="1" spcCol="0" anchor="ctr" anchorCtr="0" compatLnSpc="1">
                  <a:prstTxWarp prst="textNoShape">
                    <a:avLst/>
                  </a:prstTxWarp>
                  <a:noAutofit/>
                </a:bodyPr>
                <a:lstStyle>
                  <a:defPPr>
                    <a:defRPr lang="en-US"/>
                  </a:defPPr>
                  <a:lvl1pPr algn="l" defTabSz="912813" rtl="0" fontAlgn="base">
                    <a:spcBef>
                      <a:spcPct val="0"/>
                    </a:spcBef>
                    <a:spcAft>
                      <a:spcPct val="0"/>
                    </a:spcAft>
                    <a:defRPr kern="1200">
                      <a:solidFill>
                        <a:schemeClr val="tx1"/>
                      </a:solidFill>
                      <a:latin typeface="Roboto Light" charset="0"/>
                      <a:ea typeface="ＭＳ Ｐゴシック" charset="0"/>
                      <a:cs typeface="ＭＳ Ｐゴシック" charset="0"/>
                    </a:defRPr>
                  </a:lvl1pPr>
                  <a:lvl2pPr marL="455613" indent="1588" algn="l" defTabSz="912813" rtl="0" fontAlgn="base">
                    <a:spcBef>
                      <a:spcPct val="0"/>
                    </a:spcBef>
                    <a:spcAft>
                      <a:spcPct val="0"/>
                    </a:spcAft>
                    <a:defRPr kern="1200">
                      <a:solidFill>
                        <a:schemeClr val="tx1"/>
                      </a:solidFill>
                      <a:latin typeface="Roboto Light" charset="0"/>
                      <a:ea typeface="ＭＳ Ｐゴシック" charset="0"/>
                      <a:cs typeface="ＭＳ Ｐゴシック" charset="0"/>
                    </a:defRPr>
                  </a:lvl2pPr>
                  <a:lvl3pPr marL="912813" indent="1588" algn="l" defTabSz="912813" rtl="0" fontAlgn="base">
                    <a:spcBef>
                      <a:spcPct val="0"/>
                    </a:spcBef>
                    <a:spcAft>
                      <a:spcPct val="0"/>
                    </a:spcAft>
                    <a:defRPr kern="1200">
                      <a:solidFill>
                        <a:schemeClr val="tx1"/>
                      </a:solidFill>
                      <a:latin typeface="Roboto Light" charset="0"/>
                      <a:ea typeface="ＭＳ Ｐゴシック" charset="0"/>
                      <a:cs typeface="ＭＳ Ｐゴシック" charset="0"/>
                    </a:defRPr>
                  </a:lvl3pPr>
                  <a:lvl4pPr marL="1370013" indent="1588" algn="l" defTabSz="912813" rtl="0" fontAlgn="base">
                    <a:spcBef>
                      <a:spcPct val="0"/>
                    </a:spcBef>
                    <a:spcAft>
                      <a:spcPct val="0"/>
                    </a:spcAft>
                    <a:defRPr kern="1200">
                      <a:solidFill>
                        <a:schemeClr val="tx1"/>
                      </a:solidFill>
                      <a:latin typeface="Roboto Light" charset="0"/>
                      <a:ea typeface="ＭＳ Ｐゴシック" charset="0"/>
                      <a:cs typeface="ＭＳ Ｐゴシック" charset="0"/>
                    </a:defRPr>
                  </a:lvl4pPr>
                  <a:lvl5pPr marL="1827213" indent="1588" algn="l" defTabSz="912813" rtl="0" fontAlgn="base">
                    <a:spcBef>
                      <a:spcPct val="0"/>
                    </a:spcBef>
                    <a:spcAft>
                      <a:spcPct val="0"/>
                    </a:spcAft>
                    <a:defRPr kern="1200">
                      <a:solidFill>
                        <a:schemeClr val="tx1"/>
                      </a:solidFill>
                      <a:latin typeface="Roboto Light" charset="0"/>
                      <a:ea typeface="ＭＳ Ｐゴシック" charset="0"/>
                      <a:cs typeface="ＭＳ Ｐゴシック" charset="0"/>
                    </a:defRPr>
                  </a:lvl5pPr>
                  <a:lvl6pPr marL="2286000" algn="l" defTabSz="457200" rtl="0" eaLnBrk="1" latinLnBrk="0" hangingPunct="1">
                    <a:defRPr kern="1200">
                      <a:solidFill>
                        <a:schemeClr val="tx1"/>
                      </a:solidFill>
                      <a:latin typeface="Roboto Light" charset="0"/>
                      <a:ea typeface="ＭＳ Ｐゴシック" charset="0"/>
                      <a:cs typeface="ＭＳ Ｐゴシック" charset="0"/>
                    </a:defRPr>
                  </a:lvl6pPr>
                  <a:lvl7pPr marL="2743200" algn="l" defTabSz="457200" rtl="0" eaLnBrk="1" latinLnBrk="0" hangingPunct="1">
                    <a:defRPr kern="1200">
                      <a:solidFill>
                        <a:schemeClr val="tx1"/>
                      </a:solidFill>
                      <a:latin typeface="Roboto Light" charset="0"/>
                      <a:ea typeface="ＭＳ Ｐゴシック" charset="0"/>
                      <a:cs typeface="ＭＳ Ｐゴシック" charset="0"/>
                    </a:defRPr>
                  </a:lvl7pPr>
                  <a:lvl8pPr marL="3200400" algn="l" defTabSz="457200" rtl="0" eaLnBrk="1" latinLnBrk="0" hangingPunct="1">
                    <a:defRPr kern="1200">
                      <a:solidFill>
                        <a:schemeClr val="tx1"/>
                      </a:solidFill>
                      <a:latin typeface="Roboto Light" charset="0"/>
                      <a:ea typeface="ＭＳ Ｐゴシック" charset="0"/>
                      <a:cs typeface="ＭＳ Ｐゴシック" charset="0"/>
                    </a:defRPr>
                  </a:lvl8pPr>
                  <a:lvl9pPr marL="3657600" algn="l" defTabSz="457200" rtl="0" eaLnBrk="1" latinLnBrk="0" hangingPunct="1">
                    <a:defRPr kern="1200">
                      <a:solidFill>
                        <a:schemeClr val="tx1"/>
                      </a:solidFill>
                      <a:latin typeface="Roboto Light" charset="0"/>
                      <a:ea typeface="ＭＳ Ｐゴシック" charset="0"/>
                      <a:cs typeface="ＭＳ Ｐゴシック" charset="0"/>
                    </a:defRPr>
                  </a:lvl9pPr>
                </a:lstStyle>
                <a:p>
                  <a:fld id="{20E9C4FE-8E4E-4620-9F7C-7DFE75683DD9}" type="datetime'''''5''''''.''''''''''''9'''''">
                    <a:rPr lang="en-US" altLang="en-US" sz="2000" b="1">
                      <a:latin typeface="Arial" panose="020B0604020202020204" pitchFamily="34" charset="0"/>
                      <a:cs typeface="Arial" panose="020B0604020202020204" pitchFamily="34" charset="0"/>
                      <a:sym typeface="Arial" panose="020B0604020202020204" pitchFamily="34" charset="0"/>
                    </a:rPr>
                    <a:pPr/>
                    <a:t>5.9</a:t>
                  </a:fld>
                  <a:r>
                    <a:rPr lang="en-US" altLang="en-US" sz="2000" b="1" dirty="0">
                      <a:latin typeface="Arial" panose="020B0604020202020204" pitchFamily="34" charset="0"/>
                      <a:cs typeface="Arial" panose="020B0604020202020204" pitchFamily="34" charset="0"/>
                      <a:sym typeface="Arial" panose="020B0604020202020204" pitchFamily="34" charset="0"/>
                    </a:rPr>
                    <a:t> M</a:t>
                  </a:r>
                  <a:endParaRPr lang="en-US" sz="1400" b="1" dirty="0">
                    <a:latin typeface="Arial" panose="020B0604020202020204" pitchFamily="34" charset="0"/>
                    <a:ea typeface="ＭＳ Ｐゴシック" panose="020B0600070205080204" pitchFamily="34" charset="-128"/>
                    <a:cs typeface="Arial" panose="020B0604020202020204" pitchFamily="34" charset="0"/>
                    <a:sym typeface="Arial" panose="020B0604020202020204" pitchFamily="34" charset="0"/>
                  </a:endParaRPr>
                </a:p>
              </p:txBody>
            </p:sp>
            <p:sp>
              <p:nvSpPr>
                <p:cNvPr id="77" name="Rectangle 76">
                  <a:extLst>
                    <a:ext uri="{FF2B5EF4-FFF2-40B4-BE49-F238E27FC236}">
                      <a16:creationId xmlns:a16="http://schemas.microsoft.com/office/drawing/2014/main" id="{2F7E011E-B9C8-F44A-AA0B-45EC945C6F41}"/>
                    </a:ext>
                  </a:extLst>
                </p:cNvPr>
                <p:cNvSpPr/>
                <p:nvPr/>
              </p:nvSpPr>
              <p:spPr>
                <a:xfrm>
                  <a:off x="1379498" y="3128870"/>
                  <a:ext cx="704926" cy="1233655"/>
                </a:xfrm>
                <a:prstGeom prst="rect">
                  <a:avLst/>
                </a:prstGeom>
                <a:noFill/>
                <a:ln>
                  <a:solidFill>
                    <a:srgbClr val="D23A43"/>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912813" rtl="0" fontAlgn="base">
                    <a:spcBef>
                      <a:spcPct val="0"/>
                    </a:spcBef>
                    <a:spcAft>
                      <a:spcPct val="0"/>
                    </a:spcAft>
                    <a:defRPr kern="1200">
                      <a:solidFill>
                        <a:schemeClr val="lt1"/>
                      </a:solidFill>
                      <a:latin typeface="+mn-lt"/>
                      <a:ea typeface="+mn-ea"/>
                      <a:cs typeface="+mn-cs"/>
                    </a:defRPr>
                  </a:lvl1pPr>
                  <a:lvl2pPr marL="455613" indent="1588" algn="l" defTabSz="912813" rtl="0" fontAlgn="base">
                    <a:spcBef>
                      <a:spcPct val="0"/>
                    </a:spcBef>
                    <a:spcAft>
                      <a:spcPct val="0"/>
                    </a:spcAft>
                    <a:defRPr kern="1200">
                      <a:solidFill>
                        <a:schemeClr val="lt1"/>
                      </a:solidFill>
                      <a:latin typeface="+mn-lt"/>
                      <a:ea typeface="+mn-ea"/>
                      <a:cs typeface="+mn-cs"/>
                    </a:defRPr>
                  </a:lvl2pPr>
                  <a:lvl3pPr marL="912813" indent="1588" algn="l" defTabSz="912813" rtl="0" fontAlgn="base">
                    <a:spcBef>
                      <a:spcPct val="0"/>
                    </a:spcBef>
                    <a:spcAft>
                      <a:spcPct val="0"/>
                    </a:spcAft>
                    <a:defRPr kern="1200">
                      <a:solidFill>
                        <a:schemeClr val="lt1"/>
                      </a:solidFill>
                      <a:latin typeface="+mn-lt"/>
                      <a:ea typeface="+mn-ea"/>
                      <a:cs typeface="+mn-cs"/>
                    </a:defRPr>
                  </a:lvl3pPr>
                  <a:lvl4pPr marL="1370013" indent="1588" algn="l" defTabSz="912813" rtl="0" fontAlgn="base">
                    <a:spcBef>
                      <a:spcPct val="0"/>
                    </a:spcBef>
                    <a:spcAft>
                      <a:spcPct val="0"/>
                    </a:spcAft>
                    <a:defRPr kern="1200">
                      <a:solidFill>
                        <a:schemeClr val="lt1"/>
                      </a:solidFill>
                      <a:latin typeface="+mn-lt"/>
                      <a:ea typeface="+mn-ea"/>
                      <a:cs typeface="+mn-cs"/>
                    </a:defRPr>
                  </a:lvl4pPr>
                  <a:lvl5pPr marL="1827213" indent="1588" algn="l" defTabSz="912813" rtl="0" fontAlgn="base">
                    <a:spcBef>
                      <a:spcPct val="0"/>
                    </a:spcBef>
                    <a:spcAft>
                      <a:spcPct val="0"/>
                    </a:spcAft>
                    <a:defRPr kern="1200">
                      <a:solidFill>
                        <a:schemeClr val="lt1"/>
                      </a:solidFill>
                      <a:latin typeface="+mn-lt"/>
                      <a:ea typeface="+mn-ea"/>
                      <a:cs typeface="+mn-cs"/>
                    </a:defRPr>
                  </a:lvl5pPr>
                  <a:lvl6pPr marL="2286000" algn="l" defTabSz="457200" rtl="0" eaLnBrk="1" latinLnBrk="0" hangingPunct="1">
                    <a:defRPr kern="1200">
                      <a:solidFill>
                        <a:schemeClr val="lt1"/>
                      </a:solidFill>
                      <a:latin typeface="+mn-lt"/>
                      <a:ea typeface="+mn-ea"/>
                      <a:cs typeface="+mn-cs"/>
                    </a:defRPr>
                  </a:lvl6pPr>
                  <a:lvl7pPr marL="2743200" algn="l" defTabSz="457200" rtl="0" eaLnBrk="1" latinLnBrk="0" hangingPunct="1">
                    <a:defRPr kern="1200">
                      <a:solidFill>
                        <a:schemeClr val="lt1"/>
                      </a:solidFill>
                      <a:latin typeface="+mn-lt"/>
                      <a:ea typeface="+mn-ea"/>
                      <a:cs typeface="+mn-cs"/>
                    </a:defRPr>
                  </a:lvl7pPr>
                  <a:lvl8pPr marL="3200400" algn="l" defTabSz="457200" rtl="0" eaLnBrk="1" latinLnBrk="0" hangingPunct="1">
                    <a:defRPr kern="1200">
                      <a:solidFill>
                        <a:schemeClr val="lt1"/>
                      </a:solidFill>
                      <a:latin typeface="+mn-lt"/>
                      <a:ea typeface="+mn-ea"/>
                      <a:cs typeface="+mn-cs"/>
                    </a:defRPr>
                  </a:lvl8pPr>
                  <a:lvl9pPr marL="3657600" algn="l" defTabSz="457200" rtl="0" eaLnBrk="1" latinLnBrk="0" hangingPunct="1">
                    <a:defRPr kern="1200">
                      <a:solidFill>
                        <a:schemeClr val="lt1"/>
                      </a:solidFill>
                      <a:latin typeface="+mn-lt"/>
                      <a:ea typeface="+mn-ea"/>
                      <a:cs typeface="+mn-cs"/>
                    </a:defRPr>
                  </a:lvl9pPr>
                </a:lstStyle>
                <a:p>
                  <a:endParaRPr lang="en-US" sz="1400">
                    <a:solidFill>
                      <a:schemeClr val="tx2"/>
                    </a:solidFill>
                  </a:endParaRPr>
                </a:p>
              </p:txBody>
            </p:sp>
          </p:grpSp>
        </p:grpSp>
        <p:sp>
          <p:nvSpPr>
            <p:cNvPr id="55" name="TextBox 54">
              <a:extLst>
                <a:ext uri="{FF2B5EF4-FFF2-40B4-BE49-F238E27FC236}">
                  <a16:creationId xmlns:a16="http://schemas.microsoft.com/office/drawing/2014/main" id="{8DA1C7E4-6964-BB48-960E-9DF2E20D359F}"/>
                </a:ext>
              </a:extLst>
            </p:cNvPr>
            <p:cNvSpPr txBox="1"/>
            <p:nvPr/>
          </p:nvSpPr>
          <p:spPr>
            <a:xfrm>
              <a:off x="26562415" y="12891532"/>
              <a:ext cx="689864" cy="419683"/>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21 M</a:t>
              </a:r>
            </a:p>
          </p:txBody>
        </p:sp>
        <p:sp>
          <p:nvSpPr>
            <p:cNvPr id="56" name="TextBox 55">
              <a:extLst>
                <a:ext uri="{FF2B5EF4-FFF2-40B4-BE49-F238E27FC236}">
                  <a16:creationId xmlns:a16="http://schemas.microsoft.com/office/drawing/2014/main" id="{C558E0CE-99EA-F442-871D-454E0091544E}"/>
                </a:ext>
              </a:extLst>
            </p:cNvPr>
            <p:cNvSpPr txBox="1"/>
            <p:nvPr/>
          </p:nvSpPr>
          <p:spPr>
            <a:xfrm>
              <a:off x="25546587" y="14078171"/>
              <a:ext cx="754421" cy="419683"/>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7.9 M</a:t>
              </a:r>
            </a:p>
          </p:txBody>
        </p:sp>
        <p:sp>
          <p:nvSpPr>
            <p:cNvPr id="57" name="TextBox 56">
              <a:extLst>
                <a:ext uri="{FF2B5EF4-FFF2-40B4-BE49-F238E27FC236}">
                  <a16:creationId xmlns:a16="http://schemas.microsoft.com/office/drawing/2014/main" id="{ACDD3618-AE6E-9E44-BB9F-A4ACA493175A}"/>
                </a:ext>
              </a:extLst>
            </p:cNvPr>
            <p:cNvSpPr txBox="1"/>
            <p:nvPr/>
          </p:nvSpPr>
          <p:spPr>
            <a:xfrm>
              <a:off x="27485087" y="12326738"/>
              <a:ext cx="872029" cy="419683"/>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11.5 M</a:t>
              </a:r>
            </a:p>
          </p:txBody>
        </p:sp>
        <p:sp>
          <p:nvSpPr>
            <p:cNvPr id="58" name="TextBox 57">
              <a:extLst>
                <a:ext uri="{FF2B5EF4-FFF2-40B4-BE49-F238E27FC236}">
                  <a16:creationId xmlns:a16="http://schemas.microsoft.com/office/drawing/2014/main" id="{424A8184-B7EC-0241-A5BB-94D33C7E7926}"/>
                </a:ext>
              </a:extLst>
            </p:cNvPr>
            <p:cNvSpPr txBox="1"/>
            <p:nvPr/>
          </p:nvSpPr>
          <p:spPr>
            <a:xfrm>
              <a:off x="28610323" y="12217990"/>
              <a:ext cx="754421" cy="419683"/>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2.1 M</a:t>
              </a:r>
            </a:p>
          </p:txBody>
        </p:sp>
        <p:sp>
          <p:nvSpPr>
            <p:cNvPr id="59" name="TextBox 58">
              <a:extLst>
                <a:ext uri="{FF2B5EF4-FFF2-40B4-BE49-F238E27FC236}">
                  <a16:creationId xmlns:a16="http://schemas.microsoft.com/office/drawing/2014/main" id="{88800AED-4ACA-B44C-AB3E-A3F4DE85A1CA}"/>
                </a:ext>
              </a:extLst>
            </p:cNvPr>
            <p:cNvSpPr txBox="1"/>
            <p:nvPr/>
          </p:nvSpPr>
          <p:spPr>
            <a:xfrm>
              <a:off x="29638513" y="12082048"/>
              <a:ext cx="754421" cy="419683"/>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2.3 M</a:t>
              </a:r>
            </a:p>
          </p:txBody>
        </p:sp>
      </p:grpSp>
      <p:sp>
        <p:nvSpPr>
          <p:cNvPr id="78" name="Rectangle 77">
            <a:extLst>
              <a:ext uri="{FF2B5EF4-FFF2-40B4-BE49-F238E27FC236}">
                <a16:creationId xmlns:a16="http://schemas.microsoft.com/office/drawing/2014/main" id="{213499EF-6D6E-4945-8FB5-9F7249BD3CEA}"/>
              </a:ext>
            </a:extLst>
          </p:cNvPr>
          <p:cNvSpPr/>
          <p:nvPr/>
        </p:nvSpPr>
        <p:spPr>
          <a:xfrm>
            <a:off x="35688559" y="9948915"/>
            <a:ext cx="7139335" cy="384721"/>
          </a:xfrm>
          <a:prstGeom prst="rect">
            <a:avLst/>
          </a:prstGeom>
        </p:spPr>
        <p:txBody>
          <a:bodyPr wrap="square">
            <a:spAutoFit/>
          </a:bodyPr>
          <a:lstStyle/>
          <a:p>
            <a:pPr algn="ctr"/>
            <a:r>
              <a:rPr lang="en-US" sz="1900" dirty="0">
                <a:latin typeface="Arial" panose="020B0604020202020204" pitchFamily="34" charset="0"/>
                <a:ea typeface="Arial" charset="0"/>
                <a:cs typeface="Arial" panose="020B0604020202020204" pitchFamily="34" charset="0"/>
              </a:rPr>
              <a:t>Fig 5. </a:t>
            </a:r>
            <a:r>
              <a:rPr lang="en-US" sz="1900" dirty="0">
                <a:latin typeface="Arial" panose="020B0604020202020204" pitchFamily="34" charset="0"/>
                <a:cs typeface="Arial" panose="020B0604020202020204" pitchFamily="34" charset="0"/>
              </a:rPr>
              <a:t>Total Net Savings ($) based on predicted OOS instances</a:t>
            </a:r>
          </a:p>
        </p:txBody>
      </p:sp>
      <p:sp>
        <p:nvSpPr>
          <p:cNvPr id="79" name="TextBox 78">
            <a:extLst>
              <a:ext uri="{FF2B5EF4-FFF2-40B4-BE49-F238E27FC236}">
                <a16:creationId xmlns:a16="http://schemas.microsoft.com/office/drawing/2014/main" id="{E24A910E-1464-AF45-91C1-FA5934C6CF96}"/>
              </a:ext>
            </a:extLst>
          </p:cNvPr>
          <p:cNvSpPr txBox="1"/>
          <p:nvPr/>
        </p:nvSpPr>
        <p:spPr>
          <a:xfrm>
            <a:off x="42201400" y="6236539"/>
            <a:ext cx="1017911"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50.6 M</a:t>
            </a:r>
          </a:p>
        </p:txBody>
      </p:sp>
      <p:sp>
        <p:nvSpPr>
          <p:cNvPr id="80" name="TextBox 79">
            <a:extLst>
              <a:ext uri="{FF2B5EF4-FFF2-40B4-BE49-F238E27FC236}">
                <a16:creationId xmlns:a16="http://schemas.microsoft.com/office/drawing/2014/main" id="{44798AB1-520C-BB48-B40B-B4D93D8ADAA1}"/>
              </a:ext>
            </a:extLst>
          </p:cNvPr>
          <p:cNvSpPr txBox="1"/>
          <p:nvPr/>
        </p:nvSpPr>
        <p:spPr>
          <a:xfrm>
            <a:off x="35429203" y="12073031"/>
            <a:ext cx="7846491" cy="2862322"/>
          </a:xfrm>
          <a:prstGeom prst="rect">
            <a:avLst/>
          </a:prstGeom>
          <a:noFill/>
        </p:spPr>
        <p:txBody>
          <a:bodyPr wrap="square" rtlCol="0">
            <a:spAutoFit/>
          </a:bodyPr>
          <a:lstStyle/>
          <a:p>
            <a:pPr algn="just">
              <a:spcBef>
                <a:spcPct val="50000"/>
              </a:spcBef>
            </a:pPr>
            <a:r>
              <a:rPr lang="en-US" altLang="en-US" sz="1800" spc="10" dirty="0">
                <a:latin typeface="Arial"/>
                <a:cs typeface="Arial"/>
              </a:rPr>
              <a:t>Provide answers to your research questions here, possibly using bullet points to be clear to your reader.</a:t>
            </a:r>
          </a:p>
          <a:p>
            <a:pPr algn="just">
              <a:spcBef>
                <a:spcPct val="50000"/>
              </a:spcBef>
            </a:pPr>
            <a:endParaRPr lang="en-US" altLang="en-US" sz="1800" spc="10" dirty="0">
              <a:latin typeface="Arial"/>
              <a:cs typeface="Arial"/>
            </a:endParaRPr>
          </a:p>
          <a:p>
            <a:pPr algn="just">
              <a:spcBef>
                <a:spcPct val="50000"/>
              </a:spcBef>
            </a:pPr>
            <a:r>
              <a:rPr lang="en-US" altLang="en-US" sz="1800" spc="10" dirty="0">
                <a:latin typeface="Arial"/>
                <a:cs typeface="Arial"/>
              </a:rPr>
              <a:t>Anything else you feel is an important take-away that led to your result (e.g. how you created features, the models or software you used, etc.). If nothing important comes to mind, how do you think your project and insights could be improved based on your studies limitations (e.g. available data, domain knowledge, technology barriers, etc.)</a:t>
            </a:r>
            <a:endParaRPr lang="en-US" altLang="en-US" sz="1800" dirty="0">
              <a:latin typeface="Arial"/>
              <a:cs typeface="Arial"/>
            </a:endParaRPr>
          </a:p>
          <a:p>
            <a:endParaRPr lang="en-US" sz="1800" dirty="0"/>
          </a:p>
        </p:txBody>
      </p:sp>
      <p:sp>
        <p:nvSpPr>
          <p:cNvPr id="81" name="Rectangle 80">
            <a:extLst>
              <a:ext uri="{FF2B5EF4-FFF2-40B4-BE49-F238E27FC236}">
                <a16:creationId xmlns:a16="http://schemas.microsoft.com/office/drawing/2014/main" id="{4520EE9E-6A65-494B-B60B-8F2BC62F1956}"/>
              </a:ext>
            </a:extLst>
          </p:cNvPr>
          <p:cNvSpPr/>
          <p:nvPr/>
        </p:nvSpPr>
        <p:spPr bwMode="auto">
          <a:xfrm>
            <a:off x="34604322" y="15236052"/>
            <a:ext cx="5124325" cy="523220"/>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82" name="Rectangle 81">
            <a:extLst>
              <a:ext uri="{FF2B5EF4-FFF2-40B4-BE49-F238E27FC236}">
                <a16:creationId xmlns:a16="http://schemas.microsoft.com/office/drawing/2014/main" id="{A2339058-AD91-3640-B25A-B1554B263155}"/>
              </a:ext>
            </a:extLst>
          </p:cNvPr>
          <p:cNvSpPr/>
          <p:nvPr/>
        </p:nvSpPr>
        <p:spPr>
          <a:xfrm>
            <a:off x="35392304" y="15257317"/>
            <a:ext cx="4705362" cy="523220"/>
          </a:xfrm>
          <a:prstGeom prst="rect">
            <a:avLst/>
          </a:prstGeom>
        </p:spPr>
        <p:txBody>
          <a:bodyPr wrap="square">
            <a:spAutoFit/>
          </a:bodyPr>
          <a:lstStyle/>
          <a:p>
            <a:r>
              <a:rPr lang="en-US" sz="2800" b="1" dirty="0">
                <a:solidFill>
                  <a:srgbClr val="CFB991"/>
                </a:solidFill>
                <a:latin typeface="Arial" panose="020B0604020202020204" pitchFamily="34" charset="0"/>
                <a:cs typeface="Arial" panose="020B0604020202020204" pitchFamily="34" charset="0"/>
              </a:rPr>
              <a:t>ACKNOWLEDGEMENTS</a:t>
            </a:r>
          </a:p>
        </p:txBody>
      </p:sp>
      <p:sp>
        <p:nvSpPr>
          <p:cNvPr id="83" name="TextBox 82">
            <a:extLst>
              <a:ext uri="{FF2B5EF4-FFF2-40B4-BE49-F238E27FC236}">
                <a16:creationId xmlns:a16="http://schemas.microsoft.com/office/drawing/2014/main" id="{91FC6699-8CC3-8F45-9DCF-9D2C56647227}"/>
              </a:ext>
            </a:extLst>
          </p:cNvPr>
          <p:cNvSpPr txBox="1"/>
          <p:nvPr/>
        </p:nvSpPr>
        <p:spPr>
          <a:xfrm>
            <a:off x="35437661" y="16240519"/>
            <a:ext cx="7860378" cy="646331"/>
          </a:xfrm>
          <a:prstGeom prst="rect">
            <a:avLst/>
          </a:prstGeom>
          <a:noFill/>
        </p:spPr>
        <p:txBody>
          <a:bodyPr wrap="square">
            <a:spAutoFit/>
          </a:bodyPr>
          <a:lstStyle/>
          <a:p>
            <a:pPr algn="just"/>
            <a:r>
              <a:rPr lang="en-IN" sz="1800" spc="10" dirty="0">
                <a:latin typeface="Arial"/>
                <a:cs typeface="Arial"/>
              </a:rPr>
              <a:t>We would like to thank Professor Matthew Lanham and our industry partner for this opportunity, their guidance, and support on this project.</a:t>
            </a:r>
          </a:p>
        </p:txBody>
      </p:sp>
      <p:sp>
        <p:nvSpPr>
          <p:cNvPr id="87" name="Rectangle 106">
            <a:extLst>
              <a:ext uri="{FF2B5EF4-FFF2-40B4-BE49-F238E27FC236}">
                <a16:creationId xmlns:a16="http://schemas.microsoft.com/office/drawing/2014/main" id="{A7AE97E0-D740-3149-80B7-EB0878F05322}"/>
              </a:ext>
            </a:extLst>
          </p:cNvPr>
          <p:cNvSpPr>
            <a:spLocks noChangeArrowheads="1"/>
          </p:cNvSpPr>
          <p:nvPr/>
        </p:nvSpPr>
        <p:spPr bwMode="auto">
          <a:xfrm>
            <a:off x="9310650" y="2131827"/>
            <a:ext cx="11646818" cy="1905042"/>
          </a:xfrm>
          <a:prstGeom prst="rect">
            <a:avLst/>
          </a:prstGeom>
          <a:noFill/>
          <a:ln>
            <a:noFill/>
          </a:ln>
          <a:effectLst/>
        </p:spPr>
        <p:txBody>
          <a:bodyPr lIns="199502" tIns="199502" rIns="199502" bIns="199502" anchor="t"/>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just"/>
            <a:r>
              <a:rPr lang="en-US" sz="1800" spc="10" dirty="0">
                <a:latin typeface="Arial"/>
                <a:cs typeface="Arial"/>
              </a:rPr>
              <a:t>There are many types of OCR prevalent in the current industry, while the combination of Azure Cloud Computer Vision and ChatGPT has not been worked on yet. Azure Cloud Computer vision helps to accurately extract text from image among all the options available and is our choice for building the model.</a:t>
            </a:r>
          </a:p>
        </p:txBody>
      </p:sp>
      <p:sp>
        <p:nvSpPr>
          <p:cNvPr id="89" name="Rectangle 88">
            <a:extLst>
              <a:ext uri="{FF2B5EF4-FFF2-40B4-BE49-F238E27FC236}">
                <a16:creationId xmlns:a16="http://schemas.microsoft.com/office/drawing/2014/main" id="{9EE66A51-47FE-B643-AFB2-6FC4D2D9ED86}"/>
              </a:ext>
            </a:extLst>
          </p:cNvPr>
          <p:cNvSpPr/>
          <p:nvPr/>
        </p:nvSpPr>
        <p:spPr>
          <a:xfrm>
            <a:off x="10038247" y="7119759"/>
            <a:ext cx="10397599" cy="409374"/>
          </a:xfrm>
          <a:prstGeom prst="rect">
            <a:avLst/>
          </a:prstGeom>
        </p:spPr>
        <p:txBody>
          <a:bodyPr wrap="square">
            <a:spAutoFit/>
          </a:bodyPr>
          <a:lstStyle/>
          <a:p>
            <a:pPr algn="ctr"/>
            <a:r>
              <a:rPr lang="en-US" sz="2000" dirty="0">
                <a:latin typeface="Arial" panose="020B0604020202020204" pitchFamily="34" charset="0"/>
                <a:ea typeface="Arial" charset="0"/>
                <a:cs typeface="Arial" panose="020B0604020202020204" pitchFamily="34" charset="0"/>
              </a:rPr>
              <a:t>Table 1. Literature Summary</a:t>
            </a:r>
          </a:p>
        </p:txBody>
      </p:sp>
      <p:cxnSp>
        <p:nvCxnSpPr>
          <p:cNvPr id="93" name="Straight Connector 92">
            <a:extLst>
              <a:ext uri="{FF2B5EF4-FFF2-40B4-BE49-F238E27FC236}">
                <a16:creationId xmlns:a16="http://schemas.microsoft.com/office/drawing/2014/main" id="{D082C4DD-6DC9-3D4B-9567-E305AC557D66}"/>
              </a:ext>
            </a:extLst>
          </p:cNvPr>
          <p:cNvCxnSpPr/>
          <p:nvPr/>
        </p:nvCxnSpPr>
        <p:spPr bwMode="auto">
          <a:xfrm flipH="1">
            <a:off x="21479090" y="975072"/>
            <a:ext cx="40571" cy="20384859"/>
          </a:xfrm>
          <a:prstGeom prst="line">
            <a:avLst/>
          </a:prstGeom>
          <a:solidFill>
            <a:schemeClr val="accent1"/>
          </a:solidFill>
          <a:ln w="9525" cap="flat" cmpd="sng" algn="ctr">
            <a:solidFill>
              <a:srgbClr val="B1810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4" name="Rectangle 93">
            <a:extLst>
              <a:ext uri="{FF2B5EF4-FFF2-40B4-BE49-F238E27FC236}">
                <a16:creationId xmlns:a16="http://schemas.microsoft.com/office/drawing/2014/main" id="{050EF953-5B0D-CA4D-8776-B782ED209250}"/>
              </a:ext>
            </a:extLst>
          </p:cNvPr>
          <p:cNvSpPr/>
          <p:nvPr/>
        </p:nvSpPr>
        <p:spPr bwMode="auto">
          <a:xfrm>
            <a:off x="21527673" y="901096"/>
            <a:ext cx="5558919" cy="585318"/>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95" name="Rectangle 94">
            <a:extLst>
              <a:ext uri="{FF2B5EF4-FFF2-40B4-BE49-F238E27FC236}">
                <a16:creationId xmlns:a16="http://schemas.microsoft.com/office/drawing/2014/main" id="{12066501-D654-A040-8290-AD80B1189E49}"/>
              </a:ext>
            </a:extLst>
          </p:cNvPr>
          <p:cNvSpPr/>
          <p:nvPr/>
        </p:nvSpPr>
        <p:spPr>
          <a:xfrm>
            <a:off x="22558092" y="963194"/>
            <a:ext cx="4789126" cy="523220"/>
          </a:xfrm>
          <a:prstGeom prst="rect">
            <a:avLst/>
          </a:prstGeom>
        </p:spPr>
        <p:txBody>
          <a:bodyPr wrap="square">
            <a:spAutoFit/>
          </a:bodyPr>
          <a:lstStyle/>
          <a:p>
            <a:r>
              <a:rPr lang="en-US" sz="2800" b="1" dirty="0">
                <a:solidFill>
                  <a:srgbClr val="CFB991"/>
                </a:solidFill>
                <a:latin typeface="Arial" panose="020B0604020202020204" pitchFamily="34" charset="0"/>
                <a:cs typeface="Arial" panose="020B0604020202020204" pitchFamily="34" charset="0"/>
              </a:rPr>
              <a:t>STATISTICAL RESULTS</a:t>
            </a:r>
          </a:p>
        </p:txBody>
      </p:sp>
      <p:sp>
        <p:nvSpPr>
          <p:cNvPr id="96" name="TextBox 19">
            <a:extLst>
              <a:ext uri="{FF2B5EF4-FFF2-40B4-BE49-F238E27FC236}">
                <a16:creationId xmlns:a16="http://schemas.microsoft.com/office/drawing/2014/main" id="{AC2A595B-7EDC-7A45-9B70-30AB267BADC7}"/>
              </a:ext>
            </a:extLst>
          </p:cNvPr>
          <p:cNvSpPr txBox="1"/>
          <p:nvPr/>
        </p:nvSpPr>
        <p:spPr>
          <a:xfrm>
            <a:off x="22688720" y="2161407"/>
            <a:ext cx="9944690" cy="769441"/>
          </a:xfrm>
          <a:prstGeom prst="rect">
            <a:avLst/>
          </a:prstGeom>
          <a:noFill/>
        </p:spPr>
        <p:txBody>
          <a:bodyPr wrap="square" rtlCol="0" anchor="t">
            <a:spAutoFit/>
          </a:bodyPr>
          <a:lstStyle/>
          <a:p>
            <a:pPr algn="just"/>
            <a:r>
              <a:rPr lang="en-US" altLang="en-US" sz="2200" spc="10" dirty="0">
                <a:latin typeface="Arial"/>
                <a:cs typeface="Arial"/>
              </a:rPr>
              <a:t>Discuss the performance of your models and refer to the figure. Don’t use a table, create a nice-looking plot(s) in Tableau, Excel, or R.</a:t>
            </a:r>
          </a:p>
        </p:txBody>
      </p:sp>
      <p:graphicFrame>
        <p:nvGraphicFramePr>
          <p:cNvPr id="97" name="Object 96">
            <a:extLst>
              <a:ext uri="{FF2B5EF4-FFF2-40B4-BE49-F238E27FC236}">
                <a16:creationId xmlns:a16="http://schemas.microsoft.com/office/drawing/2014/main" id="{D2FCE0BE-D9BF-A143-84A3-3C132AA92A0A}"/>
              </a:ext>
            </a:extLst>
          </p:cNvPr>
          <p:cNvGraphicFramePr>
            <a:graphicFrameLocks noChangeAspect="1"/>
          </p:cNvGraphicFramePr>
          <p:nvPr>
            <p:extLst>
              <p:ext uri="{D42A27DB-BD31-4B8C-83A1-F6EECF244321}">
                <p14:modId xmlns:p14="http://schemas.microsoft.com/office/powerpoint/2010/main" val="2092195094"/>
              </p:ext>
            </p:extLst>
          </p:nvPr>
        </p:nvGraphicFramePr>
        <p:xfrm>
          <a:off x="21818164" y="4131040"/>
          <a:ext cx="5981289" cy="4241075"/>
        </p:xfrm>
        <a:graphic>
          <a:graphicData uri="http://schemas.openxmlformats.org/presentationml/2006/ole">
            <mc:AlternateContent xmlns:mc="http://schemas.openxmlformats.org/markup-compatibility/2006">
              <mc:Choice xmlns:v="urn:schemas-microsoft-com:vml" Requires="v">
                <p:oleObj name="Worksheet" r:id="rId7" imgW="2730500" imgH="1917700" progId="Excel.Sheet.12">
                  <p:embed/>
                </p:oleObj>
              </mc:Choice>
              <mc:Fallback>
                <p:oleObj name="Worksheet" r:id="rId7" imgW="2730500" imgH="1917700" progId="Excel.Sheet.12">
                  <p:embed/>
                  <p:pic>
                    <p:nvPicPr>
                      <p:cNvPr id="198" name="Object 197">
                        <a:extLst>
                          <a:ext uri="{FF2B5EF4-FFF2-40B4-BE49-F238E27FC236}">
                            <a16:creationId xmlns:a16="http://schemas.microsoft.com/office/drawing/2014/main" id="{6B4896E6-E90B-0540-A3C2-26EE6435E3E1}"/>
                          </a:ext>
                        </a:extLst>
                      </p:cNvPr>
                      <p:cNvPicPr/>
                      <p:nvPr/>
                    </p:nvPicPr>
                    <p:blipFill>
                      <a:blip r:embed="rId8"/>
                      <a:stretch>
                        <a:fillRect/>
                      </a:stretch>
                    </p:blipFill>
                    <p:spPr>
                      <a:xfrm>
                        <a:off x="21818164" y="4131040"/>
                        <a:ext cx="5981289" cy="4241075"/>
                      </a:xfrm>
                      <a:prstGeom prst="rect">
                        <a:avLst/>
                      </a:prstGeom>
                    </p:spPr>
                  </p:pic>
                </p:oleObj>
              </mc:Fallback>
            </mc:AlternateContent>
          </a:graphicData>
        </a:graphic>
      </p:graphicFrame>
      <p:sp>
        <p:nvSpPr>
          <p:cNvPr id="98" name="Rectangle 97">
            <a:extLst>
              <a:ext uri="{FF2B5EF4-FFF2-40B4-BE49-F238E27FC236}">
                <a16:creationId xmlns:a16="http://schemas.microsoft.com/office/drawing/2014/main" id="{CF14F14E-EA44-374F-82C7-D98CE3125EEB}"/>
              </a:ext>
            </a:extLst>
          </p:cNvPr>
          <p:cNvSpPr/>
          <p:nvPr/>
        </p:nvSpPr>
        <p:spPr>
          <a:xfrm>
            <a:off x="27465038" y="8583905"/>
            <a:ext cx="5394917" cy="400110"/>
          </a:xfrm>
          <a:prstGeom prst="rect">
            <a:avLst/>
          </a:prstGeom>
        </p:spPr>
        <p:txBody>
          <a:bodyPr wrap="square">
            <a:spAutoFit/>
          </a:bodyPr>
          <a:lstStyle/>
          <a:p>
            <a:pPr algn="ctr"/>
            <a:r>
              <a:rPr lang="en-US" sz="2000" dirty="0">
                <a:latin typeface="Arial" panose="020B0604020202020204" pitchFamily="34" charset="0"/>
                <a:ea typeface="Arial" charset="0"/>
                <a:cs typeface="Arial" panose="020B0604020202020204" pitchFamily="34" charset="0"/>
              </a:rPr>
              <a:t>Fig 4. Probability Calibration Plot</a:t>
            </a:r>
          </a:p>
        </p:txBody>
      </p:sp>
      <p:pic>
        <p:nvPicPr>
          <p:cNvPr id="99" name="Picture 98" descr="A close up of a map&#10;&#10;Description automatically generated">
            <a:extLst>
              <a:ext uri="{FF2B5EF4-FFF2-40B4-BE49-F238E27FC236}">
                <a16:creationId xmlns:a16="http://schemas.microsoft.com/office/drawing/2014/main" id="{AEF1F3D8-EA18-7849-A527-A07DAC59FF6D}"/>
              </a:ext>
            </a:extLst>
          </p:cNvPr>
          <p:cNvPicPr>
            <a:picLocks noChangeAspect="1"/>
          </p:cNvPicPr>
          <p:nvPr/>
        </p:nvPicPr>
        <p:blipFill rotWithShape="1">
          <a:blip r:embed="rId9">
            <a:extLst>
              <a:ext uri="{28A0092B-C50C-407E-A947-70E740481C1C}">
                <a14:useLocalDpi xmlns:a14="http://schemas.microsoft.com/office/drawing/2010/main"/>
              </a:ext>
            </a:extLst>
          </a:blip>
          <a:srcRect/>
          <a:stretch/>
        </p:blipFill>
        <p:spPr>
          <a:xfrm>
            <a:off x="27861576" y="4132652"/>
            <a:ext cx="6259935" cy="4074857"/>
          </a:xfrm>
          <a:prstGeom prst="rect">
            <a:avLst/>
          </a:prstGeom>
        </p:spPr>
      </p:pic>
      <p:sp>
        <p:nvSpPr>
          <p:cNvPr id="100" name="Rectangle 99">
            <a:extLst>
              <a:ext uri="{FF2B5EF4-FFF2-40B4-BE49-F238E27FC236}">
                <a16:creationId xmlns:a16="http://schemas.microsoft.com/office/drawing/2014/main" id="{71F5B68E-F9BB-0742-BA3D-E1A4A3844BCD}"/>
              </a:ext>
            </a:extLst>
          </p:cNvPr>
          <p:cNvSpPr/>
          <p:nvPr/>
        </p:nvSpPr>
        <p:spPr>
          <a:xfrm>
            <a:off x="21872799" y="8555002"/>
            <a:ext cx="5394917" cy="400110"/>
          </a:xfrm>
          <a:prstGeom prst="rect">
            <a:avLst/>
          </a:prstGeom>
        </p:spPr>
        <p:txBody>
          <a:bodyPr wrap="square">
            <a:spAutoFit/>
          </a:bodyPr>
          <a:lstStyle/>
          <a:p>
            <a:pPr algn="ctr"/>
            <a:r>
              <a:rPr lang="en-US" sz="2000" dirty="0">
                <a:latin typeface="Arial" panose="020B0604020202020204" pitchFamily="34" charset="0"/>
                <a:ea typeface="Arial" charset="0"/>
                <a:cs typeface="Arial" panose="020B0604020202020204" pitchFamily="34" charset="0"/>
              </a:rPr>
              <a:t>Fig 3. Model Results</a:t>
            </a:r>
          </a:p>
        </p:txBody>
      </p:sp>
      <p:graphicFrame>
        <p:nvGraphicFramePr>
          <p:cNvPr id="101" name="Object 100">
            <a:extLst>
              <a:ext uri="{FF2B5EF4-FFF2-40B4-BE49-F238E27FC236}">
                <a16:creationId xmlns:a16="http://schemas.microsoft.com/office/drawing/2014/main" id="{BB824BA1-D7C5-0142-AA53-2ACDA6B2D07D}"/>
              </a:ext>
            </a:extLst>
          </p:cNvPr>
          <p:cNvGraphicFramePr>
            <a:graphicFrameLocks noChangeAspect="1"/>
          </p:cNvGraphicFramePr>
          <p:nvPr>
            <p:extLst>
              <p:ext uri="{D42A27DB-BD31-4B8C-83A1-F6EECF244321}">
                <p14:modId xmlns:p14="http://schemas.microsoft.com/office/powerpoint/2010/main" val="325043015"/>
              </p:ext>
            </p:extLst>
          </p:nvPr>
        </p:nvGraphicFramePr>
        <p:xfrm>
          <a:off x="21934847" y="9902756"/>
          <a:ext cx="5376480" cy="4060386"/>
        </p:xfrm>
        <a:graphic>
          <a:graphicData uri="http://schemas.openxmlformats.org/presentationml/2006/ole">
            <mc:AlternateContent xmlns:mc="http://schemas.openxmlformats.org/markup-compatibility/2006">
              <mc:Choice xmlns:v="urn:schemas-microsoft-com:vml" Requires="v">
                <p:oleObj name="Worksheet" r:id="rId10" imgW="2453827" imgH="1836448" progId="Excel.Sheet.12">
                  <p:embed/>
                </p:oleObj>
              </mc:Choice>
              <mc:Fallback>
                <p:oleObj name="Worksheet" r:id="rId10" imgW="2453827" imgH="1836448" progId="Excel.Sheet.12">
                  <p:embed/>
                  <p:pic>
                    <p:nvPicPr>
                      <p:cNvPr id="206" name="Object 205">
                        <a:extLst>
                          <a:ext uri="{FF2B5EF4-FFF2-40B4-BE49-F238E27FC236}">
                            <a16:creationId xmlns:a16="http://schemas.microsoft.com/office/drawing/2014/main" id="{71EBBDBF-B1FD-5041-867F-1217CA5A851B}"/>
                          </a:ext>
                        </a:extLst>
                      </p:cNvPr>
                      <p:cNvPicPr/>
                      <p:nvPr/>
                    </p:nvPicPr>
                    <p:blipFill>
                      <a:blip r:embed="rId11"/>
                      <a:stretch>
                        <a:fillRect/>
                      </a:stretch>
                    </p:blipFill>
                    <p:spPr>
                      <a:xfrm>
                        <a:off x="21934847" y="9902756"/>
                        <a:ext cx="5376480" cy="4060386"/>
                      </a:xfrm>
                      <a:prstGeom prst="rect">
                        <a:avLst/>
                      </a:prstGeom>
                    </p:spPr>
                  </p:pic>
                </p:oleObj>
              </mc:Fallback>
            </mc:AlternateContent>
          </a:graphicData>
        </a:graphic>
      </p:graphicFrame>
      <p:sp>
        <p:nvSpPr>
          <p:cNvPr id="102" name="Rectangle 101">
            <a:extLst>
              <a:ext uri="{FF2B5EF4-FFF2-40B4-BE49-F238E27FC236}">
                <a16:creationId xmlns:a16="http://schemas.microsoft.com/office/drawing/2014/main" id="{10F2AE31-AD08-774D-B2A2-6B4882E175B3}"/>
              </a:ext>
            </a:extLst>
          </p:cNvPr>
          <p:cNvSpPr/>
          <p:nvPr/>
        </p:nvSpPr>
        <p:spPr>
          <a:xfrm>
            <a:off x="27392508" y="14269789"/>
            <a:ext cx="5394917" cy="400110"/>
          </a:xfrm>
          <a:prstGeom prst="rect">
            <a:avLst/>
          </a:prstGeom>
        </p:spPr>
        <p:txBody>
          <a:bodyPr wrap="square">
            <a:spAutoFit/>
          </a:bodyPr>
          <a:lstStyle/>
          <a:p>
            <a:pPr algn="ctr"/>
            <a:r>
              <a:rPr lang="en-US" sz="2000" dirty="0">
                <a:latin typeface="Arial" panose="020B0604020202020204" pitchFamily="34" charset="0"/>
                <a:ea typeface="Arial" charset="0"/>
                <a:cs typeface="Arial" panose="020B0604020202020204" pitchFamily="34" charset="0"/>
              </a:rPr>
              <a:t>Fig 4. Probability Calibration Plot</a:t>
            </a:r>
          </a:p>
        </p:txBody>
      </p:sp>
      <p:pic>
        <p:nvPicPr>
          <p:cNvPr id="103" name="Picture 102" descr="A close up of a map&#10;&#10;Description automatically generated">
            <a:extLst>
              <a:ext uri="{FF2B5EF4-FFF2-40B4-BE49-F238E27FC236}">
                <a16:creationId xmlns:a16="http://schemas.microsoft.com/office/drawing/2014/main" id="{442C68EE-E560-B84C-A2CA-700B962B70F1}"/>
              </a:ext>
            </a:extLst>
          </p:cNvPr>
          <p:cNvPicPr>
            <a:picLocks noChangeAspect="1"/>
          </p:cNvPicPr>
          <p:nvPr/>
        </p:nvPicPr>
        <p:blipFill rotWithShape="1">
          <a:blip r:embed="rId9">
            <a:extLst>
              <a:ext uri="{28A0092B-C50C-407E-A947-70E740481C1C}">
                <a14:useLocalDpi xmlns:a14="http://schemas.microsoft.com/office/drawing/2010/main"/>
              </a:ext>
            </a:extLst>
          </a:blip>
          <a:srcRect/>
          <a:stretch/>
        </p:blipFill>
        <p:spPr>
          <a:xfrm>
            <a:off x="27719533" y="8300006"/>
            <a:ext cx="6259935" cy="4074857"/>
          </a:xfrm>
          <a:prstGeom prst="rect">
            <a:avLst/>
          </a:prstGeom>
        </p:spPr>
      </p:pic>
      <p:graphicFrame>
        <p:nvGraphicFramePr>
          <p:cNvPr id="104" name="Object 103">
            <a:extLst>
              <a:ext uri="{FF2B5EF4-FFF2-40B4-BE49-F238E27FC236}">
                <a16:creationId xmlns:a16="http://schemas.microsoft.com/office/drawing/2014/main" id="{3DA6DB48-5A46-D243-A10D-7B71872D60CA}"/>
              </a:ext>
            </a:extLst>
          </p:cNvPr>
          <p:cNvGraphicFramePr>
            <a:graphicFrameLocks noChangeAspect="1"/>
          </p:cNvGraphicFramePr>
          <p:nvPr>
            <p:extLst>
              <p:ext uri="{D42A27DB-BD31-4B8C-83A1-F6EECF244321}">
                <p14:modId xmlns:p14="http://schemas.microsoft.com/office/powerpoint/2010/main" val="3783235949"/>
              </p:ext>
            </p:extLst>
          </p:nvPr>
        </p:nvGraphicFramePr>
        <p:xfrm>
          <a:off x="22105217" y="14827857"/>
          <a:ext cx="5376480" cy="4060386"/>
        </p:xfrm>
        <a:graphic>
          <a:graphicData uri="http://schemas.openxmlformats.org/presentationml/2006/ole">
            <mc:AlternateContent xmlns:mc="http://schemas.openxmlformats.org/markup-compatibility/2006">
              <mc:Choice xmlns:v="urn:schemas-microsoft-com:vml" Requires="v">
                <p:oleObj name="Worksheet" r:id="rId10" imgW="2453827" imgH="1836448" progId="Excel.Sheet.12">
                  <p:embed/>
                </p:oleObj>
              </mc:Choice>
              <mc:Fallback>
                <p:oleObj name="Worksheet" r:id="rId10" imgW="2453827" imgH="1836448" progId="Excel.Sheet.12">
                  <p:embed/>
                  <p:pic>
                    <p:nvPicPr>
                      <p:cNvPr id="209" name="Object 208">
                        <a:extLst>
                          <a:ext uri="{FF2B5EF4-FFF2-40B4-BE49-F238E27FC236}">
                            <a16:creationId xmlns:a16="http://schemas.microsoft.com/office/drawing/2014/main" id="{18E136CE-D048-7A44-8879-CB03D46A12D6}"/>
                          </a:ext>
                        </a:extLst>
                      </p:cNvPr>
                      <p:cNvPicPr/>
                      <p:nvPr/>
                    </p:nvPicPr>
                    <p:blipFill>
                      <a:blip r:embed="rId11"/>
                      <a:stretch>
                        <a:fillRect/>
                      </a:stretch>
                    </p:blipFill>
                    <p:spPr>
                      <a:xfrm>
                        <a:off x="22105217" y="14827857"/>
                        <a:ext cx="5376480" cy="4060386"/>
                      </a:xfrm>
                      <a:prstGeom prst="rect">
                        <a:avLst/>
                      </a:prstGeom>
                    </p:spPr>
                  </p:pic>
                </p:oleObj>
              </mc:Fallback>
            </mc:AlternateContent>
          </a:graphicData>
        </a:graphic>
      </p:graphicFrame>
      <p:sp>
        <p:nvSpPr>
          <p:cNvPr id="105" name="Rectangle 104">
            <a:extLst>
              <a:ext uri="{FF2B5EF4-FFF2-40B4-BE49-F238E27FC236}">
                <a16:creationId xmlns:a16="http://schemas.microsoft.com/office/drawing/2014/main" id="{A3B4C37A-95DB-944C-AD2D-71C5E6B7A6FE}"/>
              </a:ext>
            </a:extLst>
          </p:cNvPr>
          <p:cNvSpPr/>
          <p:nvPr/>
        </p:nvSpPr>
        <p:spPr>
          <a:xfrm>
            <a:off x="27433643" y="18964191"/>
            <a:ext cx="5394917" cy="400110"/>
          </a:xfrm>
          <a:prstGeom prst="rect">
            <a:avLst/>
          </a:prstGeom>
        </p:spPr>
        <p:txBody>
          <a:bodyPr wrap="square">
            <a:spAutoFit/>
          </a:bodyPr>
          <a:lstStyle/>
          <a:p>
            <a:pPr algn="ctr"/>
            <a:r>
              <a:rPr lang="en-US" sz="2000" dirty="0">
                <a:latin typeface="Arial" panose="020B0604020202020204" pitchFamily="34" charset="0"/>
                <a:ea typeface="Arial" charset="0"/>
                <a:cs typeface="Arial" panose="020B0604020202020204" pitchFamily="34" charset="0"/>
              </a:rPr>
              <a:t>Fig 4. Probability Calibration Plot</a:t>
            </a:r>
          </a:p>
        </p:txBody>
      </p:sp>
      <p:pic>
        <p:nvPicPr>
          <p:cNvPr id="106" name="Picture 105" descr="A close up of a map&#10;&#10;Description automatically generated">
            <a:extLst>
              <a:ext uri="{FF2B5EF4-FFF2-40B4-BE49-F238E27FC236}">
                <a16:creationId xmlns:a16="http://schemas.microsoft.com/office/drawing/2014/main" id="{589C1DDC-BFEC-7D46-968B-9313033E6220}"/>
              </a:ext>
            </a:extLst>
          </p:cNvPr>
          <p:cNvPicPr>
            <a:picLocks noChangeAspect="1"/>
          </p:cNvPicPr>
          <p:nvPr/>
        </p:nvPicPr>
        <p:blipFill rotWithShape="1">
          <a:blip r:embed="rId9">
            <a:extLst>
              <a:ext uri="{28A0092B-C50C-407E-A947-70E740481C1C}">
                <a14:useLocalDpi xmlns:a14="http://schemas.microsoft.com/office/drawing/2010/main"/>
              </a:ext>
            </a:extLst>
          </a:blip>
          <a:srcRect/>
          <a:stretch/>
        </p:blipFill>
        <p:spPr>
          <a:xfrm>
            <a:off x="27830181" y="14512938"/>
            <a:ext cx="6259935" cy="4074857"/>
          </a:xfrm>
          <a:prstGeom prst="rect">
            <a:avLst/>
          </a:prstGeom>
        </p:spPr>
      </p:pic>
      <p:sp>
        <p:nvSpPr>
          <p:cNvPr id="107" name="TextBox 19">
            <a:extLst>
              <a:ext uri="{FF2B5EF4-FFF2-40B4-BE49-F238E27FC236}">
                <a16:creationId xmlns:a16="http://schemas.microsoft.com/office/drawing/2014/main" id="{6E61A719-EB48-1E44-8359-A27A3A50CD8B}"/>
              </a:ext>
            </a:extLst>
          </p:cNvPr>
          <p:cNvSpPr txBox="1"/>
          <p:nvPr/>
        </p:nvSpPr>
        <p:spPr>
          <a:xfrm>
            <a:off x="21893618" y="9324997"/>
            <a:ext cx="11621900" cy="769441"/>
          </a:xfrm>
          <a:prstGeom prst="rect">
            <a:avLst/>
          </a:prstGeom>
          <a:noFill/>
        </p:spPr>
        <p:txBody>
          <a:bodyPr wrap="square" rtlCol="0" anchor="t">
            <a:spAutoFit/>
          </a:bodyPr>
          <a:lstStyle/>
          <a:p>
            <a:pPr algn="just"/>
            <a:r>
              <a:rPr lang="en-US" altLang="en-US" sz="2200" spc="10" dirty="0">
                <a:latin typeface="Arial"/>
                <a:cs typeface="Arial"/>
              </a:rPr>
              <a:t>Discuss the performance of your models and refer to the figure. Don’t use a table, create a nice-looking plot(s) in Tableau, Excel, or R.</a:t>
            </a:r>
          </a:p>
        </p:txBody>
      </p:sp>
      <p:sp>
        <p:nvSpPr>
          <p:cNvPr id="108" name="Rectangle 107">
            <a:extLst>
              <a:ext uri="{FF2B5EF4-FFF2-40B4-BE49-F238E27FC236}">
                <a16:creationId xmlns:a16="http://schemas.microsoft.com/office/drawing/2014/main" id="{D12AD9FA-D354-144A-A556-C9388F3C74C5}"/>
              </a:ext>
            </a:extLst>
          </p:cNvPr>
          <p:cNvSpPr/>
          <p:nvPr/>
        </p:nvSpPr>
        <p:spPr>
          <a:xfrm>
            <a:off x="21844893" y="14215036"/>
            <a:ext cx="5427521" cy="400110"/>
          </a:xfrm>
          <a:prstGeom prst="rect">
            <a:avLst/>
          </a:prstGeom>
        </p:spPr>
        <p:txBody>
          <a:bodyPr wrap="square">
            <a:spAutoFit/>
          </a:bodyPr>
          <a:lstStyle/>
          <a:p>
            <a:pPr algn="ctr"/>
            <a:r>
              <a:rPr lang="en-US" sz="2000" dirty="0">
                <a:latin typeface="Arial" panose="020B0604020202020204" pitchFamily="34" charset="0"/>
                <a:ea typeface="Arial" charset="0"/>
                <a:cs typeface="Arial" panose="020B0604020202020204" pitchFamily="34" charset="0"/>
              </a:rPr>
              <a:t>Fig 3. Model Results</a:t>
            </a:r>
          </a:p>
        </p:txBody>
      </p:sp>
      <p:sp>
        <p:nvSpPr>
          <p:cNvPr id="109" name="Rectangle 108">
            <a:extLst>
              <a:ext uri="{FF2B5EF4-FFF2-40B4-BE49-F238E27FC236}">
                <a16:creationId xmlns:a16="http://schemas.microsoft.com/office/drawing/2014/main" id="{57C4787C-A11A-5143-9D9E-F2C965B6F75E}"/>
              </a:ext>
            </a:extLst>
          </p:cNvPr>
          <p:cNvSpPr/>
          <p:nvPr/>
        </p:nvSpPr>
        <p:spPr>
          <a:xfrm>
            <a:off x="21844893" y="18994934"/>
            <a:ext cx="5427521" cy="400110"/>
          </a:xfrm>
          <a:prstGeom prst="rect">
            <a:avLst/>
          </a:prstGeom>
        </p:spPr>
        <p:txBody>
          <a:bodyPr wrap="square">
            <a:spAutoFit/>
          </a:bodyPr>
          <a:lstStyle/>
          <a:p>
            <a:pPr algn="ctr"/>
            <a:r>
              <a:rPr lang="en-US" sz="2000" dirty="0">
                <a:latin typeface="Arial" panose="020B0604020202020204" pitchFamily="34" charset="0"/>
                <a:ea typeface="Arial" charset="0"/>
                <a:cs typeface="Arial" panose="020B0604020202020204" pitchFamily="34" charset="0"/>
              </a:rPr>
              <a:t>Fig 3. Model Results</a:t>
            </a:r>
          </a:p>
        </p:txBody>
      </p:sp>
      <p:pic>
        <p:nvPicPr>
          <p:cNvPr id="111" name="Picture 110">
            <a:extLst>
              <a:ext uri="{FF2B5EF4-FFF2-40B4-BE49-F238E27FC236}">
                <a16:creationId xmlns:a16="http://schemas.microsoft.com/office/drawing/2014/main" id="{D43B72FF-846D-AE4D-8384-AE6597EFFB51}"/>
              </a:ext>
            </a:extLst>
          </p:cNvPr>
          <p:cNvPicPr>
            <a:picLocks noChangeAspect="1"/>
          </p:cNvPicPr>
          <p:nvPr/>
        </p:nvPicPr>
        <p:blipFill>
          <a:blip r:embed="rId12">
            <a:extLst>
              <a:ext uri="{28A0092B-C50C-407E-A947-70E740481C1C}">
                <a14:useLocalDpi xmlns:a14="http://schemas.microsoft.com/office/drawing/2010/main"/>
              </a:ext>
            </a:extLst>
          </a:blip>
          <a:stretch>
            <a:fillRect/>
          </a:stretch>
        </p:blipFill>
        <p:spPr>
          <a:xfrm>
            <a:off x="35287589" y="18717962"/>
            <a:ext cx="3669073" cy="2894238"/>
          </a:xfrm>
          <a:prstGeom prst="rect">
            <a:avLst/>
          </a:prstGeom>
        </p:spPr>
      </p:pic>
      <p:pic>
        <p:nvPicPr>
          <p:cNvPr id="16" name="Picture 15" descr="Shape, table&#10;&#10;Description automatically generated">
            <a:extLst>
              <a:ext uri="{FF2B5EF4-FFF2-40B4-BE49-F238E27FC236}">
                <a16:creationId xmlns:a16="http://schemas.microsoft.com/office/drawing/2014/main" id="{B83E79C9-0047-0956-FF83-9FD940F067D6}"/>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1633240" y="3416033"/>
            <a:ext cx="7639619" cy="3670345"/>
          </a:xfrm>
          <a:prstGeom prst="rect">
            <a:avLst/>
          </a:prstGeom>
        </p:spPr>
      </p:pic>
      <p:sp>
        <p:nvSpPr>
          <p:cNvPr id="19" name="Rectangle 18">
            <a:extLst>
              <a:ext uri="{FF2B5EF4-FFF2-40B4-BE49-F238E27FC236}">
                <a16:creationId xmlns:a16="http://schemas.microsoft.com/office/drawing/2014/main" id="{7781ABC4-232E-0365-26AF-D1223EBA9D48}"/>
              </a:ext>
            </a:extLst>
          </p:cNvPr>
          <p:cNvSpPr/>
          <p:nvPr/>
        </p:nvSpPr>
        <p:spPr bwMode="auto">
          <a:xfrm>
            <a:off x="-33256" y="15003194"/>
            <a:ext cx="1842672" cy="504137"/>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20" name="Rectangle 19">
            <a:extLst>
              <a:ext uri="{FF2B5EF4-FFF2-40B4-BE49-F238E27FC236}">
                <a16:creationId xmlns:a16="http://schemas.microsoft.com/office/drawing/2014/main" id="{7BB2ED56-E094-593B-2889-9B6EC20E2332}"/>
              </a:ext>
            </a:extLst>
          </p:cNvPr>
          <p:cNvSpPr/>
          <p:nvPr/>
        </p:nvSpPr>
        <p:spPr>
          <a:xfrm>
            <a:off x="406614" y="14975938"/>
            <a:ext cx="2231486" cy="954107"/>
          </a:xfrm>
          <a:prstGeom prst="rect">
            <a:avLst/>
          </a:prstGeom>
        </p:spPr>
        <p:txBody>
          <a:bodyPr wrap="square">
            <a:spAutoFit/>
          </a:bodyPr>
          <a:lstStyle/>
          <a:p>
            <a:r>
              <a:rPr lang="en-US" altLang="en-US" sz="2800" b="1" dirty="0">
                <a:solidFill>
                  <a:srgbClr val="CFB991"/>
                </a:solidFill>
                <a:latin typeface="Arial" panose="020B0604020202020204" pitchFamily="34" charset="0"/>
                <a:cs typeface="Arial" panose="020B0604020202020204" pitchFamily="34" charset="0"/>
              </a:rPr>
              <a:t>DATA</a:t>
            </a:r>
          </a:p>
          <a:p>
            <a:endParaRPr lang="en-US" sz="2800" b="1" dirty="0">
              <a:solidFill>
                <a:srgbClr val="CFB991"/>
              </a:solidFill>
              <a:latin typeface="Arial" panose="020B0604020202020204" pitchFamily="34" charset="0"/>
              <a:cs typeface="Arial" panose="020B0604020202020204" pitchFamily="34" charset="0"/>
            </a:endParaRPr>
          </a:p>
        </p:txBody>
      </p:sp>
      <p:pic>
        <p:nvPicPr>
          <p:cNvPr id="27" name="Picture 26" descr="Table&#10;&#10;Description automatically generated">
            <a:extLst>
              <a:ext uri="{FF2B5EF4-FFF2-40B4-BE49-F238E27FC236}">
                <a16:creationId xmlns:a16="http://schemas.microsoft.com/office/drawing/2014/main" id="{1966A183-A8DB-9C74-E556-820D3C05807D}"/>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06614" y="16912959"/>
            <a:ext cx="8469238" cy="1633353"/>
          </a:xfrm>
          <a:prstGeom prst="rect">
            <a:avLst/>
          </a:prstGeom>
        </p:spPr>
      </p:pic>
      <p:sp>
        <p:nvSpPr>
          <p:cNvPr id="12" name="Rectangle 106">
            <a:extLst>
              <a:ext uri="{FF2B5EF4-FFF2-40B4-BE49-F238E27FC236}">
                <a16:creationId xmlns:a16="http://schemas.microsoft.com/office/drawing/2014/main" id="{BD5A0647-D334-77FE-547C-9D0776CCE4CE}"/>
              </a:ext>
            </a:extLst>
          </p:cNvPr>
          <p:cNvSpPr>
            <a:spLocks noChangeArrowheads="1"/>
          </p:cNvSpPr>
          <p:nvPr/>
        </p:nvSpPr>
        <p:spPr bwMode="auto">
          <a:xfrm>
            <a:off x="559383" y="16012690"/>
            <a:ext cx="7945438" cy="667565"/>
          </a:xfrm>
          <a:prstGeom prst="rect">
            <a:avLst/>
          </a:prstGeom>
          <a:noFill/>
          <a:ln>
            <a:noFill/>
          </a:ln>
          <a:effectLst/>
        </p:spPr>
        <p:txBody>
          <a:bodyPr lIns="199502" tIns="199502" rIns="199502" bIns="199502" anchor="t"/>
          <a:lstStyle>
            <a:lvl1pPr defTabSz="887413">
              <a:defRPr sz="2400">
                <a:solidFill>
                  <a:schemeClr val="tx1"/>
                </a:solidFill>
                <a:latin typeface="Times" charset="0"/>
              </a:defRPr>
            </a:lvl1pPr>
            <a:lvl2pPr marL="442913" defTabSz="887413">
              <a:defRPr sz="2400">
                <a:solidFill>
                  <a:schemeClr val="tx1"/>
                </a:solidFill>
                <a:latin typeface="Times" charset="0"/>
              </a:defRPr>
            </a:lvl2pPr>
            <a:lvl3pPr marL="887413" defTabSz="887413">
              <a:defRPr sz="2400">
                <a:solidFill>
                  <a:schemeClr val="tx1"/>
                </a:solidFill>
                <a:latin typeface="Times" charset="0"/>
              </a:defRPr>
            </a:lvl3pPr>
            <a:lvl4pPr marL="1330325" defTabSz="887413">
              <a:defRPr sz="2400">
                <a:solidFill>
                  <a:schemeClr val="tx1"/>
                </a:solidFill>
                <a:latin typeface="Times" charset="0"/>
              </a:defRPr>
            </a:lvl4pPr>
            <a:lvl5pPr marL="1773238" defTabSz="887413">
              <a:defRPr sz="2400">
                <a:solidFill>
                  <a:schemeClr val="tx1"/>
                </a:solidFill>
                <a:latin typeface="Times" charset="0"/>
              </a:defRPr>
            </a:lvl5pPr>
            <a:lvl6pPr marL="2230438" defTabSz="887413" eaLnBrk="0" fontAlgn="base" hangingPunct="0">
              <a:spcBef>
                <a:spcPct val="0"/>
              </a:spcBef>
              <a:spcAft>
                <a:spcPct val="0"/>
              </a:spcAft>
              <a:defRPr sz="2400">
                <a:solidFill>
                  <a:schemeClr val="tx1"/>
                </a:solidFill>
                <a:latin typeface="Times" charset="0"/>
              </a:defRPr>
            </a:lvl6pPr>
            <a:lvl7pPr marL="2687638" defTabSz="887413" eaLnBrk="0" fontAlgn="base" hangingPunct="0">
              <a:spcBef>
                <a:spcPct val="0"/>
              </a:spcBef>
              <a:spcAft>
                <a:spcPct val="0"/>
              </a:spcAft>
              <a:defRPr sz="2400">
                <a:solidFill>
                  <a:schemeClr val="tx1"/>
                </a:solidFill>
                <a:latin typeface="Times" charset="0"/>
              </a:defRPr>
            </a:lvl7pPr>
            <a:lvl8pPr marL="3144838" defTabSz="887413" eaLnBrk="0" fontAlgn="base" hangingPunct="0">
              <a:spcBef>
                <a:spcPct val="0"/>
              </a:spcBef>
              <a:spcAft>
                <a:spcPct val="0"/>
              </a:spcAft>
              <a:defRPr sz="2400">
                <a:solidFill>
                  <a:schemeClr val="tx1"/>
                </a:solidFill>
                <a:latin typeface="Times" charset="0"/>
              </a:defRPr>
            </a:lvl8pPr>
            <a:lvl9pPr marL="3602038" defTabSz="887413" eaLnBrk="0" fontAlgn="base" hangingPunct="0">
              <a:spcBef>
                <a:spcPct val="0"/>
              </a:spcBef>
              <a:spcAft>
                <a:spcPct val="0"/>
              </a:spcAft>
              <a:defRPr sz="2400">
                <a:solidFill>
                  <a:schemeClr val="tx1"/>
                </a:solidFill>
                <a:latin typeface="Times" charset="0"/>
              </a:defRPr>
            </a:lvl9pPr>
          </a:lstStyle>
          <a:p>
            <a:pPr algn="just"/>
            <a:r>
              <a:rPr lang="en-IN" sz="1800" b="0" i="0" dirty="0">
                <a:effectLst/>
                <a:latin typeface="+mj-lt"/>
              </a:rPr>
              <a:t>In this study, we used two data tables provided by the client - product description and product image data.</a:t>
            </a:r>
            <a:endParaRPr lang="en-US" sz="1800" spc="10" dirty="0">
              <a:latin typeface="+mj-lt"/>
              <a:cs typeface="Arial" panose="020B0604020202020204" pitchFamily="34" charset="0"/>
            </a:endParaRPr>
          </a:p>
        </p:txBody>
      </p:sp>
      <p:pic>
        <p:nvPicPr>
          <p:cNvPr id="15" name="Picture 14" descr="Graphical user interface, PowerPoint&#10;&#10;Description automatically generated">
            <a:extLst>
              <a:ext uri="{FF2B5EF4-FFF2-40B4-BE49-F238E27FC236}">
                <a16:creationId xmlns:a16="http://schemas.microsoft.com/office/drawing/2014/main" id="{1BFF1766-AD37-3AA8-8972-C18749D15FDE}"/>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9761273" y="10962682"/>
            <a:ext cx="11203610" cy="9593179"/>
          </a:xfrm>
          <a:prstGeom prst="rect">
            <a:avLst/>
          </a:prstGeom>
        </p:spPr>
      </p:pic>
    </p:spTree>
    <p:extLst>
      <p:ext uri="{BB962C8B-B14F-4D97-AF65-F5344CB8AC3E}">
        <p14:creationId xmlns:p14="http://schemas.microsoft.com/office/powerpoint/2010/main" val="422715273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5060&quot;&gt;&lt;version val=&quot;28234&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1&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MeY9ZxFT7OPePSRnv9apmg"/>
</p:tagLst>
</file>

<file path=ppt/theme/theme1.xml><?xml version="1.0" encoding="utf-8"?>
<a:theme xmlns:a="http://schemas.openxmlformats.org/drawingml/2006/main" name="INFORMS2015_Comp_Conf">
  <a:themeElements>
    <a:clrScheme name="test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E36C09"/>
      </a:hlink>
      <a:folHlink>
        <a:srgbClr val="E36C09"/>
      </a:folHlink>
    </a:clrScheme>
    <a:fontScheme name="Blank">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altLang="en-US" sz="2400" b="0"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altLang="en-US" sz="2400" b="0" i="0" u="none" strike="noStrike" cap="none" normalizeH="0" baseline="0" smtClean="0">
            <a:ln>
              <a:noFill/>
            </a:ln>
            <a:solidFill>
              <a:schemeClr val="tx1"/>
            </a:solidFill>
            <a:effectLst/>
            <a:latin typeface="Times"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8275B0F64C39D45B48ED87B7D5A772E" ma:contentTypeVersion="13" ma:contentTypeDescription="Create a new document." ma:contentTypeScope="" ma:versionID="a62b194ba624c8cf62b60144cd5b8a77">
  <xsd:schema xmlns:xsd="http://www.w3.org/2001/XMLSchema" xmlns:xs="http://www.w3.org/2001/XMLSchema" xmlns:p="http://schemas.microsoft.com/office/2006/metadata/properties" xmlns:ns3="b1755f8e-5024-43d4-9f4e-f0720ef5cbea" xmlns:ns4="b60307e8-227d-4226-bf3f-3f3e3f614599" targetNamespace="http://schemas.microsoft.com/office/2006/metadata/properties" ma:root="true" ma:fieldsID="f7af95be82f763595ac7849bdb709092" ns3:_="" ns4:_="">
    <xsd:import namespace="b1755f8e-5024-43d4-9f4e-f0720ef5cbea"/>
    <xsd:import namespace="b60307e8-227d-4226-bf3f-3f3e3f614599"/>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1755f8e-5024-43d4-9f4e-f0720ef5cbe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60307e8-227d-4226-bf3f-3f3e3f61459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BA11E28-B7DB-49AA-A1E7-5E933385601E}">
  <ds:schemaRefs>
    <ds:schemaRef ds:uri="b1755f8e-5024-43d4-9f4e-f0720ef5cbea"/>
    <ds:schemaRef ds:uri="b60307e8-227d-4226-bf3f-3f3e3f61459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F99380DB-4B35-4657-950C-6BBA781E421E}">
  <ds:schemaRefs>
    <ds:schemaRef ds:uri="http://schemas.microsoft.com/sharepoint/v3/contenttype/forms"/>
  </ds:schemaRefs>
</ds:datastoreItem>
</file>

<file path=customXml/itemProps3.xml><?xml version="1.0" encoding="utf-8"?>
<ds:datastoreItem xmlns:ds="http://schemas.openxmlformats.org/officeDocument/2006/customXml" ds:itemID="{BBE5E52D-EB9D-4B72-A928-24760AE9C86A}">
  <ds:schemaRefs>
    <ds:schemaRef ds:uri="http://purl.org/dc/dcmitype/"/>
    <ds:schemaRef ds:uri="http://purl.org/dc/elements/1.1/"/>
    <ds:schemaRef ds:uri="http://www.w3.org/XML/1998/namespace"/>
    <ds:schemaRef ds:uri="http://purl.org/dc/terms/"/>
    <ds:schemaRef ds:uri="http://schemas.microsoft.com/office/2006/metadata/properties"/>
    <ds:schemaRef ds:uri="b60307e8-227d-4226-bf3f-3f3e3f614599"/>
    <ds:schemaRef ds:uri="http://schemas.microsoft.com/office/2006/documentManagement/types"/>
    <ds:schemaRef ds:uri="http://schemas.microsoft.com/office/infopath/2007/PartnerControls"/>
    <ds:schemaRef ds:uri="http://schemas.openxmlformats.org/package/2006/metadata/core-properties"/>
    <ds:schemaRef ds:uri="b1755f8e-5024-43d4-9f4e-f0720ef5cbea"/>
  </ds:schemaRefs>
</ds:datastoreItem>
</file>

<file path=docProps/app.xml><?xml version="1.0" encoding="utf-8"?>
<Properties xmlns="http://schemas.openxmlformats.org/officeDocument/2006/extended-properties" xmlns:vt="http://schemas.openxmlformats.org/officeDocument/2006/docPropsVTypes">
  <Template>INFORMS2015_Comp_Conf</Template>
  <TotalTime>4491</TotalTime>
  <Words>805</Words>
  <Application>Microsoft Office PowerPoint</Application>
  <PresentationFormat>Custom</PresentationFormat>
  <Paragraphs>58</Paragraphs>
  <Slides>1</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1</vt:i4>
      </vt:variant>
    </vt:vector>
  </HeadingPairs>
  <TitlesOfParts>
    <vt:vector size="8" baseType="lpstr">
      <vt:lpstr>Arial</vt:lpstr>
      <vt:lpstr>Calibri</vt:lpstr>
      <vt:lpstr>Times</vt:lpstr>
      <vt:lpstr>Times New Roman</vt:lpstr>
      <vt:lpstr>INFORMS2015_Comp_Conf</vt:lpstr>
      <vt:lpstr>think-cell Slide</vt:lpstr>
      <vt:lpstr>Worksheet</vt:lpstr>
      <vt:lpstr>PowerPoint Presentation</vt:lpstr>
    </vt:vector>
  </TitlesOfParts>
  <Company>Advance Auto Parts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Lanham</dc:creator>
  <cp:lastModifiedBy>Deshmukh, Akshay Dilip</cp:lastModifiedBy>
  <cp:revision>78</cp:revision>
  <cp:lastPrinted>2001-08-01T02:48:55Z</cp:lastPrinted>
  <dcterms:created xsi:type="dcterms:W3CDTF">2014-12-02T19:25:45Z</dcterms:created>
  <dcterms:modified xsi:type="dcterms:W3CDTF">2023-02-22T04:44:37Z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0x010100F8275B0F64C39D45B48ED87B7D5A772E</vt:lpwstr>
  </property>
  <property fmtid="{D5CDD505-2E9C-101B-9397-08002B2CF9AE}" pid="3" name="MSIP_Label_4044bd30-2ed7-4c9d-9d12-46200872a97b_Enabled">
    <vt:lpwstr>true</vt:lpwstr>
  </property>
  <property fmtid="{D5CDD505-2E9C-101B-9397-08002B2CF9AE}" pid="4" name="MSIP_Label_4044bd30-2ed7-4c9d-9d12-46200872a97b_SetDate">
    <vt:lpwstr>2023-02-05T05:24:27Z</vt:lpwstr>
  </property>
  <property fmtid="{D5CDD505-2E9C-101B-9397-08002B2CF9AE}" pid="5" name="MSIP_Label_4044bd30-2ed7-4c9d-9d12-46200872a97b_Method">
    <vt:lpwstr>Standard</vt:lpwstr>
  </property>
  <property fmtid="{D5CDD505-2E9C-101B-9397-08002B2CF9AE}" pid="6" name="MSIP_Label_4044bd30-2ed7-4c9d-9d12-46200872a97b_Name">
    <vt:lpwstr>defa4170-0d19-0005-0004-bc88714345d2</vt:lpwstr>
  </property>
  <property fmtid="{D5CDD505-2E9C-101B-9397-08002B2CF9AE}" pid="7" name="MSIP_Label_4044bd30-2ed7-4c9d-9d12-46200872a97b_SiteId">
    <vt:lpwstr>4130bd39-7c53-419c-b1e5-8758d6d63f21</vt:lpwstr>
  </property>
  <property fmtid="{D5CDD505-2E9C-101B-9397-08002B2CF9AE}" pid="8" name="MSIP_Label_4044bd30-2ed7-4c9d-9d12-46200872a97b_ActionId">
    <vt:lpwstr>eb71eb7b-3574-4fbf-bf48-db16ad47b7f3</vt:lpwstr>
  </property>
  <property fmtid="{D5CDD505-2E9C-101B-9397-08002B2CF9AE}" pid="9" name="MSIP_Label_4044bd30-2ed7-4c9d-9d12-46200872a97b_ContentBits">
    <vt:lpwstr>0</vt:lpwstr>
  </property>
</Properties>
</file>