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  <p:sldMasterId id="2147483720" r:id="rId3"/>
    <p:sldMasterId id="2147483744" r:id="rId4"/>
    <p:sldMasterId id="2147483756" r:id="rId5"/>
    <p:sldMasterId id="2147483780" r:id="rId6"/>
  </p:sldMasterIdLst>
  <p:notesMasterIdLst>
    <p:notesMasterId r:id="rId14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06760-F85D-4B48-84E9-C8FB75C3B0C9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368BB-FA99-42CB-B854-F9191D2D5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901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368BB-FA99-42CB-B854-F9191D2D5BF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59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368BB-FA99-42CB-B854-F9191D2D5BF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205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07C4193B-0EC7-4FD6-8DC2-1E02D75DFF28}" type="datetimeFigureOut">
              <a:rPr lang="en-IN" smtClean="0"/>
              <a:t>30-01-2016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4D3628E-0939-4066-BC73-482EA001EFAE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What’s Life!	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Life is complicated</a:t>
            </a:r>
          </a:p>
          <a:p>
            <a:r>
              <a:rPr lang="en-US" dirty="0" smtClean="0"/>
              <a:t>Life is what u make of 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201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239000" cy="1143000"/>
          </a:xfrm>
        </p:spPr>
        <p:txBody>
          <a:bodyPr/>
          <a:lstStyle/>
          <a:p>
            <a:r>
              <a:rPr lang="en-US" dirty="0" smtClean="0"/>
              <a:t>Who you are???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you love?</a:t>
            </a:r>
          </a:p>
          <a:p>
            <a:r>
              <a:rPr lang="en-US" dirty="0" smtClean="0"/>
              <a:t>When you will be happy?</a:t>
            </a:r>
          </a:p>
          <a:p>
            <a:r>
              <a:rPr lang="en-US" dirty="0" smtClean="0"/>
              <a:t>When you will be unhappy/sad?</a:t>
            </a:r>
          </a:p>
          <a:p>
            <a:r>
              <a:rPr lang="en-US" dirty="0" smtClean="0"/>
              <a:t>What’s your respect?</a:t>
            </a:r>
          </a:p>
          <a:p>
            <a:r>
              <a:rPr lang="en-US" dirty="0" smtClean="0"/>
              <a:t>What’s your value?</a:t>
            </a:r>
          </a:p>
          <a:p>
            <a:r>
              <a:rPr lang="en-US" dirty="0" smtClean="0"/>
              <a:t>What’s your ability?</a:t>
            </a:r>
          </a:p>
          <a:p>
            <a:r>
              <a:rPr lang="en-US" dirty="0" smtClean="0"/>
              <a:t>Why you wish to change?</a:t>
            </a:r>
          </a:p>
          <a:p>
            <a:r>
              <a:rPr lang="en-US" dirty="0" smtClean="0"/>
              <a:t>Why you don’t have attitude?</a:t>
            </a:r>
          </a:p>
          <a:p>
            <a:r>
              <a:rPr lang="en-US" dirty="0" smtClean="0"/>
              <a:t>Who likes you?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821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76672"/>
            <a:ext cx="7239000" cy="1143000"/>
          </a:xfr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parajita" panose="020B0604020202020204" pitchFamily="34" charset="0"/>
              </a:rPr>
              <a:t>what is sharan?</a:t>
            </a:r>
            <a:endParaRPr lang="en-IN" b="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826112"/>
          </a:xfrm>
        </p:spPr>
        <p:txBody>
          <a:bodyPr/>
          <a:lstStyle/>
          <a:p>
            <a:r>
              <a:rPr lang="en-US" dirty="0" smtClean="0"/>
              <a:t>What are your weakness?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2924944"/>
            <a:ext cx="7056784" cy="34163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You  don’t  have attitude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You  don’t care about  you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You  don’t love yourself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You care  those who don’t  care  you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You  don’t care about your  parents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You  don’t have determination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</a:t>
            </a:r>
            <a:r>
              <a:rPr lang="en-US" dirty="0" smtClean="0"/>
              <a:t>ou  don’t  believe  yourself[No self  confidence]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You  live  for  others, you always try to impress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You are alone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You sometimes go crazy, Emotional,  Shitty,  Mad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None  trust  you!!!......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</a:t>
            </a:r>
            <a:r>
              <a:rPr lang="en-US" sz="1600" dirty="0" smtClean="0"/>
              <a:t>hy am I getting the  feeling that you are not believing GOD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4816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315200" cy="1154097"/>
          </a:xfrm>
        </p:spPr>
        <p:txBody>
          <a:bodyPr/>
          <a:lstStyle/>
          <a:p>
            <a:pPr algn="ctr"/>
            <a:r>
              <a:rPr lang="en-US" sz="4800" dirty="0" smtClean="0"/>
              <a:t>Addiction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956" y="2060848"/>
            <a:ext cx="7315200" cy="659167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How to quit completely???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71956" y="3429000"/>
            <a:ext cx="7272808" cy="25237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See Dear you are here to do something.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Think of your parents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have redemption from birth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have lots of  things to answer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control because you want 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You’re not quitting man, instead replacing with other habits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Yes, you are meditating.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12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1003">
            <a:schemeClr val="dk1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Attitude Adjustment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Monotype Corsiva" panose="03010101010201010101" pitchFamily="66" charset="0"/>
              </a:rPr>
              <a:t> Don’t react suddenly</a:t>
            </a:r>
          </a:p>
          <a:p>
            <a:r>
              <a:rPr lang="en-US" dirty="0" smtClean="0">
                <a:latin typeface="Monotype Corsiva" panose="03010101010201010101" pitchFamily="66" charset="0"/>
              </a:rPr>
              <a:t> Stick to decisions</a:t>
            </a:r>
          </a:p>
          <a:p>
            <a:r>
              <a:rPr lang="en-US" dirty="0" smtClean="0">
                <a:latin typeface="Monotype Corsiva" panose="03010101010201010101" pitchFamily="66" charset="0"/>
              </a:rPr>
              <a:t> Be Yourself</a:t>
            </a:r>
          </a:p>
          <a:p>
            <a:r>
              <a:rPr lang="en-US" dirty="0" smtClean="0">
                <a:latin typeface="Monotype Corsiva" panose="03010101010201010101" pitchFamily="66" charset="0"/>
              </a:rPr>
              <a:t>Show your worth</a:t>
            </a:r>
          </a:p>
          <a:p>
            <a:r>
              <a:rPr lang="en-US" dirty="0" smtClean="0">
                <a:latin typeface="Monotype Corsiva" panose="03010101010201010101" pitchFamily="66" charset="0"/>
              </a:rPr>
              <a:t>Dear  Sharan  this  you have never done b4………. </a:t>
            </a:r>
            <a:r>
              <a:rPr lang="en-US" dirty="0">
                <a:latin typeface="Monotype Corsiva" panose="03010101010201010101" pitchFamily="66" charset="0"/>
              </a:rPr>
              <a:t>I</a:t>
            </a:r>
            <a:r>
              <a:rPr lang="en-US" dirty="0" smtClean="0">
                <a:latin typeface="Monotype Corsiva" panose="03010101010201010101" pitchFamily="66" charset="0"/>
              </a:rPr>
              <a:t>t’s a big challenge...But I am sure you can make it ..It’s </a:t>
            </a:r>
            <a:r>
              <a:rPr lang="en-US" dirty="0" smtClean="0">
                <a:solidFill>
                  <a:srgbClr val="00B0F0"/>
                </a:solidFill>
                <a:latin typeface="Monotype Corsiva" panose="03010101010201010101" pitchFamily="66" charset="0"/>
              </a:rPr>
              <a:t>not your  legacy  </a:t>
            </a:r>
            <a:r>
              <a:rPr lang="en-US" dirty="0" smtClean="0">
                <a:latin typeface="Monotype Corsiva" panose="03010101010201010101" pitchFamily="66" charset="0"/>
              </a:rPr>
              <a:t>but it’s </a:t>
            </a:r>
            <a:r>
              <a:rPr lang="en-US" dirty="0" smtClean="0">
                <a:solidFill>
                  <a:srgbClr val="FFFF00"/>
                </a:solidFill>
                <a:latin typeface="Monotype Corsiva" panose="03010101010201010101" pitchFamily="66" charset="0"/>
              </a:rPr>
              <a:t>redemption</a:t>
            </a:r>
            <a:r>
              <a:rPr lang="en-US" dirty="0" smtClean="0">
                <a:latin typeface="Monotype Corsiva" panose="03010101010201010101" pitchFamily="66" charset="0"/>
              </a:rPr>
              <a:t>, reason for your </a:t>
            </a:r>
            <a:r>
              <a:rPr lang="en-US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failures</a:t>
            </a:r>
            <a:r>
              <a:rPr lang="en-US" dirty="0" smtClean="0">
                <a:latin typeface="Monotype Corsiva" panose="03010101010201010101" pitchFamily="66" charset="0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hatred</a:t>
            </a:r>
            <a:r>
              <a:rPr lang="en-US" dirty="0" smtClean="0">
                <a:latin typeface="Monotype Corsiva" panose="03010101010201010101" pitchFamily="66" charset="0"/>
              </a:rPr>
              <a:t>.</a:t>
            </a:r>
            <a:endParaRPr lang="en-IN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9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987824" y="1340768"/>
            <a:ext cx="3178696" cy="760104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600" dirty="0" smtClean="0">
                <a:solidFill>
                  <a:srgbClr val="FF0000"/>
                </a:solidFill>
              </a:rPr>
              <a:t>Love your parents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600" dirty="0" smtClean="0">
                <a:solidFill>
                  <a:srgbClr val="FF0000"/>
                </a:solidFill>
              </a:rPr>
              <a:t>Love yourself</a:t>
            </a:r>
          </a:p>
          <a:p>
            <a:pPr algn="l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7030A0"/>
                </a:solidFill>
              </a:rPr>
              <a:t>Care About Yourself</a:t>
            </a:r>
            <a:endParaRPr lang="en-IN" sz="5400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2636912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You  should care about your health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You  should  care  about  looks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You  should  never  feel  inferior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Rise  Above  Hate 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88413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You are changing</a:t>
            </a:r>
            <a:endParaRPr lang="en-IN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you have to and you can and you have to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99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1313</TotalTime>
  <Words>298</Words>
  <Application>Microsoft Office PowerPoint</Application>
  <PresentationFormat>On-screen Show (4:3)</PresentationFormat>
  <Paragraphs>54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Opulent</vt:lpstr>
      <vt:lpstr>Verve</vt:lpstr>
      <vt:lpstr>Perspective</vt:lpstr>
      <vt:lpstr>Foundry</vt:lpstr>
      <vt:lpstr>BlackTie</vt:lpstr>
      <vt:lpstr>1_Perspective</vt:lpstr>
      <vt:lpstr>What’s Life!  </vt:lpstr>
      <vt:lpstr>Who you are???</vt:lpstr>
      <vt:lpstr>what is sharan?</vt:lpstr>
      <vt:lpstr>Addiction</vt:lpstr>
      <vt:lpstr>Attitude Adjustment</vt:lpstr>
      <vt:lpstr>Care About Yourself</vt:lpstr>
      <vt:lpstr>You are changing</vt:lpstr>
    </vt:vector>
  </TitlesOfParts>
  <Company>Sigma-Aldrich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Life!  </dc:title>
  <dc:creator>Sharan Gowda Patil</dc:creator>
  <cp:lastModifiedBy>Sharan Gowda Patil</cp:lastModifiedBy>
  <cp:revision>39</cp:revision>
  <dcterms:created xsi:type="dcterms:W3CDTF">2016-01-30T16:59:06Z</dcterms:created>
  <dcterms:modified xsi:type="dcterms:W3CDTF">2016-01-31T14:52:47Z</dcterms:modified>
</cp:coreProperties>
</file>