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0"/>
  </p:notesMasterIdLst>
  <p:sldIdLst>
    <p:sldId id="256" r:id="rId5"/>
    <p:sldId id="309" r:id="rId6"/>
    <p:sldId id="258" r:id="rId7"/>
    <p:sldId id="260" r:id="rId8"/>
    <p:sldId id="301" r:id="rId9"/>
    <p:sldId id="302" r:id="rId10"/>
    <p:sldId id="303" r:id="rId11"/>
    <p:sldId id="305" r:id="rId12"/>
    <p:sldId id="306" r:id="rId13"/>
    <p:sldId id="311" r:id="rId14"/>
    <p:sldId id="312" r:id="rId15"/>
    <p:sldId id="313" r:id="rId16"/>
    <p:sldId id="314" r:id="rId17"/>
    <p:sldId id="310" r:id="rId18"/>
    <p:sldId id="3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D550-4931-4B29-AAE7-6F179892D9E5}" v="101" dt="2024-02-23T05:08:48.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934"/>
  </p:normalViewPr>
  <p:slideViewPr>
    <p:cSldViewPr snapToGrid="0">
      <p:cViewPr varScale="1">
        <p:scale>
          <a:sx n="95" d="100"/>
          <a:sy n="95" d="100"/>
        </p:scale>
        <p:origin x="163"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ondagi, Sharanabasappa" userId="d22644ab-a349-47b4-9ba6-b610f1e2c1ec" providerId="ADAL" clId="{0103D550-4931-4B29-AAE7-6F179892D9E5}"/>
    <pc:docChg chg="undo redo custSel addSld delSld modSld sldOrd">
      <pc:chgData name="Balondagi, Sharanabasappa" userId="d22644ab-a349-47b4-9ba6-b610f1e2c1ec" providerId="ADAL" clId="{0103D550-4931-4B29-AAE7-6F179892D9E5}" dt="2024-02-23T05:09:21.428" v="3531" actId="1076"/>
      <pc:docMkLst>
        <pc:docMk/>
      </pc:docMkLst>
      <pc:sldChg chg="addSp delSp modSp mod chgLayout">
        <pc:chgData name="Balondagi, Sharanabasappa" userId="d22644ab-a349-47b4-9ba6-b610f1e2c1ec" providerId="ADAL" clId="{0103D550-4931-4B29-AAE7-6F179892D9E5}" dt="2024-01-15T05:35:09.734" v="1459" actId="1076"/>
        <pc:sldMkLst>
          <pc:docMk/>
          <pc:sldMk cId="2259308896" sldId="256"/>
        </pc:sldMkLst>
        <pc:spChg chg="mod ord">
          <ac:chgData name="Balondagi, Sharanabasappa" userId="d22644ab-a349-47b4-9ba6-b610f1e2c1ec" providerId="ADAL" clId="{0103D550-4931-4B29-AAE7-6F179892D9E5}" dt="2024-01-15T05:35:02.990" v="1458" actId="1076"/>
          <ac:spMkLst>
            <pc:docMk/>
            <pc:sldMk cId="2259308896" sldId="256"/>
            <ac:spMk id="2" creationId="{51DF3D98-3C30-4CFC-8643-C81E829C8C25}"/>
          </ac:spMkLst>
        </pc:spChg>
        <pc:spChg chg="mod ord">
          <ac:chgData name="Balondagi, Sharanabasappa" userId="d22644ab-a349-47b4-9ba6-b610f1e2c1ec" providerId="ADAL" clId="{0103D550-4931-4B29-AAE7-6F179892D9E5}" dt="2024-01-15T05:35:09.734" v="1459" actId="1076"/>
          <ac:spMkLst>
            <pc:docMk/>
            <pc:sldMk cId="2259308896" sldId="256"/>
            <ac:spMk id="3" creationId="{A068D447-28D3-4F5F-B2DC-FD67E9015868}"/>
          </ac:spMkLst>
        </pc:spChg>
        <pc:spChg chg="add del mod">
          <ac:chgData name="Balondagi, Sharanabasappa" userId="d22644ab-a349-47b4-9ba6-b610f1e2c1ec" providerId="ADAL" clId="{0103D550-4931-4B29-AAE7-6F179892D9E5}" dt="2024-01-15T04:04:28.130" v="7"/>
          <ac:spMkLst>
            <pc:docMk/>
            <pc:sldMk cId="2259308896" sldId="256"/>
            <ac:spMk id="4" creationId="{96885AC4-7EA2-4603-5668-2D638A454DEF}"/>
          </ac:spMkLst>
        </pc:spChg>
      </pc:sldChg>
      <pc:sldChg chg="delSp modSp del mod">
        <pc:chgData name="Balondagi, Sharanabasappa" userId="d22644ab-a349-47b4-9ba6-b610f1e2c1ec" providerId="ADAL" clId="{0103D550-4931-4B29-AAE7-6F179892D9E5}" dt="2024-01-15T05:34:56.039" v="1457" actId="47"/>
        <pc:sldMkLst>
          <pc:docMk/>
          <pc:sldMk cId="1325608595" sldId="257"/>
        </pc:sldMkLst>
        <pc:spChg chg="mod">
          <ac:chgData name="Balondagi, Sharanabasappa" userId="d22644ab-a349-47b4-9ba6-b610f1e2c1ec" providerId="ADAL" clId="{0103D550-4931-4B29-AAE7-6F179892D9E5}" dt="2024-01-15T04:27:51.701" v="236" actId="14100"/>
          <ac:spMkLst>
            <pc:docMk/>
            <pc:sldMk cId="1325608595" sldId="257"/>
            <ac:spMk id="2" creationId="{912DF434-28DB-4621-A497-D62C41CE0419}"/>
          </ac:spMkLst>
        </pc:spChg>
        <pc:spChg chg="mod">
          <ac:chgData name="Balondagi, Sharanabasappa" userId="d22644ab-a349-47b4-9ba6-b610f1e2c1ec" providerId="ADAL" clId="{0103D550-4931-4B29-AAE7-6F179892D9E5}" dt="2024-01-15T05:30:15.736" v="1407" actId="2711"/>
          <ac:spMkLst>
            <pc:docMk/>
            <pc:sldMk cId="1325608595" sldId="257"/>
            <ac:spMk id="3" creationId="{22788C46-D0BC-4307-AE55-7601A139E7CB}"/>
          </ac:spMkLst>
        </pc:spChg>
        <pc:spChg chg="del mod">
          <ac:chgData name="Balondagi, Sharanabasappa" userId="d22644ab-a349-47b4-9ba6-b610f1e2c1ec" providerId="ADAL" clId="{0103D550-4931-4B29-AAE7-6F179892D9E5}" dt="2024-01-15T05:31:55.975" v="1418" actId="478"/>
          <ac:spMkLst>
            <pc:docMk/>
            <pc:sldMk cId="1325608595" sldId="257"/>
            <ac:spMk id="23" creationId="{255CA119-3AE4-4D6A-AB16-C0625CAA473C}"/>
          </ac:spMkLst>
        </pc:spChg>
      </pc:sldChg>
      <pc:sldChg chg="delSp modSp mod">
        <pc:chgData name="Balondagi, Sharanabasappa" userId="d22644ab-a349-47b4-9ba6-b610f1e2c1ec" providerId="ADAL" clId="{0103D550-4931-4B29-AAE7-6F179892D9E5}" dt="2024-01-15T05:35:34.685" v="1463" actId="122"/>
        <pc:sldMkLst>
          <pc:docMk/>
          <pc:sldMk cId="1639799154" sldId="258"/>
        </pc:sldMkLst>
        <pc:spChg chg="mod">
          <ac:chgData name="Balondagi, Sharanabasappa" userId="d22644ab-a349-47b4-9ba6-b610f1e2c1ec" providerId="ADAL" clId="{0103D550-4931-4B29-AAE7-6F179892D9E5}" dt="2024-01-15T04:27:18.270" v="232" actId="14100"/>
          <ac:spMkLst>
            <pc:docMk/>
            <pc:sldMk cId="1639799154" sldId="258"/>
            <ac:spMk id="2" creationId="{8C543F67-9C70-4748-8C0C-3A7863422F99}"/>
          </ac:spMkLst>
        </pc:spChg>
        <pc:spChg chg="mod">
          <ac:chgData name="Balondagi, Sharanabasappa" userId="d22644ab-a349-47b4-9ba6-b610f1e2c1ec" providerId="ADAL" clId="{0103D550-4931-4B29-AAE7-6F179892D9E5}" dt="2024-01-15T05:35:34.685" v="1463" actId="122"/>
          <ac:spMkLst>
            <pc:docMk/>
            <pc:sldMk cId="1639799154" sldId="258"/>
            <ac:spMk id="3" creationId="{95B371F2-DBA5-415A-82C8-651F587B857A}"/>
          </ac:spMkLst>
        </pc:spChg>
        <pc:spChg chg="del mod">
          <ac:chgData name="Balondagi, Sharanabasappa" userId="d22644ab-a349-47b4-9ba6-b610f1e2c1ec" providerId="ADAL" clId="{0103D550-4931-4B29-AAE7-6F179892D9E5}" dt="2024-01-15T05:32:03.217" v="1420" actId="478"/>
          <ac:spMkLst>
            <pc:docMk/>
            <pc:sldMk cId="1639799154" sldId="258"/>
            <ac:spMk id="103" creationId="{EE131F31-1D34-4CC9-8C56-BACFA6C86A48}"/>
          </ac:spMkLst>
        </pc:spChg>
      </pc:sldChg>
      <pc:sldChg chg="addSp delSp modSp mod">
        <pc:chgData name="Balondagi, Sharanabasappa" userId="d22644ab-a349-47b4-9ba6-b610f1e2c1ec" providerId="ADAL" clId="{0103D550-4931-4B29-AAE7-6F179892D9E5}" dt="2024-01-15T05:32:09.036" v="1421" actId="478"/>
        <pc:sldMkLst>
          <pc:docMk/>
          <pc:sldMk cId="4212917468" sldId="260"/>
        </pc:sldMkLst>
        <pc:spChg chg="mod">
          <ac:chgData name="Balondagi, Sharanabasappa" userId="d22644ab-a349-47b4-9ba6-b610f1e2c1ec" providerId="ADAL" clId="{0103D550-4931-4B29-AAE7-6F179892D9E5}" dt="2024-01-15T04:33:20.161" v="533" actId="122"/>
          <ac:spMkLst>
            <pc:docMk/>
            <pc:sldMk cId="4212917468" sldId="260"/>
            <ac:spMk id="2" creationId="{F96F75DE-8A44-4EC5-83C6-95BDDF10DFD9}"/>
          </ac:spMkLst>
        </pc:spChg>
        <pc:spChg chg="add mod">
          <ac:chgData name="Balondagi, Sharanabasappa" userId="d22644ab-a349-47b4-9ba6-b610f1e2c1ec" providerId="ADAL" clId="{0103D550-4931-4B29-AAE7-6F179892D9E5}" dt="2024-01-15T05:30:32.550" v="1409" actId="2711"/>
          <ac:spMkLst>
            <pc:docMk/>
            <pc:sldMk cId="4212917468" sldId="260"/>
            <ac:spMk id="5" creationId="{24BE502B-4B48-6539-249E-D3ABAA950E16}"/>
          </ac:spMkLst>
        </pc:spChg>
        <pc:spChg chg="del mod">
          <ac:chgData name="Balondagi, Sharanabasappa" userId="d22644ab-a349-47b4-9ba6-b610f1e2c1ec" providerId="ADAL" clId="{0103D550-4931-4B29-AAE7-6F179892D9E5}" dt="2024-01-15T05:32:09.036" v="1421" actId="478"/>
          <ac:spMkLst>
            <pc:docMk/>
            <pc:sldMk cId="4212917468" sldId="260"/>
            <ac:spMk id="9" creationId="{87166719-88A6-4670-9BD6-1FF0760648C4}"/>
          </ac:spMkLst>
        </pc:spChg>
        <pc:graphicFrameChg chg="del modGraphic">
          <ac:chgData name="Balondagi, Sharanabasappa" userId="d22644ab-a349-47b4-9ba6-b610f1e2c1ec" providerId="ADAL" clId="{0103D550-4931-4B29-AAE7-6F179892D9E5}" dt="2024-01-15T04:28:38.964" v="239" actId="478"/>
          <ac:graphicFrameMkLst>
            <pc:docMk/>
            <pc:sldMk cId="4212917468" sldId="260"/>
            <ac:graphicFrameMk id="4" creationId="{403CD5FD-27C3-4342-BE41-F411CB8D6931}"/>
          </ac:graphicFrameMkLst>
        </pc:graphicFrameChg>
      </pc:sldChg>
      <pc:sldChg chg="del">
        <pc:chgData name="Balondagi, Sharanabasappa" userId="d22644ab-a349-47b4-9ba6-b610f1e2c1ec" providerId="ADAL" clId="{0103D550-4931-4B29-AAE7-6F179892D9E5}" dt="2024-01-15T04:28:08.709" v="237" actId="47"/>
        <pc:sldMkLst>
          <pc:docMk/>
          <pc:sldMk cId="811730917" sldId="262"/>
        </pc:sldMkLst>
      </pc:sldChg>
      <pc:sldChg chg="del">
        <pc:chgData name="Balondagi, Sharanabasappa" userId="d22644ab-a349-47b4-9ba6-b610f1e2c1ec" providerId="ADAL" clId="{0103D550-4931-4B29-AAE7-6F179892D9E5}" dt="2024-01-15T05:23:49.070" v="1375" actId="47"/>
        <pc:sldMkLst>
          <pc:docMk/>
          <pc:sldMk cId="2563119616" sldId="265"/>
        </pc:sldMkLst>
      </pc:sldChg>
      <pc:sldChg chg="del">
        <pc:chgData name="Balondagi, Sharanabasappa" userId="d22644ab-a349-47b4-9ba6-b610f1e2c1ec" providerId="ADAL" clId="{0103D550-4931-4B29-AAE7-6F179892D9E5}" dt="2024-01-15T05:23:48.211" v="1374" actId="47"/>
        <pc:sldMkLst>
          <pc:docMk/>
          <pc:sldMk cId="2721508595" sldId="266"/>
        </pc:sldMkLst>
      </pc:sldChg>
      <pc:sldChg chg="del">
        <pc:chgData name="Balondagi, Sharanabasappa" userId="d22644ab-a349-47b4-9ba6-b610f1e2c1ec" providerId="ADAL" clId="{0103D550-4931-4B29-AAE7-6F179892D9E5}" dt="2024-01-15T05:23:47.050" v="1372" actId="47"/>
        <pc:sldMkLst>
          <pc:docMk/>
          <pc:sldMk cId="445070695" sldId="267"/>
        </pc:sldMkLst>
      </pc:sldChg>
      <pc:sldChg chg="del">
        <pc:chgData name="Balondagi, Sharanabasappa" userId="d22644ab-a349-47b4-9ba6-b610f1e2c1ec" providerId="ADAL" clId="{0103D550-4931-4B29-AAE7-6F179892D9E5}" dt="2024-01-15T05:23:47.626" v="1373" actId="47"/>
        <pc:sldMkLst>
          <pc:docMk/>
          <pc:sldMk cId="3103683689" sldId="268"/>
        </pc:sldMkLst>
      </pc:sldChg>
      <pc:sldChg chg="del">
        <pc:chgData name="Balondagi, Sharanabasappa" userId="d22644ab-a349-47b4-9ba6-b610f1e2c1ec" providerId="ADAL" clId="{0103D550-4931-4B29-AAE7-6F179892D9E5}" dt="2024-01-15T05:23:59.420" v="1378" actId="47"/>
        <pc:sldMkLst>
          <pc:docMk/>
          <pc:sldMk cId="962321713" sldId="297"/>
        </pc:sldMkLst>
      </pc:sldChg>
      <pc:sldChg chg="del">
        <pc:chgData name="Balondagi, Sharanabasappa" userId="d22644ab-a349-47b4-9ba6-b610f1e2c1ec" providerId="ADAL" clId="{0103D550-4931-4B29-AAE7-6F179892D9E5}" dt="2024-01-15T05:23:51.121" v="1376" actId="47"/>
        <pc:sldMkLst>
          <pc:docMk/>
          <pc:sldMk cId="134718700" sldId="299"/>
        </pc:sldMkLst>
      </pc:sldChg>
      <pc:sldChg chg="del">
        <pc:chgData name="Balondagi, Sharanabasappa" userId="d22644ab-a349-47b4-9ba6-b610f1e2c1ec" providerId="ADAL" clId="{0103D550-4931-4B29-AAE7-6F179892D9E5}" dt="2024-01-15T05:23:55.272" v="1377" actId="47"/>
        <pc:sldMkLst>
          <pc:docMk/>
          <pc:sldMk cId="804806354" sldId="300"/>
        </pc:sldMkLst>
      </pc:sldChg>
      <pc:sldChg chg="delSp modSp add mod">
        <pc:chgData name="Balondagi, Sharanabasappa" userId="d22644ab-a349-47b4-9ba6-b610f1e2c1ec" providerId="ADAL" clId="{0103D550-4931-4B29-AAE7-6F179892D9E5}" dt="2024-01-15T05:36:04.437" v="1466" actId="27636"/>
        <pc:sldMkLst>
          <pc:docMk/>
          <pc:sldMk cId="26302325" sldId="301"/>
        </pc:sldMkLst>
        <pc:spChg chg="mod">
          <ac:chgData name="Balondagi, Sharanabasappa" userId="d22644ab-a349-47b4-9ba6-b610f1e2c1ec" providerId="ADAL" clId="{0103D550-4931-4B29-AAE7-6F179892D9E5}" dt="2024-01-15T04:40:55.148" v="581" actId="2711"/>
          <ac:spMkLst>
            <pc:docMk/>
            <pc:sldMk cId="26302325" sldId="301"/>
            <ac:spMk id="2" creationId="{F96F75DE-8A44-4EC5-83C6-95BDDF10DFD9}"/>
          </ac:spMkLst>
        </pc:spChg>
        <pc:spChg chg="mod">
          <ac:chgData name="Balondagi, Sharanabasappa" userId="d22644ab-a349-47b4-9ba6-b610f1e2c1ec" providerId="ADAL" clId="{0103D550-4931-4B29-AAE7-6F179892D9E5}" dt="2024-01-15T05:36:04.437" v="1466" actId="27636"/>
          <ac:spMkLst>
            <pc:docMk/>
            <pc:sldMk cId="26302325" sldId="301"/>
            <ac:spMk id="5" creationId="{24BE502B-4B48-6539-249E-D3ABAA950E16}"/>
          </ac:spMkLst>
        </pc:spChg>
        <pc:spChg chg="del">
          <ac:chgData name="Balondagi, Sharanabasappa" userId="d22644ab-a349-47b4-9ba6-b610f1e2c1ec" providerId="ADAL" clId="{0103D550-4931-4B29-AAE7-6F179892D9E5}" dt="2024-01-15T05:32:13.428" v="1422" actId="478"/>
          <ac:spMkLst>
            <pc:docMk/>
            <pc:sldMk cId="26302325" sldId="301"/>
            <ac:spMk id="9" creationId="{87166719-88A6-4670-9BD6-1FF0760648C4}"/>
          </ac:spMkLst>
        </pc:spChg>
      </pc:sldChg>
      <pc:sldChg chg="modSp add mod">
        <pc:chgData name="Balondagi, Sharanabasappa" userId="d22644ab-a349-47b4-9ba6-b610f1e2c1ec" providerId="ADAL" clId="{0103D550-4931-4B29-AAE7-6F179892D9E5}" dt="2024-02-23T01:55:26.790" v="1506" actId="20577"/>
        <pc:sldMkLst>
          <pc:docMk/>
          <pc:sldMk cId="3166995737" sldId="302"/>
        </pc:sldMkLst>
        <pc:spChg chg="mod">
          <ac:chgData name="Balondagi, Sharanabasappa" userId="d22644ab-a349-47b4-9ba6-b610f1e2c1ec" providerId="ADAL" clId="{0103D550-4931-4B29-AAE7-6F179892D9E5}" dt="2024-01-15T04:51:12.007" v="628" actId="14100"/>
          <ac:spMkLst>
            <pc:docMk/>
            <pc:sldMk cId="3166995737" sldId="302"/>
            <ac:spMk id="2" creationId="{F96F75DE-8A44-4EC5-83C6-95BDDF10DFD9}"/>
          </ac:spMkLst>
        </pc:spChg>
        <pc:spChg chg="mod">
          <ac:chgData name="Balondagi, Sharanabasappa" userId="d22644ab-a349-47b4-9ba6-b610f1e2c1ec" providerId="ADAL" clId="{0103D550-4931-4B29-AAE7-6F179892D9E5}" dt="2024-02-23T01:55:26.790" v="1506" actId="20577"/>
          <ac:spMkLst>
            <pc:docMk/>
            <pc:sldMk cId="3166995737" sldId="302"/>
            <ac:spMk id="5" creationId="{24BE502B-4B48-6539-249E-D3ABAA950E16}"/>
          </ac:spMkLst>
        </pc:spChg>
      </pc:sldChg>
      <pc:sldChg chg="delSp modSp add mod">
        <pc:chgData name="Balondagi, Sharanabasappa" userId="d22644ab-a349-47b4-9ba6-b610f1e2c1ec" providerId="ADAL" clId="{0103D550-4931-4B29-AAE7-6F179892D9E5}" dt="2024-01-15T05:36:38.198" v="1481" actId="27636"/>
        <pc:sldMkLst>
          <pc:docMk/>
          <pc:sldMk cId="3973865278" sldId="303"/>
        </pc:sldMkLst>
        <pc:spChg chg="mod">
          <ac:chgData name="Balondagi, Sharanabasappa" userId="d22644ab-a349-47b4-9ba6-b610f1e2c1ec" providerId="ADAL" clId="{0103D550-4931-4B29-AAE7-6F179892D9E5}" dt="2024-01-15T05:36:26.224" v="1479" actId="20577"/>
          <ac:spMkLst>
            <pc:docMk/>
            <pc:sldMk cId="3973865278" sldId="303"/>
            <ac:spMk id="2" creationId="{F96F75DE-8A44-4EC5-83C6-95BDDF10DFD9}"/>
          </ac:spMkLst>
        </pc:spChg>
        <pc:spChg chg="mod">
          <ac:chgData name="Balondagi, Sharanabasappa" userId="d22644ab-a349-47b4-9ba6-b610f1e2c1ec" providerId="ADAL" clId="{0103D550-4931-4B29-AAE7-6F179892D9E5}" dt="2024-01-15T05:36:38.198" v="1481" actId="27636"/>
          <ac:spMkLst>
            <pc:docMk/>
            <pc:sldMk cId="3973865278" sldId="303"/>
            <ac:spMk id="5" creationId="{24BE502B-4B48-6539-249E-D3ABAA950E16}"/>
          </ac:spMkLst>
        </pc:spChg>
        <pc:spChg chg="del">
          <ac:chgData name="Balondagi, Sharanabasappa" userId="d22644ab-a349-47b4-9ba6-b610f1e2c1ec" providerId="ADAL" clId="{0103D550-4931-4B29-AAE7-6F179892D9E5}" dt="2024-01-15T05:32:20.476" v="1423" actId="478"/>
          <ac:spMkLst>
            <pc:docMk/>
            <pc:sldMk cId="3973865278" sldId="303"/>
            <ac:spMk id="9" creationId="{87166719-88A6-4670-9BD6-1FF0760648C4}"/>
          </ac:spMkLst>
        </pc:spChg>
      </pc:sldChg>
      <pc:sldChg chg="addSp delSp modSp add del mod modClrScheme chgLayout">
        <pc:chgData name="Balondagi, Sharanabasappa" userId="d22644ab-a349-47b4-9ba6-b610f1e2c1ec" providerId="ADAL" clId="{0103D550-4931-4B29-AAE7-6F179892D9E5}" dt="2024-01-15T05:20:56.154" v="1348" actId="47"/>
        <pc:sldMkLst>
          <pc:docMk/>
          <pc:sldMk cId="2930125238" sldId="304"/>
        </pc:sldMkLst>
        <pc:spChg chg="mod">
          <ac:chgData name="Balondagi, Sharanabasappa" userId="d22644ab-a349-47b4-9ba6-b610f1e2c1ec" providerId="ADAL" clId="{0103D550-4931-4B29-AAE7-6F179892D9E5}" dt="2024-01-15T05:12:15.520" v="1280" actId="14100"/>
          <ac:spMkLst>
            <pc:docMk/>
            <pc:sldMk cId="2930125238" sldId="304"/>
            <ac:spMk id="2" creationId="{F96F75DE-8A44-4EC5-83C6-95BDDF10DFD9}"/>
          </ac:spMkLst>
        </pc:spChg>
        <pc:spChg chg="add del mod">
          <ac:chgData name="Balondagi, Sharanabasappa" userId="d22644ab-a349-47b4-9ba6-b610f1e2c1ec" providerId="ADAL" clId="{0103D550-4931-4B29-AAE7-6F179892D9E5}" dt="2024-01-15T05:18:01.524" v="1341" actId="20577"/>
          <ac:spMkLst>
            <pc:docMk/>
            <pc:sldMk cId="2930125238" sldId="304"/>
            <ac:spMk id="5" creationId="{24BE502B-4B48-6539-249E-D3ABAA950E16}"/>
          </ac:spMkLst>
        </pc:spChg>
        <pc:spChg chg="add del">
          <ac:chgData name="Balondagi, Sharanabasappa" userId="d22644ab-a349-47b4-9ba6-b610f1e2c1ec" providerId="ADAL" clId="{0103D550-4931-4B29-AAE7-6F179892D9E5}" dt="2024-01-15T05:16:56.104" v="1322"/>
          <ac:spMkLst>
            <pc:docMk/>
            <pc:sldMk cId="2930125238" sldId="304"/>
            <ac:spMk id="6" creationId="{AEFD23B2-561E-6958-B208-1BA029AD7BF3}"/>
          </ac:spMkLst>
        </pc:spChg>
        <pc:spChg chg="add del">
          <ac:chgData name="Balondagi, Sharanabasappa" userId="d22644ab-a349-47b4-9ba6-b610f1e2c1ec" providerId="ADAL" clId="{0103D550-4931-4B29-AAE7-6F179892D9E5}" dt="2024-01-15T05:16:58.669" v="1324"/>
          <ac:spMkLst>
            <pc:docMk/>
            <pc:sldMk cId="2930125238" sldId="304"/>
            <ac:spMk id="7" creationId="{D2735130-2474-EA11-4886-7D9EC367E321}"/>
          </ac:spMkLst>
        </pc:spChg>
        <pc:spChg chg="add del">
          <ac:chgData name="Balondagi, Sharanabasappa" userId="d22644ab-a349-47b4-9ba6-b610f1e2c1ec" providerId="ADAL" clId="{0103D550-4931-4B29-AAE7-6F179892D9E5}" dt="2024-01-15T05:07:39.514" v="1194" actId="26606"/>
          <ac:spMkLst>
            <pc:docMk/>
            <pc:sldMk cId="2930125238" sldId="304"/>
            <ac:spMk id="9" creationId="{87166719-88A6-4670-9BD6-1FF0760648C4}"/>
          </ac:spMkLst>
        </pc:spChg>
        <pc:spChg chg="mod ord">
          <ac:chgData name="Balondagi, Sharanabasappa" userId="d22644ab-a349-47b4-9ba6-b610f1e2c1ec" providerId="ADAL" clId="{0103D550-4931-4B29-AAE7-6F179892D9E5}" dt="2024-01-15T05:07:39.514" v="1194" actId="26606"/>
          <ac:spMkLst>
            <pc:docMk/>
            <pc:sldMk cId="2930125238" sldId="304"/>
            <ac:spMk id="10" creationId="{0679DDAB-7BC8-4DE8-97CF-665B6F7327CE}"/>
          </ac:spMkLst>
        </pc:spChg>
        <pc:spChg chg="add del">
          <ac:chgData name="Balondagi, Sharanabasappa" userId="d22644ab-a349-47b4-9ba6-b610f1e2c1ec" providerId="ADAL" clId="{0103D550-4931-4B29-AAE7-6F179892D9E5}" dt="2024-01-15T05:07:35.222" v="1192" actId="26606"/>
          <ac:spMkLst>
            <pc:docMk/>
            <pc:sldMk cId="2930125238" sldId="304"/>
            <ac:spMk id="1031" creationId="{4E2368BC-6FE0-5E84-4233-4729F1A10B03}"/>
          </ac:spMkLst>
        </pc:spChg>
        <pc:spChg chg="add del mod">
          <ac:chgData name="Balondagi, Sharanabasappa" userId="d22644ab-a349-47b4-9ba6-b610f1e2c1ec" providerId="ADAL" clId="{0103D550-4931-4B29-AAE7-6F179892D9E5}" dt="2024-01-15T05:07:39.514" v="1194" actId="26606"/>
          <ac:spMkLst>
            <pc:docMk/>
            <pc:sldMk cId="2930125238" sldId="304"/>
            <ac:spMk id="1033" creationId="{3B1E2401-BAD4-2511-64D5-02214807D175}"/>
          </ac:spMkLst>
        </pc:spChg>
        <pc:picChg chg="add del mod">
          <ac:chgData name="Balondagi, Sharanabasappa" userId="d22644ab-a349-47b4-9ba6-b610f1e2c1ec" providerId="ADAL" clId="{0103D550-4931-4B29-AAE7-6F179892D9E5}" dt="2024-01-15T05:10:21.071" v="1225"/>
          <ac:picMkLst>
            <pc:docMk/>
            <pc:sldMk cId="2930125238" sldId="304"/>
            <ac:picMk id="3" creationId="{4AAD82B8-3FA5-B2B5-481A-5534B661FCF6}"/>
          </ac:picMkLst>
        </pc:picChg>
        <pc:picChg chg="add del mod">
          <ac:chgData name="Balondagi, Sharanabasappa" userId="d22644ab-a349-47b4-9ba6-b610f1e2c1ec" providerId="ADAL" clId="{0103D550-4931-4B29-AAE7-6F179892D9E5}" dt="2024-01-15T05:12:56.139" v="1294" actId="478"/>
          <ac:picMkLst>
            <pc:docMk/>
            <pc:sldMk cId="2930125238" sldId="304"/>
            <ac:picMk id="4" creationId="{10B9835E-7B1D-0A57-D20F-B40F796E2DAE}"/>
          </ac:picMkLst>
        </pc:picChg>
        <pc:picChg chg="add del mod">
          <ac:chgData name="Balondagi, Sharanabasappa" userId="d22644ab-a349-47b4-9ba6-b610f1e2c1ec" providerId="ADAL" clId="{0103D550-4931-4B29-AAE7-6F179892D9E5}" dt="2024-01-15T05:10:12.952" v="1221"/>
          <ac:picMkLst>
            <pc:docMk/>
            <pc:sldMk cId="2930125238" sldId="304"/>
            <ac:picMk id="1026" creationId="{228A57CF-5B57-8954-FB64-F8AED6DEB322}"/>
          </ac:picMkLst>
        </pc:picChg>
        <pc:picChg chg="add del">
          <ac:chgData name="Balondagi, Sharanabasappa" userId="d22644ab-a349-47b4-9ba6-b610f1e2c1ec" providerId="ADAL" clId="{0103D550-4931-4B29-AAE7-6F179892D9E5}" dt="2024-01-15T05:09:57.500" v="1211"/>
          <ac:picMkLst>
            <pc:docMk/>
            <pc:sldMk cId="2930125238" sldId="304"/>
            <ac:picMk id="1028" creationId="{05919DBC-9D30-85D5-0BAA-4F8F4057632D}"/>
          </ac:picMkLst>
        </pc:picChg>
        <pc:picChg chg="add del">
          <ac:chgData name="Balondagi, Sharanabasappa" userId="d22644ab-a349-47b4-9ba6-b610f1e2c1ec" providerId="ADAL" clId="{0103D550-4931-4B29-AAE7-6F179892D9E5}" dt="2024-01-15T05:12:56.139" v="1294" actId="478"/>
          <ac:picMkLst>
            <pc:docMk/>
            <pc:sldMk cId="2930125238" sldId="304"/>
            <ac:picMk id="1030" creationId="{7E1ACF3A-925F-269E-D0EC-A50B0D025449}"/>
          </ac:picMkLst>
        </pc:picChg>
        <pc:picChg chg="add del mod">
          <ac:chgData name="Balondagi, Sharanabasappa" userId="d22644ab-a349-47b4-9ba6-b610f1e2c1ec" providerId="ADAL" clId="{0103D550-4931-4B29-AAE7-6F179892D9E5}" dt="2024-01-15T05:14:50.180" v="1310" actId="478"/>
          <ac:picMkLst>
            <pc:docMk/>
            <pc:sldMk cId="2930125238" sldId="304"/>
            <ac:picMk id="1032" creationId="{1AD1CB90-65C4-CF1E-B1DA-2BF9FF46EEED}"/>
          </ac:picMkLst>
        </pc:picChg>
        <pc:picChg chg="add del mod">
          <ac:chgData name="Balondagi, Sharanabasappa" userId="d22644ab-a349-47b4-9ba6-b610f1e2c1ec" providerId="ADAL" clId="{0103D550-4931-4B29-AAE7-6F179892D9E5}" dt="2024-01-15T05:15:45.341" v="1316" actId="478"/>
          <ac:picMkLst>
            <pc:docMk/>
            <pc:sldMk cId="2930125238" sldId="304"/>
            <ac:picMk id="1034" creationId="{66B77285-9600-CFFF-30BC-FAD8B6EC7A60}"/>
          </ac:picMkLst>
        </pc:picChg>
        <pc:picChg chg="add del">
          <ac:chgData name="Balondagi, Sharanabasappa" userId="d22644ab-a349-47b4-9ba6-b610f1e2c1ec" providerId="ADAL" clId="{0103D550-4931-4B29-AAE7-6F179892D9E5}" dt="2024-01-15T05:15:43.595" v="1315"/>
          <ac:picMkLst>
            <pc:docMk/>
            <pc:sldMk cId="2930125238" sldId="304"/>
            <ac:picMk id="1036" creationId="{9FD64A79-1874-0FE9-DF9A-B948A756A36B}"/>
          </ac:picMkLst>
        </pc:picChg>
        <pc:picChg chg="add mod">
          <ac:chgData name="Balondagi, Sharanabasappa" userId="d22644ab-a349-47b4-9ba6-b610f1e2c1ec" providerId="ADAL" clId="{0103D550-4931-4B29-AAE7-6F179892D9E5}" dt="2024-01-15T05:15:53.290" v="1318" actId="1076"/>
          <ac:picMkLst>
            <pc:docMk/>
            <pc:sldMk cId="2930125238" sldId="304"/>
            <ac:picMk id="1038" creationId="{66C7B8AC-C11B-A0C4-421D-BC26D88643BC}"/>
          </ac:picMkLst>
        </pc:picChg>
        <pc:picChg chg="add del">
          <ac:chgData name="Balondagi, Sharanabasappa" userId="d22644ab-a349-47b4-9ba6-b610f1e2c1ec" providerId="ADAL" clId="{0103D550-4931-4B29-AAE7-6F179892D9E5}" dt="2024-01-15T05:16:21.823" v="1320"/>
          <ac:picMkLst>
            <pc:docMk/>
            <pc:sldMk cId="2930125238" sldId="304"/>
            <ac:picMk id="1040" creationId="{1DA66CA7-A931-1E42-F6AC-4F53ED72C45B}"/>
          </ac:picMkLst>
        </pc:picChg>
      </pc:sldChg>
      <pc:sldChg chg="delSp modSp add mod">
        <pc:chgData name="Balondagi, Sharanabasappa" userId="d22644ab-a349-47b4-9ba6-b610f1e2c1ec" providerId="ADAL" clId="{0103D550-4931-4B29-AAE7-6F179892D9E5}" dt="2024-01-15T05:33:48.557" v="1444" actId="20577"/>
        <pc:sldMkLst>
          <pc:docMk/>
          <pc:sldMk cId="1383470738" sldId="305"/>
        </pc:sldMkLst>
        <pc:spChg chg="mod">
          <ac:chgData name="Balondagi, Sharanabasappa" userId="d22644ab-a349-47b4-9ba6-b610f1e2c1ec" providerId="ADAL" clId="{0103D550-4931-4B29-AAE7-6F179892D9E5}" dt="2024-01-15T05:33:48.557" v="1444" actId="20577"/>
          <ac:spMkLst>
            <pc:docMk/>
            <pc:sldMk cId="1383470738" sldId="305"/>
            <ac:spMk id="2" creationId="{F96F75DE-8A44-4EC5-83C6-95BDDF10DFD9}"/>
          </ac:spMkLst>
        </pc:spChg>
        <pc:spChg chg="mod">
          <ac:chgData name="Balondagi, Sharanabasappa" userId="d22644ab-a349-47b4-9ba6-b610f1e2c1ec" providerId="ADAL" clId="{0103D550-4931-4B29-AAE7-6F179892D9E5}" dt="2024-01-15T05:31:15.317" v="1416" actId="27636"/>
          <ac:spMkLst>
            <pc:docMk/>
            <pc:sldMk cId="1383470738" sldId="305"/>
            <ac:spMk id="5" creationId="{24BE502B-4B48-6539-249E-D3ABAA950E16}"/>
          </ac:spMkLst>
        </pc:spChg>
        <pc:spChg chg="del">
          <ac:chgData name="Balondagi, Sharanabasappa" userId="d22644ab-a349-47b4-9ba6-b610f1e2c1ec" providerId="ADAL" clId="{0103D550-4931-4B29-AAE7-6F179892D9E5}" dt="2024-01-15T05:32:24.204" v="1424" actId="478"/>
          <ac:spMkLst>
            <pc:docMk/>
            <pc:sldMk cId="1383470738" sldId="305"/>
            <ac:spMk id="9" creationId="{87166719-88A6-4670-9BD6-1FF0760648C4}"/>
          </ac:spMkLst>
        </pc:spChg>
      </pc:sldChg>
      <pc:sldChg chg="addSp delSp modSp add mod ord">
        <pc:chgData name="Balondagi, Sharanabasappa" userId="d22644ab-a349-47b4-9ba6-b610f1e2c1ec" providerId="ADAL" clId="{0103D550-4931-4B29-AAE7-6F179892D9E5}" dt="2024-01-15T05:38:23.265" v="1500" actId="255"/>
        <pc:sldMkLst>
          <pc:docMk/>
          <pc:sldMk cId="4257071441" sldId="306"/>
        </pc:sldMkLst>
        <pc:spChg chg="mod">
          <ac:chgData name="Balondagi, Sharanabasappa" userId="d22644ab-a349-47b4-9ba6-b610f1e2c1ec" providerId="ADAL" clId="{0103D550-4931-4B29-AAE7-6F179892D9E5}" dt="2024-01-15T05:33:53.301" v="1447" actId="20577"/>
          <ac:spMkLst>
            <pc:docMk/>
            <pc:sldMk cId="4257071441" sldId="306"/>
            <ac:spMk id="2" creationId="{F96F75DE-8A44-4EC5-83C6-95BDDF10DFD9}"/>
          </ac:spMkLst>
        </pc:spChg>
        <pc:spChg chg="add del">
          <ac:chgData name="Balondagi, Sharanabasappa" userId="d22644ab-a349-47b4-9ba6-b610f1e2c1ec" providerId="ADAL" clId="{0103D550-4931-4B29-AAE7-6F179892D9E5}" dt="2024-01-15T05:22:35.240" v="1357"/>
          <ac:spMkLst>
            <pc:docMk/>
            <pc:sldMk cId="4257071441" sldId="306"/>
            <ac:spMk id="3" creationId="{099D2A4A-EFFE-5231-EE33-D6990D0D2092}"/>
          </ac:spMkLst>
        </pc:spChg>
        <pc:spChg chg="add del">
          <ac:chgData name="Balondagi, Sharanabasappa" userId="d22644ab-a349-47b4-9ba6-b610f1e2c1ec" providerId="ADAL" clId="{0103D550-4931-4B29-AAE7-6F179892D9E5}" dt="2024-01-15T05:22:37.472" v="1361"/>
          <ac:spMkLst>
            <pc:docMk/>
            <pc:sldMk cId="4257071441" sldId="306"/>
            <ac:spMk id="4" creationId="{955F19BE-99F9-DAA9-A72E-83A77BA95597}"/>
          </ac:spMkLst>
        </pc:spChg>
        <pc:spChg chg="mod">
          <ac:chgData name="Balondagi, Sharanabasappa" userId="d22644ab-a349-47b4-9ba6-b610f1e2c1ec" providerId="ADAL" clId="{0103D550-4931-4B29-AAE7-6F179892D9E5}" dt="2024-01-15T05:38:23.265" v="1500" actId="255"/>
          <ac:spMkLst>
            <pc:docMk/>
            <pc:sldMk cId="4257071441" sldId="306"/>
            <ac:spMk id="5" creationId="{24BE502B-4B48-6539-249E-D3ABAA950E16}"/>
          </ac:spMkLst>
        </pc:spChg>
        <pc:spChg chg="del">
          <ac:chgData name="Balondagi, Sharanabasappa" userId="d22644ab-a349-47b4-9ba6-b610f1e2c1ec" providerId="ADAL" clId="{0103D550-4931-4B29-AAE7-6F179892D9E5}" dt="2024-01-15T05:32:30.442" v="1425" actId="478"/>
          <ac:spMkLst>
            <pc:docMk/>
            <pc:sldMk cId="4257071441" sldId="306"/>
            <ac:spMk id="9" creationId="{87166719-88A6-4670-9BD6-1FF0760648C4}"/>
          </ac:spMkLst>
        </pc:spChg>
      </pc:sldChg>
      <pc:sldChg chg="modSp add del mod ord setBg">
        <pc:chgData name="Balondagi, Sharanabasappa" userId="d22644ab-a349-47b4-9ba6-b610f1e2c1ec" providerId="ADAL" clId="{0103D550-4931-4B29-AAE7-6F179892D9E5}" dt="2024-02-23T01:57:04.130" v="1508" actId="47"/>
        <pc:sldMkLst>
          <pc:docMk/>
          <pc:sldMk cId="1626881389" sldId="307"/>
        </pc:sldMkLst>
        <pc:spChg chg="mod">
          <ac:chgData name="Balondagi, Sharanabasappa" userId="d22644ab-a349-47b4-9ba6-b610f1e2c1ec" providerId="ADAL" clId="{0103D550-4931-4B29-AAE7-6F179892D9E5}" dt="2024-01-15T05:33:18.182" v="1435" actId="113"/>
          <ac:spMkLst>
            <pc:docMk/>
            <pc:sldMk cId="1626881389" sldId="307"/>
            <ac:spMk id="3" creationId="{A068D447-28D3-4F5F-B2DC-FD67E9015868}"/>
          </ac:spMkLst>
        </pc:spChg>
      </pc:sldChg>
      <pc:sldChg chg="addSp modSp add mod">
        <pc:chgData name="Balondagi, Sharanabasappa" userId="d22644ab-a349-47b4-9ba6-b610f1e2c1ec" providerId="ADAL" clId="{0103D550-4931-4B29-AAE7-6F179892D9E5}" dt="2024-02-09T02:41:22.768" v="1501" actId="22"/>
        <pc:sldMkLst>
          <pc:docMk/>
          <pc:sldMk cId="218268931" sldId="308"/>
        </pc:sldMkLst>
        <pc:spChg chg="mod">
          <ac:chgData name="Balondagi, Sharanabasappa" userId="d22644ab-a349-47b4-9ba6-b610f1e2c1ec" providerId="ADAL" clId="{0103D550-4931-4B29-AAE7-6F179892D9E5}" dt="2024-01-15T05:33:33.438" v="1441" actId="20577"/>
          <ac:spMkLst>
            <pc:docMk/>
            <pc:sldMk cId="218268931" sldId="308"/>
            <ac:spMk id="3" creationId="{A068D447-28D3-4F5F-B2DC-FD67E9015868}"/>
          </ac:spMkLst>
        </pc:spChg>
        <pc:spChg chg="add">
          <ac:chgData name="Balondagi, Sharanabasappa" userId="d22644ab-a349-47b4-9ba6-b610f1e2c1ec" providerId="ADAL" clId="{0103D550-4931-4B29-AAE7-6F179892D9E5}" dt="2024-02-09T02:41:22.768" v="1501" actId="22"/>
          <ac:spMkLst>
            <pc:docMk/>
            <pc:sldMk cId="218268931" sldId="308"/>
            <ac:spMk id="5" creationId="{AAE663E7-E68B-3B4B-EF06-D564FDB80D4C}"/>
          </ac:spMkLst>
        </pc:spChg>
      </pc:sldChg>
      <pc:sldChg chg="addSp delSp modSp add mod ord setBg">
        <pc:chgData name="Balondagi, Sharanabasappa" userId="d22644ab-a349-47b4-9ba6-b610f1e2c1ec" providerId="ADAL" clId="{0103D550-4931-4B29-AAE7-6F179892D9E5}" dt="2024-02-23T05:09:21.428" v="3531" actId="1076"/>
        <pc:sldMkLst>
          <pc:docMk/>
          <pc:sldMk cId="3409160907" sldId="309"/>
        </pc:sldMkLst>
        <pc:spChg chg="del">
          <ac:chgData name="Balondagi, Sharanabasappa" userId="d22644ab-a349-47b4-9ba6-b610f1e2c1ec" providerId="ADAL" clId="{0103D550-4931-4B29-AAE7-6F179892D9E5}" dt="2024-01-15T05:34:34.326" v="1452" actId="478"/>
          <ac:spMkLst>
            <pc:docMk/>
            <pc:sldMk cId="3409160907" sldId="309"/>
            <ac:spMk id="2" creationId="{51DF3D98-3C30-4CFC-8643-C81E829C8C25}"/>
          </ac:spMkLst>
        </pc:spChg>
        <pc:spChg chg="del mod">
          <ac:chgData name="Balondagi, Sharanabasappa" userId="d22644ab-a349-47b4-9ba6-b610f1e2c1ec" providerId="ADAL" clId="{0103D550-4931-4B29-AAE7-6F179892D9E5}" dt="2024-01-15T05:34:50.375" v="1455" actId="478"/>
          <ac:spMkLst>
            <pc:docMk/>
            <pc:sldMk cId="3409160907" sldId="309"/>
            <ac:spMk id="3" creationId="{A068D447-28D3-4F5F-B2DC-FD67E9015868}"/>
          </ac:spMkLst>
        </pc:spChg>
        <pc:spChg chg="add mod">
          <ac:chgData name="Balondagi, Sharanabasappa" userId="d22644ab-a349-47b4-9ba6-b610f1e2c1ec" providerId="ADAL" clId="{0103D550-4931-4B29-AAE7-6F179892D9E5}" dt="2024-01-15T05:34:24.870" v="1451"/>
          <ac:spMkLst>
            <pc:docMk/>
            <pc:sldMk cId="3409160907" sldId="309"/>
            <ac:spMk id="4" creationId="{029EB71B-3971-C165-0752-6475A6A08B4B}"/>
          </ac:spMkLst>
        </pc:spChg>
        <pc:spChg chg="add mod">
          <ac:chgData name="Balondagi, Sharanabasappa" userId="d22644ab-a349-47b4-9ba6-b610f1e2c1ec" providerId="ADAL" clId="{0103D550-4931-4B29-AAE7-6F179892D9E5}" dt="2024-02-23T05:09:21.428" v="3531" actId="1076"/>
          <ac:spMkLst>
            <pc:docMk/>
            <pc:sldMk cId="3409160907" sldId="309"/>
            <ac:spMk id="5" creationId="{23705D82-EA69-4918-1076-4DE6351EF14B}"/>
          </ac:spMkLst>
        </pc:spChg>
        <pc:spChg chg="add mod">
          <ac:chgData name="Balondagi, Sharanabasappa" userId="d22644ab-a349-47b4-9ba6-b610f1e2c1ec" providerId="ADAL" clId="{0103D550-4931-4B29-AAE7-6F179892D9E5}" dt="2024-01-15T05:34:24.870" v="1451"/>
          <ac:spMkLst>
            <pc:docMk/>
            <pc:sldMk cId="3409160907" sldId="309"/>
            <ac:spMk id="6" creationId="{4E6B2115-B9A2-BD84-BFFF-CAB126046A54}"/>
          </ac:spMkLst>
        </pc:spChg>
        <pc:spChg chg="add del mod">
          <ac:chgData name="Balondagi, Sharanabasappa" userId="d22644ab-a349-47b4-9ba6-b610f1e2c1ec" providerId="ADAL" clId="{0103D550-4931-4B29-AAE7-6F179892D9E5}" dt="2024-01-15T05:34:41.873" v="1453" actId="478"/>
          <ac:spMkLst>
            <pc:docMk/>
            <pc:sldMk cId="3409160907" sldId="309"/>
            <ac:spMk id="8" creationId="{33AF4CE9-E95C-9426-50A3-9E4550A5BAEB}"/>
          </ac:spMkLst>
        </pc:spChg>
        <pc:spChg chg="add del mod">
          <ac:chgData name="Balondagi, Sharanabasappa" userId="d22644ab-a349-47b4-9ba6-b610f1e2c1ec" providerId="ADAL" clId="{0103D550-4931-4B29-AAE7-6F179892D9E5}" dt="2024-01-15T05:34:53.083" v="1456" actId="478"/>
          <ac:spMkLst>
            <pc:docMk/>
            <pc:sldMk cId="3409160907" sldId="309"/>
            <ac:spMk id="10" creationId="{0A8EF8DB-7AC4-EF87-BE37-762A4F37C15B}"/>
          </ac:spMkLst>
        </pc:spChg>
      </pc:sldChg>
      <pc:sldChg chg="add">
        <pc:chgData name="Balondagi, Sharanabasappa" userId="d22644ab-a349-47b4-9ba6-b610f1e2c1ec" providerId="ADAL" clId="{0103D550-4931-4B29-AAE7-6F179892D9E5}" dt="2024-02-23T01:56:57.438" v="1507" actId="2890"/>
        <pc:sldMkLst>
          <pc:docMk/>
          <pc:sldMk cId="1613603656" sldId="310"/>
        </pc:sldMkLst>
      </pc:sldChg>
      <pc:sldChg chg="addSp delSp modSp add mod">
        <pc:chgData name="Balondagi, Sharanabasappa" userId="d22644ab-a349-47b4-9ba6-b610f1e2c1ec" providerId="ADAL" clId="{0103D550-4931-4B29-AAE7-6F179892D9E5}" dt="2024-02-23T02:07:33.075" v="2212" actId="20577"/>
        <pc:sldMkLst>
          <pc:docMk/>
          <pc:sldMk cId="42593443" sldId="311"/>
        </pc:sldMkLst>
        <pc:spChg chg="mod">
          <ac:chgData name="Balondagi, Sharanabasappa" userId="d22644ab-a349-47b4-9ba6-b610f1e2c1ec" providerId="ADAL" clId="{0103D550-4931-4B29-AAE7-6F179892D9E5}" dt="2024-02-23T01:57:14.617" v="1518" actId="20577"/>
          <ac:spMkLst>
            <pc:docMk/>
            <pc:sldMk cId="42593443" sldId="311"/>
            <ac:spMk id="2" creationId="{F96F75DE-8A44-4EC5-83C6-95BDDF10DFD9}"/>
          </ac:spMkLst>
        </pc:spChg>
        <pc:spChg chg="add mod">
          <ac:chgData name="Balondagi, Sharanabasappa" userId="d22644ab-a349-47b4-9ba6-b610f1e2c1ec" providerId="ADAL" clId="{0103D550-4931-4B29-AAE7-6F179892D9E5}" dt="2024-02-23T01:57:56.324" v="1521"/>
          <ac:spMkLst>
            <pc:docMk/>
            <pc:sldMk cId="42593443" sldId="311"/>
            <ac:spMk id="3" creationId="{8FBB6E11-A8D0-5D3C-9B1E-DDBA5F3A31D4}"/>
          </ac:spMkLst>
        </pc:spChg>
        <pc:spChg chg="add del mod">
          <ac:chgData name="Balondagi, Sharanabasappa" userId="d22644ab-a349-47b4-9ba6-b610f1e2c1ec" providerId="ADAL" clId="{0103D550-4931-4B29-AAE7-6F179892D9E5}" dt="2024-02-23T02:07:33.075" v="2212" actId="20577"/>
          <ac:spMkLst>
            <pc:docMk/>
            <pc:sldMk cId="42593443" sldId="311"/>
            <ac:spMk id="5" creationId="{24BE502B-4B48-6539-249E-D3ABAA950E16}"/>
          </ac:spMkLst>
        </pc:spChg>
      </pc:sldChg>
      <pc:sldChg chg="modSp add mod">
        <pc:chgData name="Balondagi, Sharanabasappa" userId="d22644ab-a349-47b4-9ba6-b610f1e2c1ec" providerId="ADAL" clId="{0103D550-4931-4B29-AAE7-6F179892D9E5}" dt="2024-02-23T02:18:07.021" v="2899" actId="20577"/>
        <pc:sldMkLst>
          <pc:docMk/>
          <pc:sldMk cId="755521884" sldId="312"/>
        </pc:sldMkLst>
        <pc:spChg chg="mod">
          <ac:chgData name="Balondagi, Sharanabasappa" userId="d22644ab-a349-47b4-9ba6-b610f1e2c1ec" providerId="ADAL" clId="{0103D550-4931-4B29-AAE7-6F179892D9E5}" dt="2024-02-23T02:09:50.813" v="2218" actId="20577"/>
          <ac:spMkLst>
            <pc:docMk/>
            <pc:sldMk cId="755521884" sldId="312"/>
            <ac:spMk id="2" creationId="{F96F75DE-8A44-4EC5-83C6-95BDDF10DFD9}"/>
          </ac:spMkLst>
        </pc:spChg>
        <pc:spChg chg="mod">
          <ac:chgData name="Balondagi, Sharanabasappa" userId="d22644ab-a349-47b4-9ba6-b610f1e2c1ec" providerId="ADAL" clId="{0103D550-4931-4B29-AAE7-6F179892D9E5}" dt="2024-02-23T02:18:07.021" v="2899" actId="20577"/>
          <ac:spMkLst>
            <pc:docMk/>
            <pc:sldMk cId="755521884" sldId="312"/>
            <ac:spMk id="5" creationId="{24BE502B-4B48-6539-249E-D3ABAA950E16}"/>
          </ac:spMkLst>
        </pc:spChg>
      </pc:sldChg>
      <pc:sldChg chg="modSp add mod">
        <pc:chgData name="Balondagi, Sharanabasappa" userId="d22644ab-a349-47b4-9ba6-b610f1e2c1ec" providerId="ADAL" clId="{0103D550-4931-4B29-AAE7-6F179892D9E5}" dt="2024-02-23T02:29:16.348" v="3304" actId="20577"/>
        <pc:sldMkLst>
          <pc:docMk/>
          <pc:sldMk cId="4283741231" sldId="313"/>
        </pc:sldMkLst>
        <pc:spChg chg="mod">
          <ac:chgData name="Balondagi, Sharanabasappa" userId="d22644ab-a349-47b4-9ba6-b610f1e2c1ec" providerId="ADAL" clId="{0103D550-4931-4B29-AAE7-6F179892D9E5}" dt="2024-02-23T02:22:54.462" v="2908" actId="20577"/>
          <ac:spMkLst>
            <pc:docMk/>
            <pc:sldMk cId="4283741231" sldId="313"/>
            <ac:spMk id="2" creationId="{F96F75DE-8A44-4EC5-83C6-95BDDF10DFD9}"/>
          </ac:spMkLst>
        </pc:spChg>
        <pc:spChg chg="mod">
          <ac:chgData name="Balondagi, Sharanabasappa" userId="d22644ab-a349-47b4-9ba6-b610f1e2c1ec" providerId="ADAL" clId="{0103D550-4931-4B29-AAE7-6F179892D9E5}" dt="2024-02-23T02:29:16.348" v="3304" actId="20577"/>
          <ac:spMkLst>
            <pc:docMk/>
            <pc:sldMk cId="4283741231" sldId="313"/>
            <ac:spMk id="5" creationId="{24BE502B-4B48-6539-249E-D3ABAA950E16}"/>
          </ac:spMkLst>
        </pc:spChg>
      </pc:sldChg>
      <pc:sldChg chg="addSp modSp add mod">
        <pc:chgData name="Balondagi, Sharanabasappa" userId="d22644ab-a349-47b4-9ba6-b610f1e2c1ec" providerId="ADAL" clId="{0103D550-4931-4B29-AAE7-6F179892D9E5}" dt="2024-02-23T05:08:48.810" v="3512" actId="14100"/>
        <pc:sldMkLst>
          <pc:docMk/>
          <pc:sldMk cId="2813431948" sldId="314"/>
        </pc:sldMkLst>
        <pc:spChg chg="mod">
          <ac:chgData name="Balondagi, Sharanabasappa" userId="d22644ab-a349-47b4-9ba6-b610f1e2c1ec" providerId="ADAL" clId="{0103D550-4931-4B29-AAE7-6F179892D9E5}" dt="2024-02-23T05:08:33.782" v="3510" actId="27636"/>
          <ac:spMkLst>
            <pc:docMk/>
            <pc:sldMk cId="2813431948" sldId="314"/>
            <ac:spMk id="2" creationId="{F96F75DE-8A44-4EC5-83C6-95BDDF10DFD9}"/>
          </ac:spMkLst>
        </pc:spChg>
        <pc:spChg chg="mod">
          <ac:chgData name="Balondagi, Sharanabasappa" userId="d22644ab-a349-47b4-9ba6-b610f1e2c1ec" providerId="ADAL" clId="{0103D550-4931-4B29-AAE7-6F179892D9E5}" dt="2024-02-23T05:08:43.506" v="3511" actId="14100"/>
          <ac:spMkLst>
            <pc:docMk/>
            <pc:sldMk cId="2813431948" sldId="314"/>
            <ac:spMk id="5" creationId="{24BE502B-4B48-6539-249E-D3ABAA950E16}"/>
          </ac:spMkLst>
        </pc:spChg>
        <pc:picChg chg="add mod">
          <ac:chgData name="Balondagi, Sharanabasappa" userId="d22644ab-a349-47b4-9ba6-b610f1e2c1ec" providerId="ADAL" clId="{0103D550-4931-4B29-AAE7-6F179892D9E5}" dt="2024-02-23T05:07:33.762" v="3492" actId="1076"/>
          <ac:picMkLst>
            <pc:docMk/>
            <pc:sldMk cId="2813431948" sldId="314"/>
            <ac:picMk id="2050" creationId="{BBB9C5FB-0D2D-FE92-362B-CC0881BCF21B}"/>
          </ac:picMkLst>
        </pc:picChg>
        <pc:picChg chg="add mod">
          <ac:chgData name="Balondagi, Sharanabasappa" userId="d22644ab-a349-47b4-9ba6-b610f1e2c1ec" providerId="ADAL" clId="{0103D550-4931-4B29-AAE7-6F179892D9E5}" dt="2024-02-23T05:08:48.810" v="3512" actId="14100"/>
          <ac:picMkLst>
            <pc:docMk/>
            <pc:sldMk cId="2813431948" sldId="314"/>
            <ac:picMk id="2052" creationId="{21F21BCE-1C7C-8D76-2E98-2709A626C81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2/23/2024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7017" y="874663"/>
            <a:ext cx="7710299" cy="1870124"/>
          </a:xfrm>
        </p:spPr>
        <p:txBody>
          <a:bodyPr>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Introduction to Resilience4j</a:t>
            </a:r>
            <a:br>
              <a:rPr lang="en-US" b="0" i="0" dirty="0">
                <a:solidFill>
                  <a:srgbClr val="374151"/>
                </a:solidFill>
                <a:effectLst/>
                <a:latin typeface="Times New Roman" panose="02020603050405020304" pitchFamily="18" charset="0"/>
                <a:cs typeface="Times New Roman" panose="02020603050405020304" pitchFamily="18" charset="0"/>
              </a:rPr>
            </a:br>
            <a:r>
              <a:rPr lang="en-US" b="0" i="0" dirty="0">
                <a:solidFill>
                  <a:srgbClr val="374151"/>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A Java library for resilience patterns</a:t>
            </a: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54142" y="4256648"/>
            <a:ext cx="4636800" cy="1655762"/>
          </a:xfrm>
        </p:spPr>
        <p:txBody>
          <a:bodyPr>
            <a:normAutofit/>
          </a:bodyPr>
          <a:lstStyle/>
          <a:p>
            <a:r>
              <a:rPr lang="en-US" dirty="0">
                <a:cs typeface="Calibri"/>
              </a:rPr>
              <a:t>Sharan B</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46263" y="239327"/>
            <a:ext cx="10213200" cy="675074"/>
          </a:xfrm>
        </p:spPr>
        <p:txBody>
          <a:bodyPr>
            <a:normAutofit/>
          </a:bodyPr>
          <a:lstStyle/>
          <a:p>
            <a:pPr algn="ctr"/>
            <a:r>
              <a:rPr lang="en-US" b="1" i="0" dirty="0">
                <a:solidFill>
                  <a:srgbClr val="384248"/>
                </a:solidFill>
                <a:effectLst/>
                <a:latin typeface="system-ui"/>
              </a:rPr>
              <a:t>Bulk Head..</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10</a:t>
            </a:fld>
            <a:endParaRPr lang="en-US" dirty="0"/>
          </a:p>
        </p:txBody>
      </p:sp>
      <p:sp>
        <p:nvSpPr>
          <p:cNvPr id="5" name="Content Placeholder 4">
            <a:extLst>
              <a:ext uri="{FF2B5EF4-FFF2-40B4-BE49-F238E27FC236}">
                <a16:creationId xmlns:a16="http://schemas.microsoft.com/office/drawing/2014/main" id="{24BE502B-4B48-6539-249E-D3ABAA950E16}"/>
              </a:ext>
            </a:extLst>
          </p:cNvPr>
          <p:cNvSpPr>
            <a:spLocks noGrp="1"/>
          </p:cNvSpPr>
          <p:nvPr>
            <p:ph idx="1"/>
          </p:nvPr>
        </p:nvSpPr>
        <p:spPr>
          <a:xfrm>
            <a:off x="656891" y="836407"/>
            <a:ext cx="11086059" cy="5892053"/>
          </a:xfrm>
        </p:spPr>
        <p:txBody>
          <a:bodyPr>
            <a:noAutofit/>
          </a:bodyPr>
          <a:lstStyle/>
          <a:p>
            <a:pPr marL="0" indent="0">
              <a:buNone/>
            </a:pPr>
            <a:r>
              <a:rPr lang="en-US" sz="1350" dirty="0">
                <a:latin typeface="Times New Roman" panose="02020603050405020304" pitchFamily="18" charset="0"/>
                <a:cs typeface="Times New Roman" panose="02020603050405020304" pitchFamily="18" charset="0"/>
              </a:rPr>
              <a:t>The bulkhead pattern is a type of application design that is tolerant of failures.</a:t>
            </a:r>
          </a:p>
          <a:p>
            <a:pPr marL="0" indent="0">
              <a:buNone/>
            </a:pPr>
            <a:r>
              <a:rPr lang="en-US" sz="1350" b="1" dirty="0">
                <a:latin typeface="Times New Roman" panose="02020603050405020304" pitchFamily="18" charset="0"/>
                <a:cs typeface="Times New Roman" panose="02020603050405020304" pitchFamily="18" charset="0"/>
              </a:rPr>
              <a:t>When to use?</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Apply the bulkhead pattern whenever you want to scale a service independent of other services.</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Isolate resources used to consume a set of backend services.</a:t>
            </a:r>
          </a:p>
          <a:p>
            <a:pPr marL="0" indent="0">
              <a:buNone/>
            </a:pPr>
            <a:r>
              <a:rPr lang="en-US" sz="1350" dirty="0">
                <a:latin typeface="Times New Roman" panose="02020603050405020304" pitchFamily="18" charset="0"/>
                <a:cs typeface="Times New Roman" panose="02020603050405020304" pitchFamily="18" charset="0"/>
              </a:rPr>
              <a:t>Resilience4j provides two implementations of a bulkhead pattern that can be used to limit the number of concurrent execution:</a:t>
            </a:r>
          </a:p>
          <a:p>
            <a:pPr>
              <a:buFont typeface="Wingdings" panose="05000000000000000000" pitchFamily="2" charset="2"/>
              <a:buChar char="q"/>
            </a:pPr>
            <a:r>
              <a:rPr lang="en-US" sz="1350" dirty="0" err="1">
                <a:latin typeface="Times New Roman" panose="02020603050405020304" pitchFamily="18" charset="0"/>
                <a:cs typeface="Times New Roman" panose="02020603050405020304" pitchFamily="18" charset="0"/>
              </a:rPr>
              <a:t>SemaphoreBulkhead</a:t>
            </a:r>
            <a:r>
              <a:rPr lang="en-US" sz="1350" dirty="0">
                <a:latin typeface="Times New Roman" panose="02020603050405020304" pitchFamily="18" charset="0"/>
                <a:cs typeface="Times New Roman" panose="02020603050405020304" pitchFamily="18" charset="0"/>
              </a:rPr>
              <a:t> which uses Semaphores : Here we limit the no of concurrent requests to the services. Once the limit has been reached it starts rejecting the incoming requests.</a:t>
            </a:r>
          </a:p>
          <a:p>
            <a:pPr>
              <a:buFont typeface="Wingdings" panose="05000000000000000000" pitchFamily="2" charset="2"/>
              <a:buChar char="q"/>
            </a:pPr>
            <a:r>
              <a:rPr lang="en-US" sz="1350" dirty="0" err="1">
                <a:latin typeface="Times New Roman" panose="02020603050405020304" pitchFamily="18" charset="0"/>
                <a:cs typeface="Times New Roman" panose="02020603050405020304" pitchFamily="18" charset="0"/>
              </a:rPr>
              <a:t>FixedThreadPoolBulkhead</a:t>
            </a:r>
            <a:r>
              <a:rPr lang="en-US" sz="1350" dirty="0">
                <a:latin typeface="Times New Roman" panose="02020603050405020304" pitchFamily="18" charset="0"/>
                <a:cs typeface="Times New Roman" panose="02020603050405020304" pitchFamily="18" charset="0"/>
              </a:rPr>
              <a:t> which uses a bounded queue and a fixed thread pool : Here we isolate a set of thread pool from system resources. Use only this thread pool and waiting queue for the services. If both </a:t>
            </a:r>
            <a:r>
              <a:rPr lang="en-US" sz="1350" dirty="0" err="1">
                <a:latin typeface="Times New Roman" panose="02020603050405020304" pitchFamily="18" charset="0"/>
                <a:cs typeface="Times New Roman" panose="02020603050405020304" pitchFamily="18" charset="0"/>
              </a:rPr>
              <a:t>threadpool</a:t>
            </a:r>
            <a:r>
              <a:rPr lang="en-US" sz="1350" dirty="0">
                <a:latin typeface="Times New Roman" panose="02020603050405020304" pitchFamily="18" charset="0"/>
                <a:cs typeface="Times New Roman" panose="02020603050405020304" pitchFamily="18" charset="0"/>
              </a:rPr>
              <a:t> and waiting queue full then in that case The requests will get rejected with </a:t>
            </a:r>
            <a:r>
              <a:rPr lang="en-US" sz="1350" dirty="0" err="1">
                <a:latin typeface="Times New Roman" panose="02020603050405020304" pitchFamily="18" charset="0"/>
                <a:cs typeface="Times New Roman" panose="02020603050405020304" pitchFamily="18" charset="0"/>
              </a:rPr>
              <a:t>BulkHeadFullException</a:t>
            </a:r>
            <a:endParaRPr lang="en-US"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46263" y="239327"/>
            <a:ext cx="10213200" cy="675074"/>
          </a:xfrm>
        </p:spPr>
        <p:txBody>
          <a:bodyPr>
            <a:normAutofit/>
          </a:bodyPr>
          <a:lstStyle/>
          <a:p>
            <a:pPr algn="ctr"/>
            <a:r>
              <a:rPr lang="en-US" b="1" i="0" dirty="0" err="1">
                <a:solidFill>
                  <a:srgbClr val="384248"/>
                </a:solidFill>
                <a:effectLst/>
                <a:latin typeface="system-ui"/>
              </a:rPr>
              <a:t>Ratelimiter</a:t>
            </a:r>
            <a:r>
              <a:rPr lang="en-US" b="1" i="0" dirty="0">
                <a:solidFill>
                  <a:srgbClr val="384248"/>
                </a:solidFill>
                <a:effectLst/>
                <a:latin typeface="system-ui"/>
              </a:rPr>
              <a: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11</a:t>
            </a:fld>
            <a:endParaRPr lang="en-US" dirty="0"/>
          </a:p>
        </p:txBody>
      </p:sp>
      <p:sp>
        <p:nvSpPr>
          <p:cNvPr id="5" name="Content Placeholder 4">
            <a:extLst>
              <a:ext uri="{FF2B5EF4-FFF2-40B4-BE49-F238E27FC236}">
                <a16:creationId xmlns:a16="http://schemas.microsoft.com/office/drawing/2014/main" id="{24BE502B-4B48-6539-249E-D3ABAA950E16}"/>
              </a:ext>
            </a:extLst>
          </p:cNvPr>
          <p:cNvSpPr>
            <a:spLocks noGrp="1"/>
          </p:cNvSpPr>
          <p:nvPr>
            <p:ph idx="1"/>
          </p:nvPr>
        </p:nvSpPr>
        <p:spPr>
          <a:xfrm>
            <a:off x="656891" y="836407"/>
            <a:ext cx="11086059" cy="5892053"/>
          </a:xfrm>
        </p:spPr>
        <p:txBody>
          <a:bodyPr>
            <a:noAutofit/>
          </a:bodyPr>
          <a:lstStyle/>
          <a:p>
            <a:pPr marL="0" indent="0">
              <a:buNone/>
            </a:pPr>
            <a:r>
              <a:rPr lang="en-US" sz="1350" dirty="0" err="1">
                <a:latin typeface="Times New Roman" panose="02020603050405020304" pitchFamily="18" charset="0"/>
                <a:cs typeface="Times New Roman" panose="02020603050405020304" pitchFamily="18" charset="0"/>
              </a:rPr>
              <a:t>RateLimiter</a:t>
            </a:r>
            <a:r>
              <a:rPr lang="en-US" sz="1350" dirty="0">
                <a:latin typeface="Times New Roman" panose="02020603050405020304" pitchFamily="18" charset="0"/>
                <a:cs typeface="Times New Roman" panose="02020603050405020304" pitchFamily="18" charset="0"/>
              </a:rPr>
              <a:t> pattern helps us to make our services highly available just by limiting the no of calls We could process in a specific window.</a:t>
            </a:r>
          </a:p>
          <a:p>
            <a:pPr marL="0" indent="0">
              <a:buNone/>
            </a:pPr>
            <a:r>
              <a:rPr lang="en-US" sz="1350" dirty="0">
                <a:latin typeface="Times New Roman" panose="02020603050405020304" pitchFamily="18" charset="0"/>
                <a:cs typeface="Times New Roman" panose="02020603050405020304" pitchFamily="18" charset="0"/>
              </a:rPr>
              <a:t>If the client exceeds this limit, further requests can be either be declined or processed in a later window or be services by allocating a smaller amount of resources or by providing by on best effort guarantees. </a:t>
            </a:r>
          </a:p>
          <a:p>
            <a:pPr marL="0" indent="0">
              <a:buNone/>
            </a:pPr>
            <a:r>
              <a:rPr lang="en-US" sz="1350" b="1" dirty="0">
                <a:latin typeface="Times New Roman" panose="02020603050405020304" pitchFamily="18" charset="0"/>
                <a:cs typeface="Times New Roman" panose="02020603050405020304" pitchFamily="18" charset="0"/>
              </a:rPr>
              <a:t>Rate limiting specified in terms of </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Requests per Second(RPS)</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Requests per Minute(RPM)</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Requests per Hour(RPH)</a:t>
            </a:r>
          </a:p>
          <a:p>
            <a:pPr marL="0" indent="0">
              <a:buNone/>
            </a:pPr>
            <a:r>
              <a:rPr lang="en-US" sz="1350" b="1" dirty="0">
                <a:latin typeface="Times New Roman" panose="02020603050405020304" pitchFamily="18" charset="0"/>
                <a:cs typeface="Times New Roman" panose="02020603050405020304" pitchFamily="18" charset="0"/>
              </a:rPr>
              <a:t>There are two way to limit the Rate</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Client-side rate limiting</a:t>
            </a:r>
          </a:p>
          <a:p>
            <a:pPr marL="0" indent="0">
              <a:buNone/>
            </a:pPr>
            <a:r>
              <a:rPr lang="en-US" sz="1350" dirty="0">
                <a:latin typeface="Times New Roman" panose="02020603050405020304" pitchFamily="18" charset="0"/>
                <a:cs typeface="Times New Roman" panose="02020603050405020304" pitchFamily="18" charset="0"/>
              </a:rPr>
              <a:t>    -     Resilience4j-ratelimiter</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Server-side rate limiting</a:t>
            </a:r>
          </a:p>
          <a:p>
            <a:pPr marL="0" indent="0">
              <a:buNone/>
            </a:pPr>
            <a:r>
              <a:rPr lang="en-US" sz="1350" dirty="0">
                <a:latin typeface="Times New Roman" panose="02020603050405020304" pitchFamily="18" charset="0"/>
                <a:cs typeface="Times New Roman" panose="02020603050405020304" pitchFamily="18" charset="0"/>
              </a:rPr>
              <a:t>    - Kong API Gateway</a:t>
            </a:r>
          </a:p>
          <a:p>
            <a:pPr marL="0" indent="0">
              <a:buNone/>
            </a:pPr>
            <a:r>
              <a:rPr lang="en-US" sz="1350" dirty="0">
                <a:latin typeface="Times New Roman" panose="02020603050405020304" pitchFamily="18" charset="0"/>
                <a:cs typeface="Times New Roman" panose="02020603050405020304" pitchFamily="18" charset="0"/>
              </a:rPr>
              <a:t>    - Response API Filter</a:t>
            </a:r>
          </a:p>
          <a:p>
            <a:pPr>
              <a:buFont typeface="Wingdings" panose="05000000000000000000" pitchFamily="2" charset="2"/>
              <a:buChar char="q"/>
            </a:pPr>
            <a:endParaRPr lang="en-US" sz="1350" dirty="0">
              <a:latin typeface="Times New Roman" panose="02020603050405020304" pitchFamily="18" charset="0"/>
              <a:cs typeface="Times New Roman" panose="02020603050405020304" pitchFamily="18" charset="0"/>
            </a:endParaRPr>
          </a:p>
          <a:p>
            <a:pPr marL="0" indent="0">
              <a:buNone/>
            </a:pPr>
            <a:endParaRPr lang="en-US" sz="13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52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46263" y="239327"/>
            <a:ext cx="10213200" cy="675074"/>
          </a:xfrm>
        </p:spPr>
        <p:txBody>
          <a:bodyPr>
            <a:normAutofit/>
          </a:bodyPr>
          <a:lstStyle/>
          <a:p>
            <a:pPr algn="ctr"/>
            <a:r>
              <a:rPr lang="en-US" b="1" dirty="0" err="1">
                <a:solidFill>
                  <a:srgbClr val="384248"/>
                </a:solidFill>
                <a:latin typeface="system-ui"/>
              </a:rPr>
              <a:t>Time</a:t>
            </a:r>
            <a:r>
              <a:rPr lang="en-US" b="1" i="0" dirty="0" err="1">
                <a:solidFill>
                  <a:srgbClr val="384248"/>
                </a:solidFill>
                <a:effectLst/>
                <a:latin typeface="system-ui"/>
              </a:rPr>
              <a:t>limiter</a:t>
            </a:r>
            <a:r>
              <a:rPr lang="en-US" b="1" i="0" dirty="0">
                <a:solidFill>
                  <a:srgbClr val="384248"/>
                </a:solidFill>
                <a:effectLst/>
                <a:latin typeface="system-ui"/>
              </a:rPr>
              <a: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12</a:t>
            </a:fld>
            <a:endParaRPr lang="en-US" dirty="0"/>
          </a:p>
        </p:txBody>
      </p:sp>
      <p:sp>
        <p:nvSpPr>
          <p:cNvPr id="5" name="Content Placeholder 4">
            <a:extLst>
              <a:ext uri="{FF2B5EF4-FFF2-40B4-BE49-F238E27FC236}">
                <a16:creationId xmlns:a16="http://schemas.microsoft.com/office/drawing/2014/main" id="{24BE502B-4B48-6539-249E-D3ABAA950E16}"/>
              </a:ext>
            </a:extLst>
          </p:cNvPr>
          <p:cNvSpPr>
            <a:spLocks noGrp="1"/>
          </p:cNvSpPr>
          <p:nvPr>
            <p:ph idx="1"/>
          </p:nvPr>
        </p:nvSpPr>
        <p:spPr>
          <a:xfrm>
            <a:off x="656891" y="836407"/>
            <a:ext cx="11086059" cy="5892053"/>
          </a:xfrm>
        </p:spPr>
        <p:txBody>
          <a:bodyPr>
            <a:noAutofit/>
          </a:bodyPr>
          <a:lstStyle/>
          <a:p>
            <a:pPr>
              <a:buFont typeface="Wingdings" panose="05000000000000000000" pitchFamily="2" charset="2"/>
              <a:buChar char="q"/>
            </a:pPr>
            <a:endParaRPr lang="en-US" sz="135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Here we set a limit on the amount of time we are willing to wait for an operation to complete</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If the operation does not complete withing the time specified window, We want to be notified about it with a timeout error.</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Resilience4j’s </a:t>
            </a:r>
            <a:r>
              <a:rPr lang="en-US" sz="1350" dirty="0" err="1">
                <a:latin typeface="Times New Roman" panose="02020603050405020304" pitchFamily="18" charset="0"/>
                <a:cs typeface="Times New Roman" panose="02020603050405020304" pitchFamily="18" charset="0"/>
              </a:rPr>
              <a:t>TimeLimiter</a:t>
            </a:r>
            <a:r>
              <a:rPr lang="en-US" sz="1350" dirty="0">
                <a:latin typeface="Times New Roman" panose="02020603050405020304" pitchFamily="18" charset="0"/>
                <a:cs typeface="Times New Roman" panose="02020603050405020304" pitchFamily="18" charset="0"/>
              </a:rPr>
              <a:t> can be used to set time limits(timeouts) on asynchronous operations.</a:t>
            </a:r>
          </a:p>
          <a:p>
            <a:pPr>
              <a:buFont typeface="Wingdings" panose="05000000000000000000" pitchFamily="2" charset="2"/>
              <a:buChar char="q"/>
            </a:pPr>
            <a:endParaRPr lang="en-US" sz="1350" dirty="0">
              <a:latin typeface="Times New Roman" panose="02020603050405020304" pitchFamily="18" charset="0"/>
              <a:cs typeface="Times New Roman" panose="02020603050405020304" pitchFamily="18" charset="0"/>
            </a:endParaRPr>
          </a:p>
          <a:p>
            <a:pPr marL="0" indent="0">
              <a:buNone/>
            </a:pPr>
            <a:r>
              <a:rPr lang="en-US" sz="1350" dirty="0">
                <a:latin typeface="Times New Roman" panose="02020603050405020304" pitchFamily="18" charset="0"/>
                <a:cs typeface="Times New Roman" panose="02020603050405020304" pitchFamily="18" charset="0"/>
              </a:rPr>
              <a:t>Resilience4j Time limiter configurations,</a:t>
            </a:r>
          </a:p>
          <a:p>
            <a:pPr>
              <a:buFont typeface="Wingdings" panose="05000000000000000000" pitchFamily="2" charset="2"/>
              <a:buChar char="q"/>
            </a:pPr>
            <a:r>
              <a:rPr lang="en-US" sz="1350" dirty="0" err="1">
                <a:latin typeface="Times New Roman" panose="02020603050405020304" pitchFamily="18" charset="0"/>
                <a:cs typeface="Times New Roman" panose="02020603050405020304" pitchFamily="18" charset="0"/>
              </a:rPr>
              <a:t>timeoutDuration</a:t>
            </a:r>
            <a:r>
              <a:rPr lang="en-US" sz="1350" dirty="0">
                <a:latin typeface="Times New Roman" panose="02020603050405020304" pitchFamily="18" charset="0"/>
                <a:cs typeface="Times New Roman" panose="02020603050405020304" pitchFamily="18" charset="0"/>
              </a:rPr>
              <a:t>: 1s</a:t>
            </a:r>
          </a:p>
          <a:p>
            <a:pPr>
              <a:buFont typeface="Wingdings" panose="05000000000000000000" pitchFamily="2" charset="2"/>
              <a:buChar char="q"/>
            </a:pPr>
            <a:r>
              <a:rPr lang="en-US" sz="1350" dirty="0" err="1">
                <a:latin typeface="Times New Roman" panose="02020603050405020304" pitchFamily="18" charset="0"/>
                <a:cs typeface="Times New Roman" panose="02020603050405020304" pitchFamily="18" charset="0"/>
              </a:rPr>
              <a:t>cancelRunningFuture</a:t>
            </a:r>
            <a:r>
              <a:rPr lang="en-US" sz="1350" dirty="0">
                <a:latin typeface="Times New Roman" panose="02020603050405020304" pitchFamily="18" charset="0"/>
                <a:cs typeface="Times New Roman" panose="02020603050405020304" pitchFamily="18" charset="0"/>
              </a:rPr>
              <a:t>: false/true</a:t>
            </a:r>
          </a:p>
          <a:p>
            <a:pPr marL="0" indent="0">
              <a:buNone/>
            </a:pPr>
            <a:endParaRPr lang="en-US" sz="13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741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46263" y="144379"/>
            <a:ext cx="10213200" cy="569495"/>
          </a:xfrm>
        </p:spPr>
        <p:txBody>
          <a:bodyPr>
            <a:normAutofit fontScale="90000"/>
          </a:bodyPr>
          <a:lstStyle/>
          <a:p>
            <a:pPr algn="ctr"/>
            <a:r>
              <a:rPr lang="en-US" b="1" dirty="0">
                <a:solidFill>
                  <a:srgbClr val="384248"/>
                </a:solidFill>
                <a:latin typeface="system-ui"/>
              </a:rPr>
              <a:t>Retry</a:t>
            </a:r>
            <a:r>
              <a:rPr lang="en-US" b="1" i="0" dirty="0">
                <a:solidFill>
                  <a:srgbClr val="384248"/>
                </a:solidFill>
                <a:effectLst/>
                <a:latin typeface="system-ui"/>
              </a:rPr>
              <a: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13</a:t>
            </a:fld>
            <a:endParaRPr lang="en-US" dirty="0"/>
          </a:p>
        </p:txBody>
      </p:sp>
      <p:sp>
        <p:nvSpPr>
          <p:cNvPr id="5" name="Content Placeholder 4">
            <a:extLst>
              <a:ext uri="{FF2B5EF4-FFF2-40B4-BE49-F238E27FC236}">
                <a16:creationId xmlns:a16="http://schemas.microsoft.com/office/drawing/2014/main" id="{24BE502B-4B48-6539-249E-D3ABAA950E16}"/>
              </a:ext>
            </a:extLst>
          </p:cNvPr>
          <p:cNvSpPr>
            <a:spLocks noGrp="1"/>
          </p:cNvSpPr>
          <p:nvPr>
            <p:ph idx="1"/>
          </p:nvPr>
        </p:nvSpPr>
        <p:spPr>
          <a:xfrm>
            <a:off x="713874" y="786063"/>
            <a:ext cx="10940845" cy="6571734"/>
          </a:xfrm>
        </p:spPr>
        <p:txBody>
          <a:bodyPr>
            <a:noAutofit/>
          </a:bodyPr>
          <a:lstStyle/>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The Retry patterns allows consumer to automatically retry a failed remote operations.</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Its can be used whenever we assume that an unexpected response or no response for that matter, Can be fixed by sending the request again..</a:t>
            </a:r>
          </a:p>
          <a:p>
            <a:pPr marL="0" indent="0">
              <a:buNone/>
            </a:pPr>
            <a:r>
              <a:rPr lang="en-US" sz="1350" b="1" dirty="0">
                <a:latin typeface="Times New Roman" panose="02020603050405020304" pitchFamily="18" charset="0"/>
                <a:cs typeface="Times New Roman" panose="02020603050405020304" pitchFamily="18" charset="0"/>
              </a:rPr>
              <a:t>Retries can be useful in case of</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Temporary network problems such as packet loss, loss of network connectivity, </a:t>
            </a:r>
            <a:r>
              <a:rPr lang="en-US" sz="1200" b="0" i="0" dirty="0">
                <a:solidFill>
                  <a:srgbClr val="242424"/>
                </a:solidFill>
                <a:effectLst/>
                <a:latin typeface="source-serif-pro"/>
              </a:rPr>
              <a:t>timeouts requests</a:t>
            </a:r>
            <a:r>
              <a:rPr lang="en-US" sz="135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Internal errors of the target service, e.g. caused by an outage of a database.</a:t>
            </a:r>
          </a:p>
          <a:p>
            <a:pPr>
              <a:buFont typeface="Wingdings" panose="05000000000000000000" pitchFamily="2" charset="2"/>
              <a:buChar char="q"/>
            </a:pPr>
            <a:r>
              <a:rPr lang="en-US" sz="1350" dirty="0">
                <a:latin typeface="Times New Roman" panose="02020603050405020304" pitchFamily="18" charset="0"/>
                <a:cs typeface="Times New Roman" panose="02020603050405020304" pitchFamily="18" charset="0"/>
              </a:rPr>
              <a:t>No or slow responses due to a large number of requests for the target service.</a:t>
            </a:r>
          </a:p>
          <a:p>
            <a:pPr>
              <a:buFont typeface="Wingdings" panose="05000000000000000000" pitchFamily="2" charset="2"/>
              <a:buChar char="q"/>
            </a:pPr>
            <a:endParaRPr lang="en-US" sz="135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350"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21F21BCE-1C7C-8D76-2E98-2709A626C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305" y="3938055"/>
            <a:ext cx="7202716" cy="251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43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874664"/>
            <a:ext cx="7710299" cy="1870124"/>
          </a:xfrm>
        </p:spPr>
        <p:txBody>
          <a:bodyPr>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Introduction to Resilience4j</a:t>
            </a:r>
            <a:br>
              <a:rPr lang="en-US" b="0" i="0" dirty="0">
                <a:solidFill>
                  <a:srgbClr val="374151"/>
                </a:solidFill>
                <a:effectLst/>
                <a:latin typeface="Times New Roman" panose="02020603050405020304" pitchFamily="18" charset="0"/>
                <a:cs typeface="Times New Roman" panose="02020603050405020304" pitchFamily="18" charset="0"/>
              </a:rPr>
            </a:br>
            <a:r>
              <a:rPr lang="en-US" b="0" i="0" dirty="0">
                <a:solidFill>
                  <a:srgbClr val="374151"/>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A Java library for resilience patterns</a:t>
            </a: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ormAutofit/>
          </a:bodyPr>
          <a:lstStyle/>
          <a:p>
            <a:r>
              <a:rPr lang="en-US" sz="4000" b="1"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613603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874664"/>
            <a:ext cx="7710299" cy="1870124"/>
          </a:xfrm>
        </p:spPr>
        <p:txBody>
          <a:bodyPr>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Introduction to Resilience4j</a:t>
            </a:r>
            <a:br>
              <a:rPr lang="en-US" b="0" i="0" dirty="0">
                <a:solidFill>
                  <a:srgbClr val="374151"/>
                </a:solidFill>
                <a:effectLst/>
                <a:latin typeface="Times New Roman" panose="02020603050405020304" pitchFamily="18" charset="0"/>
                <a:cs typeface="Times New Roman" panose="02020603050405020304" pitchFamily="18" charset="0"/>
              </a:rPr>
            </a:br>
            <a:r>
              <a:rPr lang="en-US" b="0" i="0" dirty="0">
                <a:solidFill>
                  <a:srgbClr val="374151"/>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A Java library for resilience patterns</a:t>
            </a: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ormAutofit/>
          </a:bodyPr>
          <a:lstStyle/>
          <a:p>
            <a:r>
              <a:rPr lang="en-US" sz="4000" b="1" dirty="0" err="1">
                <a:latin typeface="Times New Roman" panose="02020603050405020304" pitchFamily="18" charset="0"/>
                <a:cs typeface="Times New Roman" panose="02020603050405020304" pitchFamily="18" charset="0"/>
              </a:rPr>
              <a:t>QnA</a:t>
            </a:r>
            <a:endParaRPr lang="en-US"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E663E7-E68B-3B4B-EF06-D564FDB80D4C}"/>
              </a:ext>
            </a:extLst>
          </p:cNvPr>
          <p:cNvSpPr txBox="1"/>
          <p:nvPr/>
        </p:nvSpPr>
        <p:spPr>
          <a:xfrm>
            <a:off x="3048000" y="3244334"/>
            <a:ext cx="6096000" cy="369332"/>
          </a:xfrm>
          <a:prstGeom prst="rect">
            <a:avLst/>
          </a:prstGeom>
          <a:noFill/>
        </p:spPr>
        <p:txBody>
          <a:bodyPr wrap="square">
            <a:spAutoFit/>
          </a:bodyPr>
          <a:lstStyle/>
          <a:p>
            <a:r>
              <a:rPr lang="en-US" dirty="0"/>
              <a:t>https://resilience4j.readme.io/v1.2.0/docs/circuitbreaker</a:t>
            </a:r>
          </a:p>
        </p:txBody>
      </p:sp>
    </p:spTree>
    <p:extLst>
      <p:ext uri="{BB962C8B-B14F-4D97-AF65-F5344CB8AC3E}">
        <p14:creationId xmlns:p14="http://schemas.microsoft.com/office/powerpoint/2010/main" val="218268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9EB71B-3971-C165-0752-6475A6A08B4B}"/>
              </a:ext>
            </a:extLst>
          </p:cNvPr>
          <p:cNvSpPr txBox="1">
            <a:spLocks/>
          </p:cNvSpPr>
          <p:nvPr/>
        </p:nvSpPr>
        <p:spPr>
          <a:xfrm>
            <a:off x="530307" y="536573"/>
            <a:ext cx="3856679" cy="1453003"/>
          </a:xfrm>
          <a:prstGeom prst="rect">
            <a:avLst/>
          </a:prstGeom>
        </p:spPr>
        <p:txBody>
          <a:bodyPr vert="horz" wrap="square" lIns="91440" tIns="45720" rIns="91440" bIns="45720" rtlCol="0" anchor="b" anchorCtr="0">
            <a:normAutofit/>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a:t>Agenda</a:t>
            </a:r>
            <a:endParaRPr lang="en-US" dirty="0"/>
          </a:p>
        </p:txBody>
      </p:sp>
      <p:sp>
        <p:nvSpPr>
          <p:cNvPr id="5" name="Content Placeholder 2">
            <a:extLst>
              <a:ext uri="{FF2B5EF4-FFF2-40B4-BE49-F238E27FC236}">
                <a16:creationId xmlns:a16="http://schemas.microsoft.com/office/drawing/2014/main" id="{23705D82-EA69-4918-1076-4DE6351EF14B}"/>
              </a:ext>
            </a:extLst>
          </p:cNvPr>
          <p:cNvSpPr txBox="1">
            <a:spLocks/>
          </p:cNvSpPr>
          <p:nvPr/>
        </p:nvSpPr>
        <p:spPr>
          <a:xfrm>
            <a:off x="907606" y="2558716"/>
            <a:ext cx="5188394" cy="3513221"/>
          </a:xfrm>
          <a:prstGeom prst="rect">
            <a:avLst/>
          </a:prstGeom>
        </p:spPr>
        <p:txBody>
          <a:bodyPr>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Netflix </a:t>
            </a:r>
            <a:r>
              <a:rPr lang="en-US" dirty="0" err="1">
                <a:latin typeface="Times New Roman" panose="02020603050405020304" pitchFamily="18" charset="0"/>
                <a:cs typeface="Times New Roman" panose="02020603050405020304" pitchFamily="18" charset="0"/>
              </a:rPr>
              <a:t>Hystrix</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Resilience4j</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Why Resilience4j?</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Resilience4j Modules</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Demo</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Q/A</a:t>
            </a:r>
          </a:p>
        </p:txBody>
      </p:sp>
      <p:sp>
        <p:nvSpPr>
          <p:cNvPr id="6" name="Slide Number Placeholder 5">
            <a:extLst>
              <a:ext uri="{FF2B5EF4-FFF2-40B4-BE49-F238E27FC236}">
                <a16:creationId xmlns:a16="http://schemas.microsoft.com/office/drawing/2014/main" id="{4E6B2115-B9A2-BD84-BFFF-CAB126046A54}"/>
              </a:ext>
            </a:extLst>
          </p:cNvPr>
          <p:cNvSpPr txBox="1">
            <a:spLocks/>
          </p:cNvSpPr>
          <p:nvPr/>
        </p:nvSpPr>
        <p:spPr>
          <a:xfrm>
            <a:off x="9982800" y="6357600"/>
            <a:ext cx="1760150" cy="4608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2</a:t>
            </a:fld>
            <a:endParaRPr lang="en-US" dirty="0"/>
          </a:p>
        </p:txBody>
      </p:sp>
    </p:spTree>
    <p:extLst>
      <p:ext uri="{BB962C8B-B14F-4D97-AF65-F5344CB8AC3E}">
        <p14:creationId xmlns:p14="http://schemas.microsoft.com/office/powerpoint/2010/main" val="340916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536574"/>
            <a:ext cx="4078800" cy="1408768"/>
          </a:xfrm>
        </p:spPr>
        <p:txBody>
          <a:bodyPr wrap="square" anchor="b">
            <a:normAutofit/>
          </a:bodyPr>
          <a:lstStyle/>
          <a:p>
            <a:r>
              <a:rPr lang="en-US" dirty="0"/>
              <a:t>Netflix Hystrix</a:t>
            </a:r>
            <a:br>
              <a:rPr lang="en-US" dirty="0"/>
            </a:b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2778012" y="2755467"/>
            <a:ext cx="6797341" cy="2526766"/>
          </a:xfrm>
        </p:spPr>
        <p:txBody>
          <a:bodyPr>
            <a:noAutofit/>
          </a:bodyPr>
          <a:lstStyle/>
          <a:p>
            <a:r>
              <a:rPr lang="en-US" dirty="0">
                <a:latin typeface="Times New Roman" panose="02020603050405020304" pitchFamily="18" charset="0"/>
                <a:cs typeface="Times New Roman" panose="02020603050405020304" pitchFamily="18" charset="0"/>
              </a:rPr>
              <a:t>Netflix Hystrix is a library designed to handle fault tolerance and latency tolerance in distributed systems. It was originally developed by Netflix and open-sourced as part of their cloud architecture. Hystrix helps developers build resilient and fault-tolerant systems by providing mechanisms such as circuit breakers, fallbacks, and isolation of services.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89400" y="395289"/>
            <a:ext cx="10213200" cy="736595"/>
          </a:xfrm>
        </p:spPr>
        <p:txBody>
          <a:bodyPr>
            <a:normAutofit fontScale="90000"/>
          </a:bodyPr>
          <a:lstStyle/>
          <a:p>
            <a:pPr algn="ctr"/>
            <a:r>
              <a:rPr lang="en-US" dirty="0"/>
              <a:t>Resilience4j</a:t>
            </a:r>
            <a:br>
              <a:rPr lang="en-US" dirty="0"/>
            </a:br>
            <a:endParaRPr lang="en-US" dirty="0"/>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4</a:t>
            </a:fld>
            <a:endParaRPr lang="en-US" dirty="0"/>
          </a:p>
        </p:txBody>
      </p:sp>
      <p:sp>
        <p:nvSpPr>
          <p:cNvPr id="5" name="Content Placeholder 4">
            <a:extLst>
              <a:ext uri="{FF2B5EF4-FFF2-40B4-BE49-F238E27FC236}">
                <a16:creationId xmlns:a16="http://schemas.microsoft.com/office/drawing/2014/main" id="{24BE502B-4B48-6539-249E-D3ABAA950E16}"/>
              </a:ext>
            </a:extLst>
          </p:cNvPr>
          <p:cNvSpPr>
            <a:spLocks noGrp="1"/>
          </p:cNvSpPr>
          <p:nvPr>
            <p:ph idx="1"/>
          </p:nvPr>
        </p:nvSpPr>
        <p:spPr>
          <a:xfrm>
            <a:off x="989399" y="1102659"/>
            <a:ext cx="11086059" cy="4623457"/>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Resilience4j is an alternative lightweight fault-tolerant library for handling resilience and fault tolerance in distributed systems.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Inspired from Netflix Hystrix and designed for java8 and functional programming. It is built on top of functional language extension to java8, which does not have any other external library dependencies.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provides several resilience patterns and features that help developers build robust and resilient applications.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Resilience4j is designed with simplicity and flexibility in mind, making it easy to integrate with existing code and libraries.</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034224" y="395289"/>
            <a:ext cx="10213200" cy="73659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Why Resilience4j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5</a:t>
            </a:fld>
            <a:endParaRPr lang="en-US" dirty="0"/>
          </a:p>
        </p:txBody>
      </p:sp>
      <p:sp>
        <p:nvSpPr>
          <p:cNvPr id="5" name="Content Placeholder 4">
            <a:extLst>
              <a:ext uri="{FF2B5EF4-FFF2-40B4-BE49-F238E27FC236}">
                <a16:creationId xmlns:a16="http://schemas.microsoft.com/office/drawing/2014/main" id="{24BE502B-4B48-6539-249E-D3ABAA950E16}"/>
              </a:ext>
            </a:extLst>
          </p:cNvPr>
          <p:cNvSpPr>
            <a:spLocks noGrp="1"/>
          </p:cNvSpPr>
          <p:nvPr>
            <p:ph idx="1"/>
          </p:nvPr>
        </p:nvSpPr>
        <p:spPr>
          <a:xfrm>
            <a:off x="989399" y="1237129"/>
            <a:ext cx="11086059" cy="4488987"/>
          </a:xfrm>
        </p:spPr>
        <p:txBody>
          <a:bodyPr>
            <a:normAutofit fontScale="85000"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Lightweight and Modular</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Functional Programming Paradigm</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Easy Integration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Configuration Flexibility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Event Notification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Prometheus Integration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Java 8+ Features and Reactive Compatibility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Actively Maintained</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Open Source and License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46263" y="239327"/>
            <a:ext cx="10213200" cy="675074"/>
          </a:xfrm>
        </p:spPr>
        <p:txBody>
          <a:bodyPr>
            <a:normAutofit/>
          </a:bodyPr>
          <a:lstStyle/>
          <a:p>
            <a:pPr algn="ctr"/>
            <a:r>
              <a:rPr lang="en-US" dirty="0"/>
              <a:t>Resilience4j Modules</a:t>
            </a:r>
          </a:p>
        </p:txBody>
      </p:sp>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2754312" y="6357600"/>
            <a:ext cx="6683376" cy="460800"/>
          </a:xfrm>
        </p:spPr>
        <p:txBody>
          <a:bodyPr/>
          <a:lstStyle/>
          <a:p>
            <a:endParaRPr lang="en-US" dirty="0"/>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6</a:t>
            </a:fld>
            <a:endParaRPr lang="en-US" dirty="0"/>
          </a:p>
        </p:txBody>
      </p:sp>
      <p:sp>
        <p:nvSpPr>
          <p:cNvPr id="5" name="Content Placeholder 4">
            <a:extLst>
              <a:ext uri="{FF2B5EF4-FFF2-40B4-BE49-F238E27FC236}">
                <a16:creationId xmlns:a16="http://schemas.microsoft.com/office/drawing/2014/main" id="{24BE502B-4B48-6539-249E-D3ABAA950E16}"/>
              </a:ext>
            </a:extLst>
          </p:cNvPr>
          <p:cNvSpPr>
            <a:spLocks noGrp="1"/>
          </p:cNvSpPr>
          <p:nvPr>
            <p:ph idx="1"/>
          </p:nvPr>
        </p:nvSpPr>
        <p:spPr>
          <a:xfrm>
            <a:off x="989399" y="1497106"/>
            <a:ext cx="11086059" cy="4229010"/>
          </a:xfrm>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Circuit Breaker </a:t>
            </a:r>
          </a:p>
          <a:p>
            <a:pPr>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BulkHead</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Rate Limiter</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Time Limiter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Retry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Cache</a:t>
            </a:r>
          </a:p>
        </p:txBody>
      </p:sp>
    </p:spTree>
    <p:extLst>
      <p:ext uri="{BB962C8B-B14F-4D97-AF65-F5344CB8AC3E}">
        <p14:creationId xmlns:p14="http://schemas.microsoft.com/office/powerpoint/2010/main" val="316699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46263" y="239327"/>
            <a:ext cx="10213200" cy="675074"/>
          </a:xfrm>
        </p:spPr>
        <p:txBody>
          <a:bodyPr>
            <a:normAutofit/>
          </a:bodyPr>
          <a:lstStyle/>
          <a:p>
            <a:pPr algn="ctr"/>
            <a:r>
              <a:rPr lang="en-US" b="1" i="0" dirty="0">
                <a:solidFill>
                  <a:srgbClr val="384248"/>
                </a:solidFill>
                <a:effectLst/>
                <a:latin typeface="system-ui"/>
              </a:rPr>
              <a:t>Circuit Breaker Module</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7</a:t>
            </a:fld>
            <a:endParaRPr lang="en-US" dirty="0"/>
          </a:p>
        </p:txBody>
      </p:sp>
      <p:sp>
        <p:nvSpPr>
          <p:cNvPr id="5" name="Content Placeholder 4">
            <a:extLst>
              <a:ext uri="{FF2B5EF4-FFF2-40B4-BE49-F238E27FC236}">
                <a16:creationId xmlns:a16="http://schemas.microsoft.com/office/drawing/2014/main" id="{24BE502B-4B48-6539-249E-D3ABAA950E16}"/>
              </a:ext>
            </a:extLst>
          </p:cNvPr>
          <p:cNvSpPr>
            <a:spLocks noGrp="1"/>
          </p:cNvSpPr>
          <p:nvPr>
            <p:ph idx="1"/>
          </p:nvPr>
        </p:nvSpPr>
        <p:spPr>
          <a:xfrm>
            <a:off x="998364" y="1156448"/>
            <a:ext cx="11086059" cy="5071692"/>
          </a:xfrm>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dirty="0">
                <a:solidFill>
                  <a:srgbClr val="384248"/>
                </a:solidFill>
                <a:latin typeface="Times New Roman" panose="02020603050405020304" pitchFamily="18" charset="0"/>
                <a:cs typeface="Times New Roman" panose="02020603050405020304" pitchFamily="18" charset="0"/>
              </a:rPr>
              <a:t>c</a:t>
            </a:r>
            <a:r>
              <a:rPr lang="en-US" b="1" i="0" dirty="0">
                <a:solidFill>
                  <a:srgbClr val="384248"/>
                </a:solidFill>
                <a:effectLst/>
                <a:latin typeface="Times New Roman" panose="02020603050405020304" pitchFamily="18" charset="0"/>
                <a:cs typeface="Times New Roman" panose="02020603050405020304" pitchFamily="18" charset="0"/>
              </a:rPr>
              <a:t>ircuit breaker </a:t>
            </a:r>
            <a:r>
              <a:rPr lang="en-US" i="0" dirty="0">
                <a:solidFill>
                  <a:srgbClr val="384248"/>
                </a:solidFill>
                <a:effectLst/>
                <a:latin typeface="Times New Roman" panose="02020603050405020304" pitchFamily="18" charset="0"/>
                <a:cs typeface="Times New Roman" panose="02020603050405020304" pitchFamily="18" charset="0"/>
              </a:rPr>
              <a:t>is essentially a pattern that helps to prevent cascading failures in system</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 circuit breaker pattern allow us to build a fault-tolerant and resilient system that can survive gracefully when key/remote services are either unavailable or have high latency.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Generally, It is widely used in distributed systems to handle faults in microservices or other networked components.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dirty="0">
                <a:solidFill>
                  <a:srgbClr val="384248"/>
                </a:solidFill>
                <a:latin typeface="Times New Roman" panose="02020603050405020304" pitchFamily="18" charset="0"/>
                <a:cs typeface="Times New Roman" panose="02020603050405020304" pitchFamily="18" charset="0"/>
              </a:rPr>
              <a:t>c</a:t>
            </a:r>
            <a:r>
              <a:rPr lang="en-US" i="0" dirty="0">
                <a:solidFill>
                  <a:srgbClr val="384248"/>
                </a:solidFill>
                <a:effectLst/>
                <a:latin typeface="Times New Roman" panose="02020603050405020304" pitchFamily="18" charset="0"/>
                <a:cs typeface="Times New Roman" panose="02020603050405020304" pitchFamily="18" charset="0"/>
              </a:rPr>
              <a:t>ircuit breaker</a:t>
            </a:r>
            <a:r>
              <a:rPr lang="en-US" dirty="0">
                <a:latin typeface="Times New Roman" panose="02020603050405020304" pitchFamily="18" charset="0"/>
                <a:cs typeface="Times New Roman" panose="02020603050405020304" pitchFamily="18" charset="0"/>
              </a:rPr>
              <a:t> is implemented via a finite state machine with three normal states: CLOSED, OPEN and HALF_OPEN and two special states DISABLED and FORCED_OPEN.</a:t>
            </a:r>
          </a:p>
        </p:txBody>
      </p:sp>
    </p:spTree>
    <p:extLst>
      <p:ext uri="{BB962C8B-B14F-4D97-AF65-F5344CB8AC3E}">
        <p14:creationId xmlns:p14="http://schemas.microsoft.com/office/powerpoint/2010/main" val="397386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46263" y="239327"/>
            <a:ext cx="10213200" cy="675074"/>
          </a:xfrm>
        </p:spPr>
        <p:txBody>
          <a:bodyPr>
            <a:normAutofit/>
          </a:bodyPr>
          <a:lstStyle/>
          <a:p>
            <a:pPr algn="ctr"/>
            <a:r>
              <a:rPr lang="en-US" b="1" i="0" dirty="0">
                <a:solidFill>
                  <a:srgbClr val="384248"/>
                </a:solidFill>
                <a:effectLst/>
                <a:latin typeface="system-ui"/>
              </a:rPr>
              <a:t>Circuit Breaker ..</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8</a:t>
            </a:fld>
            <a:endParaRPr lang="en-US" dirty="0"/>
          </a:p>
        </p:txBody>
      </p:sp>
      <p:sp>
        <p:nvSpPr>
          <p:cNvPr id="5" name="Content Placeholder 4">
            <a:extLst>
              <a:ext uri="{FF2B5EF4-FFF2-40B4-BE49-F238E27FC236}">
                <a16:creationId xmlns:a16="http://schemas.microsoft.com/office/drawing/2014/main" id="{24BE502B-4B48-6539-249E-D3ABAA950E16}"/>
              </a:ext>
            </a:extLst>
          </p:cNvPr>
          <p:cNvSpPr>
            <a:spLocks noGrp="1"/>
          </p:cNvSpPr>
          <p:nvPr>
            <p:ph idx="1"/>
          </p:nvPr>
        </p:nvSpPr>
        <p:spPr>
          <a:xfrm>
            <a:off x="4482352" y="1324272"/>
            <a:ext cx="6683376" cy="4623457"/>
          </a:xfrm>
        </p:spPr>
        <p:txBody>
          <a:bodyPr>
            <a:normAutofit/>
          </a:bodyPr>
          <a:lstStyle/>
          <a:p>
            <a:pPr marL="0" indent="0">
              <a:buNone/>
            </a:pPr>
            <a:r>
              <a:rPr lang="en-US" sz="1500" dirty="0">
                <a:latin typeface="Times New Roman" panose="02020603050405020304" pitchFamily="18" charset="0"/>
                <a:cs typeface="Times New Roman" panose="02020603050405020304" pitchFamily="18" charset="0"/>
              </a:rPr>
              <a:t>The Circuit Breaker has three states,</a:t>
            </a:r>
          </a:p>
          <a:p>
            <a:pPr algn="l">
              <a:buFont typeface="Arial" panose="020B0604020202020204" pitchFamily="34" charset="0"/>
              <a:buChar char="•"/>
            </a:pPr>
            <a:r>
              <a:rPr lang="en-US" sz="1500" b="1" i="0" dirty="0">
                <a:solidFill>
                  <a:srgbClr val="374151"/>
                </a:solidFill>
                <a:effectLst/>
                <a:latin typeface="Times New Roman" panose="02020603050405020304" pitchFamily="18" charset="0"/>
                <a:cs typeface="Times New Roman" panose="02020603050405020304" pitchFamily="18" charset="0"/>
              </a:rPr>
              <a:t>CLOSED:</a:t>
            </a:r>
            <a:r>
              <a:rPr lang="en-US" sz="1500" b="0" i="0" dirty="0">
                <a:solidFill>
                  <a:srgbClr val="374151"/>
                </a:solidFill>
                <a:effectLst/>
                <a:latin typeface="Times New Roman" panose="02020603050405020304" pitchFamily="18" charset="0"/>
                <a:cs typeface="Times New Roman" panose="02020603050405020304" pitchFamily="18" charset="0"/>
              </a:rPr>
              <a:t> The circuit is closed, and calls are allowed to pass through.</a:t>
            </a:r>
          </a:p>
          <a:p>
            <a:pPr algn="l">
              <a:buFont typeface="Arial" panose="020B0604020202020204" pitchFamily="34" charset="0"/>
              <a:buChar char="•"/>
            </a:pPr>
            <a:r>
              <a:rPr lang="en-US" sz="1500" b="1" i="0" dirty="0">
                <a:solidFill>
                  <a:srgbClr val="374151"/>
                </a:solidFill>
                <a:effectLst/>
                <a:latin typeface="Times New Roman" panose="02020603050405020304" pitchFamily="18" charset="0"/>
                <a:cs typeface="Times New Roman" panose="02020603050405020304" pitchFamily="18" charset="0"/>
              </a:rPr>
              <a:t>OPEN:</a:t>
            </a:r>
            <a:r>
              <a:rPr lang="en-US" sz="1500" b="0" i="0" dirty="0">
                <a:solidFill>
                  <a:srgbClr val="374151"/>
                </a:solidFill>
                <a:effectLst/>
                <a:latin typeface="Times New Roman" panose="02020603050405020304" pitchFamily="18" charset="0"/>
                <a:cs typeface="Times New Roman" panose="02020603050405020304" pitchFamily="18" charset="0"/>
              </a:rPr>
              <a:t> The circuit is open, and calls are blocked, directing them to the fallback method.</a:t>
            </a:r>
          </a:p>
          <a:p>
            <a:pPr algn="l">
              <a:buFont typeface="Arial" panose="020B0604020202020204" pitchFamily="34" charset="0"/>
              <a:buChar char="•"/>
            </a:pPr>
            <a:r>
              <a:rPr lang="en-US" sz="1500" b="1" i="0" dirty="0">
                <a:solidFill>
                  <a:srgbClr val="374151"/>
                </a:solidFill>
                <a:effectLst/>
                <a:latin typeface="Times New Roman" panose="02020603050405020304" pitchFamily="18" charset="0"/>
                <a:cs typeface="Times New Roman" panose="02020603050405020304" pitchFamily="18" charset="0"/>
              </a:rPr>
              <a:t>HALF_OPEN:</a:t>
            </a:r>
            <a:r>
              <a:rPr lang="en-US" sz="1500" b="0" i="0" dirty="0">
                <a:solidFill>
                  <a:srgbClr val="374151"/>
                </a:solidFill>
                <a:effectLst/>
                <a:latin typeface="Times New Roman" panose="02020603050405020304" pitchFamily="18" charset="0"/>
                <a:cs typeface="Times New Roman" panose="02020603050405020304" pitchFamily="18" charset="0"/>
              </a:rPr>
              <a:t> In this state, a limited number of calls are allowed to pass through to check if the downstream system has recovered.</a:t>
            </a:r>
          </a:p>
          <a:p>
            <a:pPr algn="l">
              <a:buFont typeface="Arial" panose="020B0604020202020204" pitchFamily="34" charset="0"/>
              <a:buChar char="•"/>
            </a:pPr>
            <a:r>
              <a:rPr lang="en-US" sz="1500" b="0" i="0" dirty="0">
                <a:solidFill>
                  <a:srgbClr val="374151"/>
                </a:solidFill>
                <a:effectLst/>
                <a:latin typeface="Times New Roman" panose="02020603050405020304" pitchFamily="18" charset="0"/>
                <a:cs typeface="Times New Roman" panose="02020603050405020304" pitchFamily="18" charset="0"/>
              </a:rPr>
              <a:t>The Circuit Breaker supports two more special states, </a:t>
            </a:r>
            <a:r>
              <a:rPr lang="en-US" sz="1500" b="1" i="0" dirty="0">
                <a:solidFill>
                  <a:srgbClr val="374151"/>
                </a:solidFill>
                <a:effectLst/>
                <a:latin typeface="Times New Roman" panose="02020603050405020304" pitchFamily="18" charset="0"/>
                <a:cs typeface="Times New Roman" panose="02020603050405020304" pitchFamily="18" charset="0"/>
              </a:rPr>
              <a:t>DISABLED</a:t>
            </a:r>
            <a:r>
              <a:rPr lang="en-US" sz="1500" b="0" i="0" dirty="0">
                <a:solidFill>
                  <a:srgbClr val="374151"/>
                </a:solidFill>
                <a:effectLst/>
                <a:latin typeface="Times New Roman" panose="02020603050405020304" pitchFamily="18" charset="0"/>
                <a:cs typeface="Times New Roman" panose="02020603050405020304" pitchFamily="18" charset="0"/>
              </a:rPr>
              <a:t> (always allow access) and FORCED</a:t>
            </a:r>
            <a:r>
              <a:rPr lang="en-US" sz="1500" b="1" i="0" dirty="0">
                <a:solidFill>
                  <a:srgbClr val="374151"/>
                </a:solidFill>
                <a:effectLst/>
                <a:latin typeface="Times New Roman" panose="02020603050405020304" pitchFamily="18" charset="0"/>
                <a:cs typeface="Times New Roman" panose="02020603050405020304" pitchFamily="18" charset="0"/>
              </a:rPr>
              <a:t>_</a:t>
            </a:r>
            <a:r>
              <a:rPr lang="en-US" sz="1500" b="0" i="0" dirty="0">
                <a:solidFill>
                  <a:srgbClr val="374151"/>
                </a:solidFill>
                <a:effectLst/>
                <a:latin typeface="Times New Roman" panose="02020603050405020304" pitchFamily="18" charset="0"/>
                <a:cs typeface="Times New Roman" panose="02020603050405020304" pitchFamily="18" charset="0"/>
              </a:rPr>
              <a:t>OPEN (always deny access). In these two states no Circuit Breaker events (apart from the state transition) are generated, and no metrics are recorded. The only way to exit from those states are to trigger a state transition or to reset the Circuit Breaker</a:t>
            </a:r>
          </a:p>
          <a:p>
            <a:endParaRPr lang="en-US" sz="1500" dirty="0">
              <a:latin typeface="Times New Roman" panose="02020603050405020304" pitchFamily="18" charset="0"/>
              <a:cs typeface="Times New Roman" panose="02020603050405020304" pitchFamily="18" charset="0"/>
            </a:endParaRPr>
          </a:p>
        </p:txBody>
      </p:sp>
      <p:pic>
        <p:nvPicPr>
          <p:cNvPr id="1038" name="Picture 14" descr="Resilience pattern for Java microservices. The Circuit Breaker. - DEV  Community">
            <a:extLst>
              <a:ext uri="{FF2B5EF4-FFF2-40B4-BE49-F238E27FC236}">
                <a16:creationId xmlns:a16="http://schemas.microsoft.com/office/drawing/2014/main" id="{66C7B8AC-C11B-A0C4-421D-BC26D8864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63" y="1603001"/>
            <a:ext cx="428625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47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246263" y="239327"/>
            <a:ext cx="10213200" cy="675074"/>
          </a:xfrm>
        </p:spPr>
        <p:txBody>
          <a:bodyPr>
            <a:normAutofit/>
          </a:bodyPr>
          <a:lstStyle/>
          <a:p>
            <a:pPr algn="ctr"/>
            <a:r>
              <a:rPr lang="en-US" b="1" i="0" dirty="0">
                <a:solidFill>
                  <a:srgbClr val="384248"/>
                </a:solidFill>
                <a:effectLst/>
                <a:latin typeface="system-ui"/>
              </a:rPr>
              <a:t>Circuit Breaker ..</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9</a:t>
            </a:fld>
            <a:endParaRPr lang="en-US" dirty="0"/>
          </a:p>
        </p:txBody>
      </p:sp>
      <p:sp>
        <p:nvSpPr>
          <p:cNvPr id="5" name="Content Placeholder 4">
            <a:extLst>
              <a:ext uri="{FF2B5EF4-FFF2-40B4-BE49-F238E27FC236}">
                <a16:creationId xmlns:a16="http://schemas.microsoft.com/office/drawing/2014/main" id="{24BE502B-4B48-6539-249E-D3ABAA950E16}"/>
              </a:ext>
            </a:extLst>
          </p:cNvPr>
          <p:cNvSpPr>
            <a:spLocks noGrp="1"/>
          </p:cNvSpPr>
          <p:nvPr>
            <p:ph idx="1"/>
          </p:nvPr>
        </p:nvSpPr>
        <p:spPr>
          <a:xfrm>
            <a:off x="656891" y="836407"/>
            <a:ext cx="11086059" cy="5892053"/>
          </a:xfrm>
        </p:spPr>
        <p:txBody>
          <a:bodyPr>
            <a:noAutofit/>
          </a:bodyPr>
          <a:lstStyle/>
          <a:p>
            <a:pPr marL="0" indent="0">
              <a:buNone/>
            </a:pPr>
            <a:r>
              <a:rPr lang="en-US" sz="1350" b="1" i="0" dirty="0">
                <a:effectLst/>
                <a:latin typeface="Times New Roman" panose="02020603050405020304" pitchFamily="18" charset="0"/>
                <a:cs typeface="Times New Roman" panose="02020603050405020304" pitchFamily="18" charset="0"/>
              </a:rPr>
              <a:t>Transition between States:</a:t>
            </a:r>
          </a:p>
          <a:p>
            <a:r>
              <a:rPr lang="en-US" sz="1350" dirty="0">
                <a:latin typeface="Times New Roman" panose="02020603050405020304" pitchFamily="18" charset="0"/>
                <a:cs typeface="Times New Roman" panose="02020603050405020304" pitchFamily="18" charset="0"/>
              </a:rPr>
              <a:t>The </a:t>
            </a:r>
            <a:r>
              <a:rPr lang="en-US" sz="1350" dirty="0" err="1">
                <a:latin typeface="Times New Roman" panose="02020603050405020304" pitchFamily="18" charset="0"/>
                <a:cs typeface="Times New Roman" panose="02020603050405020304" pitchFamily="18" charset="0"/>
              </a:rPr>
              <a:t>CircuitBreaker</a:t>
            </a:r>
            <a:r>
              <a:rPr lang="en-US" sz="1350" dirty="0">
                <a:latin typeface="Times New Roman" panose="02020603050405020304" pitchFamily="18" charset="0"/>
                <a:cs typeface="Times New Roman" panose="02020603050405020304" pitchFamily="18" charset="0"/>
              </a:rPr>
              <a:t> transitions between states based on the configured failure and volume thresholds.</a:t>
            </a:r>
          </a:p>
          <a:p>
            <a:r>
              <a:rPr lang="en-US" sz="1350" dirty="0">
                <a:latin typeface="Times New Roman" panose="02020603050405020304" pitchFamily="18" charset="0"/>
                <a:cs typeface="Times New Roman" panose="02020603050405020304" pitchFamily="18" charset="0"/>
              </a:rPr>
              <a:t>When the failure threshold is exceeded, the circuit breaker transitions to the OPEN state.</a:t>
            </a:r>
          </a:p>
          <a:p>
            <a:r>
              <a:rPr lang="en-US" sz="1350" dirty="0">
                <a:latin typeface="Times New Roman" panose="02020603050405020304" pitchFamily="18" charset="0"/>
                <a:cs typeface="Times New Roman" panose="02020603050405020304" pitchFamily="18" charset="0"/>
              </a:rPr>
              <a:t>After a cooldown period, the circuit breaker transitions to the HALF_OPEN state, allowing a limited number of calls to pass through.</a:t>
            </a:r>
          </a:p>
          <a:p>
            <a:r>
              <a:rPr lang="en-US" sz="1350" dirty="0">
                <a:latin typeface="Times New Roman" panose="02020603050405020304" pitchFamily="18" charset="0"/>
                <a:cs typeface="Times New Roman" panose="02020603050405020304" pitchFamily="18" charset="0"/>
              </a:rPr>
              <a:t>If these calls succeed, the circuit breaker transitions back to the CLOSED state. Otherwise, it returns to the OPEN state.</a:t>
            </a:r>
          </a:p>
          <a:p>
            <a:pPr marL="0" indent="0">
              <a:buNone/>
            </a:pPr>
            <a:r>
              <a:rPr lang="en-US" sz="1350" b="1" i="0" dirty="0">
                <a:effectLst/>
                <a:latin typeface="Times New Roman" panose="02020603050405020304" pitchFamily="18" charset="0"/>
                <a:cs typeface="Times New Roman" panose="02020603050405020304" pitchFamily="18" charset="0"/>
              </a:rPr>
              <a:t>Fallback Mechanism:</a:t>
            </a:r>
          </a:p>
          <a:p>
            <a:pPr algn="l">
              <a:buFont typeface="Arial" panose="020B0604020202020204" pitchFamily="34" charset="0"/>
              <a:buChar char="•"/>
            </a:pPr>
            <a:r>
              <a:rPr lang="en-US" sz="1350" b="0" i="0" dirty="0">
                <a:solidFill>
                  <a:srgbClr val="374151"/>
                </a:solidFill>
                <a:effectLst/>
                <a:latin typeface="Times New Roman" panose="02020603050405020304" pitchFamily="18" charset="0"/>
                <a:cs typeface="Times New Roman" panose="02020603050405020304" pitchFamily="18" charset="0"/>
              </a:rPr>
              <a:t>When the circuit is in the </a:t>
            </a:r>
            <a:r>
              <a:rPr lang="en-US" sz="1350" b="1" i="0" dirty="0">
                <a:solidFill>
                  <a:srgbClr val="374151"/>
                </a:solidFill>
                <a:effectLst/>
                <a:latin typeface="Times New Roman" panose="02020603050405020304" pitchFamily="18" charset="0"/>
                <a:cs typeface="Times New Roman" panose="02020603050405020304" pitchFamily="18" charset="0"/>
              </a:rPr>
              <a:t>OPEN</a:t>
            </a:r>
            <a:r>
              <a:rPr lang="en-US" sz="1350" b="0" i="0" dirty="0">
                <a:solidFill>
                  <a:srgbClr val="374151"/>
                </a:solidFill>
                <a:effectLst/>
                <a:latin typeface="Times New Roman" panose="02020603050405020304" pitchFamily="18" charset="0"/>
                <a:cs typeface="Times New Roman" panose="02020603050405020304" pitchFamily="18" charset="0"/>
              </a:rPr>
              <a:t> state, calls are directed to a fallback method or value.</a:t>
            </a:r>
          </a:p>
          <a:p>
            <a:pPr algn="l">
              <a:buFont typeface="Arial" panose="020B0604020202020204" pitchFamily="34" charset="0"/>
              <a:buChar char="•"/>
            </a:pPr>
            <a:r>
              <a:rPr lang="en-US" sz="1350" b="0" i="0" dirty="0">
                <a:solidFill>
                  <a:srgbClr val="374151"/>
                </a:solidFill>
                <a:effectLst/>
                <a:latin typeface="Times New Roman" panose="02020603050405020304" pitchFamily="18" charset="0"/>
                <a:cs typeface="Times New Roman" panose="02020603050405020304" pitchFamily="18" charset="0"/>
              </a:rPr>
              <a:t>You can provide a custom fallback method or use a default one provided by Resilience4j.</a:t>
            </a:r>
          </a:p>
          <a:p>
            <a:pPr marL="0" indent="0">
              <a:buNone/>
            </a:pPr>
            <a:r>
              <a:rPr lang="en-US" sz="1350" b="1" i="0" dirty="0">
                <a:effectLst/>
                <a:latin typeface="Times New Roman" panose="02020603050405020304" pitchFamily="18" charset="0"/>
                <a:cs typeface="Times New Roman" panose="02020603050405020304" pitchFamily="18" charset="0"/>
              </a:rPr>
              <a:t>Event Listeners:</a:t>
            </a:r>
          </a:p>
          <a:p>
            <a:r>
              <a:rPr lang="en-US" sz="1350" b="0" i="0" dirty="0">
                <a:solidFill>
                  <a:srgbClr val="374151"/>
                </a:solidFill>
                <a:effectLst/>
                <a:latin typeface="Times New Roman" panose="02020603050405020304" pitchFamily="18" charset="0"/>
                <a:cs typeface="Times New Roman" panose="02020603050405020304" pitchFamily="18" charset="0"/>
              </a:rPr>
              <a:t>Resilience4j allows you to register event listeners to be notified of state changes, such as when the circuit breaker transitions between states.</a:t>
            </a:r>
            <a:endParaRPr lang="en-US" sz="1350" dirty="0">
              <a:latin typeface="Times New Roman" panose="02020603050405020304" pitchFamily="18" charset="0"/>
              <a:cs typeface="Times New Roman" panose="02020603050405020304" pitchFamily="18" charset="0"/>
            </a:endParaRPr>
          </a:p>
          <a:p>
            <a:pPr marL="0" indent="0">
              <a:buNone/>
            </a:pPr>
            <a:r>
              <a:rPr lang="en-US" sz="1350" dirty="0">
                <a:latin typeface="Times New Roman" panose="02020603050405020304" pitchFamily="18" charset="0"/>
                <a:cs typeface="Times New Roman" panose="02020603050405020304" pitchFamily="18" charset="0"/>
              </a:rPr>
              <a:t>The </a:t>
            </a:r>
            <a:r>
              <a:rPr lang="en-US" sz="1350" dirty="0" err="1">
                <a:latin typeface="Times New Roman" panose="02020603050405020304" pitchFamily="18" charset="0"/>
                <a:cs typeface="Times New Roman" panose="02020603050405020304" pitchFamily="18" charset="0"/>
              </a:rPr>
              <a:t>CircuitBreaker</a:t>
            </a:r>
            <a:r>
              <a:rPr lang="en-US" sz="1350" dirty="0">
                <a:latin typeface="Times New Roman" panose="02020603050405020304" pitchFamily="18" charset="0"/>
                <a:cs typeface="Times New Roman" panose="02020603050405020304" pitchFamily="18" charset="0"/>
              </a:rPr>
              <a:t> uses a sliding window to store and aggregate the outcome of calls. You can choose between a count-based sliding window and a time-based sliding window. The count-based sliding window aggregates the outcome of the last N calls. The time-based sliding window aggregates the outcome of the calls of the last N seconds.</a:t>
            </a:r>
          </a:p>
          <a:p>
            <a:endParaRPr lang="en-US" sz="1350" b="0" i="0" dirty="0">
              <a:solidFill>
                <a:srgbClr val="374151"/>
              </a:solidFill>
              <a:effectLst/>
              <a:latin typeface="Times New Roman" panose="02020603050405020304" pitchFamily="18" charset="0"/>
              <a:cs typeface="Times New Roman" panose="02020603050405020304" pitchFamily="18" charset="0"/>
            </a:endParaRPr>
          </a:p>
          <a:p>
            <a:endParaRPr lang="en-US" sz="1350" b="1" i="0" dirty="0">
              <a:effectLst/>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07144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2.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{46C0E180-551F-4A7F-8616-42085229B9BA}tf11158769_win32</Template>
  <TotalTime>331</TotalTime>
  <Words>1160</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Avenir Next LT Pro</vt:lpstr>
      <vt:lpstr>Calibri</vt:lpstr>
      <vt:lpstr>Goudy Old Style</vt:lpstr>
      <vt:lpstr>source-serif-pro</vt:lpstr>
      <vt:lpstr>system-ui</vt:lpstr>
      <vt:lpstr>Times New Roman</vt:lpstr>
      <vt:lpstr>Wingdings</vt:lpstr>
      <vt:lpstr>FrostyVTI</vt:lpstr>
      <vt:lpstr>Introduction to Resilience4j                          A Java library for resilience patterns</vt:lpstr>
      <vt:lpstr>PowerPoint Presentation</vt:lpstr>
      <vt:lpstr>Netflix Hystrix </vt:lpstr>
      <vt:lpstr>Resilience4j </vt:lpstr>
      <vt:lpstr>Why Resilience4j ? </vt:lpstr>
      <vt:lpstr>Resilience4j Modules</vt:lpstr>
      <vt:lpstr>Circuit Breaker Module</vt:lpstr>
      <vt:lpstr>Circuit Breaker ..</vt:lpstr>
      <vt:lpstr>Circuit Breaker ..</vt:lpstr>
      <vt:lpstr>Bulk Head..</vt:lpstr>
      <vt:lpstr>Ratelimiter..</vt:lpstr>
      <vt:lpstr>Timelimiter..</vt:lpstr>
      <vt:lpstr>Retry..</vt:lpstr>
      <vt:lpstr>Introduction to Resilience4j                          A Java library for resilience patterns</vt:lpstr>
      <vt:lpstr>Introduction to Resilience4j                          A Java library for resilience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Balondagi, Sharanabasappa</dc:creator>
  <cp:lastModifiedBy>Balondagi, Sharanabasappa</cp:lastModifiedBy>
  <cp:revision>1</cp:revision>
  <dcterms:created xsi:type="dcterms:W3CDTF">2024-01-15T03:59:34Z</dcterms:created>
  <dcterms:modified xsi:type="dcterms:W3CDTF">2024-02-23T05:09:29Z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