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5" r:id="rId7"/>
    <p:sldId id="261" r:id="rId8"/>
    <p:sldId id="262"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471C0D38-771E-4F8C-AEB9-028D1966E710}" type="datetimeFigureOut">
              <a:rPr lang="en-US" smtClean="0"/>
              <a:pPr/>
              <a:t>3/30/2024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256D6EF-411D-41FF-8B70-EDAA1670C6E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1C0D38-771E-4F8C-AEB9-028D1966E710}" type="datetimeFigureOut">
              <a:rPr lang="en-US" smtClean="0"/>
              <a:pPr/>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56D6EF-411D-41FF-8B70-EDAA1670C6E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1C0D38-771E-4F8C-AEB9-028D1966E710}" type="datetimeFigureOut">
              <a:rPr lang="en-US" smtClean="0"/>
              <a:pPr/>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56D6EF-411D-41FF-8B70-EDAA1670C6E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71C0D38-771E-4F8C-AEB9-028D1966E710}" type="datetimeFigureOut">
              <a:rPr lang="en-US" smtClean="0"/>
              <a:pPr/>
              <a:t>3/30/2024</a:t>
            </a:fld>
            <a:endParaRPr lang="en-US"/>
          </a:p>
        </p:txBody>
      </p:sp>
      <p:sp>
        <p:nvSpPr>
          <p:cNvPr id="9" name="Slide Number Placeholder 8"/>
          <p:cNvSpPr>
            <a:spLocks noGrp="1"/>
          </p:cNvSpPr>
          <p:nvPr>
            <p:ph type="sldNum" sz="quarter" idx="15"/>
          </p:nvPr>
        </p:nvSpPr>
        <p:spPr/>
        <p:txBody>
          <a:bodyPr rtlCol="0"/>
          <a:lstStyle/>
          <a:p>
            <a:fld id="{C256D6EF-411D-41FF-8B70-EDAA1670C6EC}"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71C0D38-771E-4F8C-AEB9-028D1966E710}" type="datetimeFigureOut">
              <a:rPr lang="en-US" smtClean="0"/>
              <a:pPr/>
              <a:t>3/30/2024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C256D6EF-411D-41FF-8B70-EDAA1670C6E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71C0D38-771E-4F8C-AEB9-028D1966E710}" type="datetimeFigureOut">
              <a:rPr lang="en-US" smtClean="0"/>
              <a:pPr/>
              <a:t>3/30/2024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56D6EF-411D-41FF-8B70-EDAA1670C6EC}"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71C0D38-771E-4F8C-AEB9-028D1966E710}" type="datetimeFigureOut">
              <a:rPr lang="en-US" smtClean="0"/>
              <a:pPr/>
              <a:t>3/30/2024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56D6EF-411D-41FF-8B70-EDAA1670C6EC}"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71C0D38-771E-4F8C-AEB9-028D1966E710}" type="datetimeFigureOut">
              <a:rPr lang="en-US" smtClean="0"/>
              <a:pPr/>
              <a:t>3/30/2024</a:t>
            </a:fld>
            <a:endParaRPr lang="en-US"/>
          </a:p>
        </p:txBody>
      </p:sp>
      <p:sp>
        <p:nvSpPr>
          <p:cNvPr id="7" name="Slide Number Placeholder 6"/>
          <p:cNvSpPr>
            <a:spLocks noGrp="1"/>
          </p:cNvSpPr>
          <p:nvPr>
            <p:ph type="sldNum" sz="quarter" idx="11"/>
          </p:nvPr>
        </p:nvSpPr>
        <p:spPr/>
        <p:txBody>
          <a:bodyPr rtlCol="0"/>
          <a:lstStyle/>
          <a:p>
            <a:fld id="{C256D6EF-411D-41FF-8B70-EDAA1670C6EC}"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1C0D38-771E-4F8C-AEB9-028D1966E710}" type="datetimeFigureOut">
              <a:rPr lang="en-US" smtClean="0"/>
              <a:pPr/>
              <a:t>3/30/2024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56D6EF-411D-41FF-8B70-EDAA1670C6E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71C0D38-771E-4F8C-AEB9-028D1966E710}" type="datetimeFigureOut">
              <a:rPr lang="en-US" smtClean="0"/>
              <a:pPr/>
              <a:t>3/30/2024</a:t>
            </a:fld>
            <a:endParaRPr lang="en-US"/>
          </a:p>
        </p:txBody>
      </p:sp>
      <p:sp>
        <p:nvSpPr>
          <p:cNvPr id="22" name="Slide Number Placeholder 21"/>
          <p:cNvSpPr>
            <a:spLocks noGrp="1"/>
          </p:cNvSpPr>
          <p:nvPr>
            <p:ph type="sldNum" sz="quarter" idx="15"/>
          </p:nvPr>
        </p:nvSpPr>
        <p:spPr/>
        <p:txBody>
          <a:bodyPr rtlCol="0"/>
          <a:lstStyle/>
          <a:p>
            <a:fld id="{C256D6EF-411D-41FF-8B70-EDAA1670C6EC}"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71C0D38-771E-4F8C-AEB9-028D1966E710}" type="datetimeFigureOut">
              <a:rPr lang="en-US" smtClean="0"/>
              <a:pPr/>
              <a:t>3/30/2024</a:t>
            </a:fld>
            <a:endParaRPr lang="en-US"/>
          </a:p>
        </p:txBody>
      </p:sp>
      <p:sp>
        <p:nvSpPr>
          <p:cNvPr id="18" name="Slide Number Placeholder 17"/>
          <p:cNvSpPr>
            <a:spLocks noGrp="1"/>
          </p:cNvSpPr>
          <p:nvPr>
            <p:ph type="sldNum" sz="quarter" idx="11"/>
          </p:nvPr>
        </p:nvSpPr>
        <p:spPr/>
        <p:txBody>
          <a:bodyPr rtlCol="0"/>
          <a:lstStyle/>
          <a:p>
            <a:fld id="{C256D6EF-411D-41FF-8B70-EDAA1670C6EC}"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71C0D38-771E-4F8C-AEB9-028D1966E710}" type="datetimeFigureOut">
              <a:rPr lang="en-US" smtClean="0"/>
              <a:pPr/>
              <a:t>3/30/2024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256D6EF-411D-41FF-8B70-EDAA1670C6E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5984" y="2928934"/>
            <a:ext cx="6172200" cy="1894362"/>
          </a:xfrm>
        </p:spPr>
        <p:txBody>
          <a:bodyPr/>
          <a:lstStyle/>
          <a:p>
            <a:r>
              <a:rPr lang="en-US" dirty="0" smtClean="0"/>
              <a:t>IMAGE TO RECIPE: GAN AI</a:t>
            </a:r>
            <a:endParaRPr lang="en-US" dirty="0"/>
          </a:p>
        </p:txBody>
      </p:sp>
      <p:sp>
        <p:nvSpPr>
          <p:cNvPr id="3" name="Subtitle 2"/>
          <p:cNvSpPr>
            <a:spLocks noGrp="1"/>
          </p:cNvSpPr>
          <p:nvPr>
            <p:ph type="subTitle" idx="1"/>
          </p:nvPr>
        </p:nvSpPr>
        <p:spPr/>
        <p:txBody>
          <a:bodyPr/>
          <a:lstStyle/>
          <a:p>
            <a:r>
              <a:rPr lang="en-US" dirty="0" smtClean="0"/>
              <a:t>Presented by: </a:t>
            </a:r>
            <a:r>
              <a:rPr lang="en-US" dirty="0" err="1" smtClean="0"/>
              <a:t>Sharan</a:t>
            </a:r>
            <a:r>
              <a:rPr lang="en-US" dirty="0" smtClean="0"/>
              <a:t> V</a:t>
            </a:r>
          </a:p>
          <a:p>
            <a:r>
              <a:rPr lang="en-US" dirty="0" smtClean="0"/>
              <a:t>	            2021PITAI252</a:t>
            </a:r>
          </a:p>
          <a:p>
            <a:r>
              <a:rPr lang="en-US" dirty="0" smtClean="0"/>
              <a:t>	            AI &amp; DS  - C</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normAutofit/>
          </a:bodyPr>
          <a:lstStyle/>
          <a:p>
            <a:r>
              <a:rPr lang="en-US" sz="1800" dirty="0" smtClean="0"/>
              <a:t>He, K., Zhang, X., </a:t>
            </a:r>
            <a:r>
              <a:rPr lang="en-US" sz="1800" dirty="0" err="1" smtClean="0"/>
              <a:t>Ren</a:t>
            </a:r>
            <a:r>
              <a:rPr lang="en-US" sz="1800" dirty="0" smtClean="0"/>
              <a:t>, S., &amp; Sun, J. (2016). Deep residual learning for image recognition. In Proceedings of the IEEE conference on computer vision and pattern recognition (CVPR) (pp. 770-778).</a:t>
            </a:r>
          </a:p>
          <a:p>
            <a:r>
              <a:rPr lang="en-US" sz="1800" dirty="0" err="1" smtClean="0"/>
              <a:t>Vinyals</a:t>
            </a:r>
            <a:r>
              <a:rPr lang="en-US" sz="1800" dirty="0" smtClean="0"/>
              <a:t>, O., </a:t>
            </a:r>
            <a:r>
              <a:rPr lang="en-US" sz="1800" dirty="0" err="1" smtClean="0"/>
              <a:t>Toshev</a:t>
            </a:r>
            <a:r>
              <a:rPr lang="en-US" sz="1800" dirty="0" smtClean="0"/>
              <a:t>, A., </a:t>
            </a:r>
            <a:r>
              <a:rPr lang="en-US" sz="1800" dirty="0" err="1" smtClean="0"/>
              <a:t>Bengio</a:t>
            </a:r>
            <a:r>
              <a:rPr lang="en-US" sz="1800" dirty="0" smtClean="0"/>
              <a:t>, S., &amp; </a:t>
            </a:r>
            <a:r>
              <a:rPr lang="en-US" sz="1800" dirty="0" err="1" smtClean="0"/>
              <a:t>Erhan</a:t>
            </a:r>
            <a:r>
              <a:rPr lang="en-US" sz="1800" dirty="0" smtClean="0"/>
              <a:t>, D. (2015). Show and tell: A neural image caption generator. In Proceedings of the IEEE conference on computer vision and pattern recognition (CVPR) (pp. 3156-3164).</a:t>
            </a:r>
          </a:p>
          <a:p>
            <a:r>
              <a:rPr lang="en-US" sz="1800" dirty="0" smtClean="0"/>
              <a:t>Chen</a:t>
            </a:r>
            <a:r>
              <a:rPr lang="en-US" sz="1800" dirty="0" smtClean="0"/>
              <a:t>, X., &amp; Gupta, A. (2015). Deep image: Scaling up image recognition. </a:t>
            </a:r>
            <a:r>
              <a:rPr lang="en-US" sz="1800" dirty="0" err="1" smtClean="0"/>
              <a:t>arXiv</a:t>
            </a:r>
            <a:r>
              <a:rPr lang="en-US" sz="1800" dirty="0" smtClean="0"/>
              <a:t> preprint arXiv:1501.02876.</a:t>
            </a:r>
          </a:p>
          <a:p>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sz="quarter" idx="1"/>
          </p:nvPr>
        </p:nvSpPr>
        <p:spPr/>
        <p:txBody>
          <a:bodyPr/>
          <a:lstStyle/>
          <a:p>
            <a:r>
              <a:rPr lang="en-US" dirty="0" smtClean="0"/>
              <a:t>Problem statement</a:t>
            </a:r>
          </a:p>
          <a:p>
            <a:r>
              <a:rPr lang="en-US" dirty="0" smtClean="0"/>
              <a:t>Proposed solution</a:t>
            </a:r>
          </a:p>
          <a:p>
            <a:r>
              <a:rPr lang="en-US" dirty="0" smtClean="0"/>
              <a:t>System development approach </a:t>
            </a:r>
          </a:p>
          <a:p>
            <a:r>
              <a:rPr lang="en-US" dirty="0" smtClean="0"/>
              <a:t>Algorithm and deployment</a:t>
            </a:r>
          </a:p>
          <a:p>
            <a:r>
              <a:rPr lang="en-US" dirty="0" smtClean="0"/>
              <a:t>Result</a:t>
            </a:r>
          </a:p>
          <a:p>
            <a:r>
              <a:rPr lang="en-US" dirty="0" smtClean="0"/>
              <a:t>Conclusion</a:t>
            </a:r>
          </a:p>
          <a:p>
            <a:r>
              <a:rPr lang="en-US" dirty="0" smtClean="0"/>
              <a:t>References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sz="quarter" idx="1"/>
          </p:nvPr>
        </p:nvSpPr>
        <p:spPr/>
        <p:txBody>
          <a:bodyPr/>
          <a:lstStyle/>
          <a:p>
            <a:pPr>
              <a:buNone/>
            </a:pPr>
            <a:r>
              <a:rPr lang="en-US" dirty="0" smtClean="0"/>
              <a:t>The project aims to develop a Generative Adversarial Network (GAN), capable of generating a recipe instructions with existing ingredients. </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a:t>
            </a:r>
            <a:endParaRPr lang="en-US" dirty="0"/>
          </a:p>
        </p:txBody>
      </p:sp>
      <p:sp>
        <p:nvSpPr>
          <p:cNvPr id="3" name="Content Placeholder 2"/>
          <p:cNvSpPr>
            <a:spLocks noGrp="1"/>
          </p:cNvSpPr>
          <p:nvPr>
            <p:ph sz="quarter" idx="1"/>
          </p:nvPr>
        </p:nvSpPr>
        <p:spPr/>
        <p:txBody>
          <a:bodyPr>
            <a:noAutofit/>
          </a:bodyPr>
          <a:lstStyle/>
          <a:p>
            <a:pPr>
              <a:buNone/>
            </a:pPr>
            <a:r>
              <a:rPr lang="en-US" sz="1400" dirty="0" smtClean="0"/>
              <a:t>The Generative Adversarial Network (GAN) architecture is a framework in deep learning that consists of two neural networks: the generator and the discriminator. </a:t>
            </a:r>
          </a:p>
          <a:p>
            <a:pPr>
              <a:buNone/>
            </a:pPr>
            <a:endParaRPr lang="en-US" sz="1400" dirty="0" smtClean="0"/>
          </a:p>
          <a:p>
            <a:pPr>
              <a:buNone/>
            </a:pPr>
            <a:r>
              <a:rPr lang="en-US" sz="1400" dirty="0" smtClean="0"/>
              <a:t>Here's a detailed description of the GAN architecture design:</a:t>
            </a:r>
          </a:p>
          <a:p>
            <a:pPr>
              <a:buNone/>
            </a:pPr>
            <a:r>
              <a:rPr lang="en-US" sz="1400" dirty="0" smtClean="0"/>
              <a:t>1. Generator:</a:t>
            </a:r>
          </a:p>
          <a:p>
            <a:pPr>
              <a:buNone/>
            </a:pPr>
            <a:r>
              <a:rPr lang="en-US" sz="1400" dirty="0" smtClean="0"/>
              <a:t>   - The generator takes random noise or a latent vector as input and learns to generate data samples.</a:t>
            </a:r>
          </a:p>
          <a:p>
            <a:pPr>
              <a:buNone/>
            </a:pPr>
            <a:r>
              <a:rPr lang="en-US" sz="1400" dirty="0" smtClean="0"/>
              <a:t>   - It typically consists of multiple layers of neural network units, such as densely connected layers, </a:t>
            </a:r>
            <a:r>
              <a:rPr lang="en-US" sz="1400" dirty="0" err="1" smtClean="0"/>
              <a:t>convolutional</a:t>
            </a:r>
            <a:r>
              <a:rPr lang="en-US" sz="1400" dirty="0" smtClean="0"/>
              <a:t> layers, and activation functions like </a:t>
            </a:r>
            <a:r>
              <a:rPr lang="en-US" sz="1400" dirty="0" err="1" smtClean="0"/>
              <a:t>ReLU</a:t>
            </a:r>
            <a:r>
              <a:rPr lang="en-US" sz="1400" dirty="0" smtClean="0"/>
              <a:t> (Rectified Linear Unit).</a:t>
            </a:r>
          </a:p>
          <a:p>
            <a:pPr>
              <a:buNone/>
            </a:pPr>
            <a:endParaRPr lang="en-US" sz="1400" dirty="0" smtClean="0"/>
          </a:p>
          <a:p>
            <a:pPr>
              <a:buNone/>
            </a:pPr>
            <a:r>
              <a:rPr lang="en-US" sz="1400" dirty="0" smtClean="0"/>
              <a:t>2. Discriminator:</a:t>
            </a:r>
          </a:p>
          <a:p>
            <a:pPr>
              <a:buNone/>
            </a:pPr>
            <a:r>
              <a:rPr lang="en-US" sz="1400" dirty="0" smtClean="0"/>
              <a:t>   - The discriminator takes input data samples (real or generated) and predicts whether they are real or fake.</a:t>
            </a:r>
          </a:p>
          <a:p>
            <a:pPr>
              <a:buNone/>
            </a:pPr>
            <a:r>
              <a:rPr lang="en-US" sz="1400" dirty="0" smtClean="0"/>
              <a:t>   - Like the generator, the discriminator is also composed of multiple layers of neural network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APPROACH</a:t>
            </a:r>
            <a:endParaRPr lang="en-US" dirty="0"/>
          </a:p>
        </p:txBody>
      </p:sp>
      <p:sp>
        <p:nvSpPr>
          <p:cNvPr id="3" name="Content Placeholder 2"/>
          <p:cNvSpPr>
            <a:spLocks noGrp="1"/>
          </p:cNvSpPr>
          <p:nvPr>
            <p:ph sz="quarter" idx="1"/>
          </p:nvPr>
        </p:nvSpPr>
        <p:spPr/>
        <p:txBody>
          <a:bodyPr>
            <a:noAutofit/>
          </a:bodyPr>
          <a:lstStyle/>
          <a:p>
            <a:r>
              <a:rPr lang="en-US" sz="1600" b="1" dirty="0" smtClean="0"/>
              <a:t>Requirement Analysis:</a:t>
            </a:r>
            <a:endParaRPr lang="en-US" sz="1600" dirty="0" smtClean="0"/>
          </a:p>
          <a:p>
            <a:pPr lvl="1"/>
            <a:r>
              <a:rPr lang="en-US" sz="1400" dirty="0" smtClean="0"/>
              <a:t>Identify the specific needs and requirements of the target users for converting images to recipes.</a:t>
            </a:r>
          </a:p>
          <a:p>
            <a:pPr lvl="1"/>
            <a:r>
              <a:rPr lang="en-US" sz="1400" dirty="0" smtClean="0"/>
              <a:t>Gather user feedback and preferences to understand the desired features and functionalities of the system.</a:t>
            </a:r>
          </a:p>
          <a:p>
            <a:r>
              <a:rPr lang="en-US" sz="1600" b="1" dirty="0" smtClean="0"/>
              <a:t>Data Collection and Preparation:</a:t>
            </a:r>
            <a:endParaRPr lang="en-US" sz="1600" dirty="0" smtClean="0"/>
          </a:p>
          <a:p>
            <a:pPr lvl="1"/>
            <a:r>
              <a:rPr lang="en-US" sz="1400" dirty="0" smtClean="0"/>
              <a:t>Gather a large dataset of food images paired with corresponding recipes.</a:t>
            </a:r>
          </a:p>
          <a:p>
            <a:pPr lvl="1"/>
            <a:r>
              <a:rPr lang="en-US" sz="1400" dirty="0" smtClean="0"/>
              <a:t>Preprocess the images and recipes to ensure consistency and compatibility for the algorithm.</a:t>
            </a:r>
          </a:p>
          <a:p>
            <a:r>
              <a:rPr lang="en-US" sz="1600" b="1" dirty="0" smtClean="0"/>
              <a:t>Algorithm Selection and Development:</a:t>
            </a:r>
            <a:endParaRPr lang="en-US" sz="1600" dirty="0" smtClean="0"/>
          </a:p>
          <a:p>
            <a:pPr lvl="1"/>
            <a:r>
              <a:rPr lang="en-US" sz="1400" dirty="0" smtClean="0"/>
              <a:t>Choose or develop an appropriate algorithm for converting images to recipes.</a:t>
            </a:r>
          </a:p>
          <a:p>
            <a:pPr lvl="1"/>
            <a:r>
              <a:rPr lang="en-US" sz="1400" dirty="0" smtClean="0"/>
              <a:t>Consider approaches such as deep learning, computer vision, and natural language processing for effective image analysis and recipe extraction.</a:t>
            </a:r>
          </a:p>
          <a:p>
            <a:r>
              <a:rPr lang="en-US" sz="1600" b="1" dirty="0" smtClean="0"/>
              <a:t>User Interface Design:</a:t>
            </a:r>
            <a:endParaRPr lang="en-US" sz="1600" dirty="0" smtClean="0"/>
          </a:p>
          <a:p>
            <a:pPr lvl="1"/>
            <a:r>
              <a:rPr lang="en-US" sz="1400" dirty="0" smtClean="0"/>
              <a:t>Design an intuitive and user-friendly interface for users to interact with the system.</a:t>
            </a:r>
          </a:p>
          <a:p>
            <a:pPr lvl="1"/>
            <a:r>
              <a:rPr lang="en-US" sz="1400" dirty="0" smtClean="0"/>
              <a:t>Include features for uploading images, viewing generated recipes, and providing feedback.</a:t>
            </a:r>
          </a:p>
          <a:p>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APPROACH</a:t>
            </a:r>
            <a:endParaRPr lang="en-US" dirty="0"/>
          </a:p>
        </p:txBody>
      </p:sp>
      <p:sp>
        <p:nvSpPr>
          <p:cNvPr id="3" name="Content Placeholder 2"/>
          <p:cNvSpPr>
            <a:spLocks noGrp="1"/>
          </p:cNvSpPr>
          <p:nvPr>
            <p:ph sz="quarter" idx="1"/>
          </p:nvPr>
        </p:nvSpPr>
        <p:spPr/>
        <p:txBody>
          <a:bodyPr>
            <a:normAutofit fontScale="92500" lnSpcReduction="10000"/>
          </a:bodyPr>
          <a:lstStyle/>
          <a:p>
            <a:pPr>
              <a:buNone/>
            </a:pPr>
            <a:r>
              <a:rPr lang="en-US" b="1" dirty="0" smtClean="0"/>
              <a:t>Software Requirements:</a:t>
            </a:r>
          </a:p>
          <a:p>
            <a:pPr marL="457200" indent="-457200">
              <a:buFont typeface="+mj-lt"/>
              <a:buAutoNum type="arabicPeriod"/>
            </a:pPr>
            <a:r>
              <a:rPr lang="en-US" b="1" dirty="0" smtClean="0"/>
              <a:t>Python: </a:t>
            </a:r>
            <a:r>
              <a:rPr lang="en-US" dirty="0" smtClean="0"/>
              <a:t>The project is implemented using Python programming language.</a:t>
            </a:r>
          </a:p>
          <a:p>
            <a:pPr marL="457200" indent="-457200">
              <a:buFont typeface="+mj-lt"/>
              <a:buAutoNum type="arabicPeriod"/>
            </a:pPr>
            <a:r>
              <a:rPr lang="en-US" b="1" dirty="0" err="1" smtClean="0"/>
              <a:t>TensorFlow</a:t>
            </a:r>
            <a:r>
              <a:rPr lang="en-US" b="1" dirty="0" smtClean="0"/>
              <a:t>/</a:t>
            </a:r>
            <a:r>
              <a:rPr lang="en-US" b="1" dirty="0" err="1" smtClean="0"/>
              <a:t>Keras</a:t>
            </a:r>
            <a:r>
              <a:rPr lang="en-US" b="1" dirty="0" smtClean="0"/>
              <a:t>: </a:t>
            </a:r>
            <a:r>
              <a:rPr lang="en-US" dirty="0" err="1" smtClean="0"/>
              <a:t>TensorFlow</a:t>
            </a:r>
            <a:r>
              <a:rPr lang="en-US" dirty="0" smtClean="0"/>
              <a:t> and its high-level API, </a:t>
            </a:r>
            <a:r>
              <a:rPr lang="en-US" dirty="0" err="1" smtClean="0"/>
              <a:t>Keras</a:t>
            </a:r>
            <a:r>
              <a:rPr lang="en-US" dirty="0" smtClean="0"/>
              <a:t>, are used for building and training the GAN architecture.</a:t>
            </a:r>
          </a:p>
          <a:p>
            <a:pPr marL="457200" indent="-457200">
              <a:buFont typeface="+mj-lt"/>
              <a:buAutoNum type="arabicPeriod"/>
            </a:pPr>
            <a:r>
              <a:rPr lang="en-US" b="1" dirty="0" smtClean="0"/>
              <a:t>Google </a:t>
            </a:r>
            <a:r>
              <a:rPr lang="en-US" b="1" dirty="0" err="1" smtClean="0"/>
              <a:t>Colab</a:t>
            </a:r>
            <a:r>
              <a:rPr lang="en-US" b="1" dirty="0" smtClean="0"/>
              <a:t>: </a:t>
            </a:r>
            <a:r>
              <a:rPr lang="en-US" dirty="0" smtClean="0"/>
              <a:t>These platforms can be used for interactive development, experimentation, and documentation.</a:t>
            </a:r>
          </a:p>
          <a:p>
            <a:pPr marL="457200" indent="-457200">
              <a:buFont typeface="+mj-lt"/>
              <a:buAutoNum type="arabicPeriod"/>
            </a:pPr>
            <a:r>
              <a:rPr lang="en-US" b="1" dirty="0" err="1" smtClean="0"/>
              <a:t>NumPy</a:t>
            </a:r>
            <a:r>
              <a:rPr lang="en-US" b="1" dirty="0" smtClean="0"/>
              <a:t>: </a:t>
            </a:r>
            <a:r>
              <a:rPr lang="en-US" dirty="0" err="1" smtClean="0"/>
              <a:t>NumPy</a:t>
            </a:r>
            <a:r>
              <a:rPr lang="en-US" dirty="0" smtClean="0"/>
              <a:t> is used for numerical computations and array manipulation.</a:t>
            </a:r>
          </a:p>
          <a:p>
            <a:pPr marL="457200" indent="-457200">
              <a:buFont typeface="+mj-lt"/>
              <a:buAutoNum type="arabicPeriod"/>
            </a:pPr>
            <a:r>
              <a:rPr lang="en-US" b="1" dirty="0" err="1" smtClean="0"/>
              <a:t>Matplotlib</a:t>
            </a:r>
            <a:r>
              <a:rPr lang="en-US" b="1" dirty="0" smtClean="0"/>
              <a:t>: </a:t>
            </a:r>
            <a:r>
              <a:rPr lang="en-US" dirty="0" err="1" smtClean="0"/>
              <a:t>Matplotlib</a:t>
            </a:r>
            <a:r>
              <a:rPr lang="en-US" dirty="0" smtClean="0"/>
              <a:t> is used for data visualization, including plotting loss curves and displaying</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sz="quarter" idx="1"/>
          </p:nvPr>
        </p:nvSpPr>
        <p:spPr/>
        <p:txBody>
          <a:bodyPr>
            <a:normAutofit fontScale="77500" lnSpcReduction="20000"/>
          </a:bodyPr>
          <a:lstStyle/>
          <a:p>
            <a:r>
              <a:rPr lang="en-US" b="1" dirty="0" smtClean="0"/>
              <a:t>Input:</a:t>
            </a:r>
            <a:endParaRPr lang="en-US" dirty="0" smtClean="0"/>
          </a:p>
          <a:p>
            <a:pPr lvl="1"/>
            <a:r>
              <a:rPr lang="en-US" dirty="0" smtClean="0"/>
              <a:t>Food image (e.g., in JPEG, PNG format)</a:t>
            </a:r>
          </a:p>
          <a:p>
            <a:r>
              <a:rPr lang="en-US" b="1" dirty="0" smtClean="0"/>
              <a:t>Preprocessing:</a:t>
            </a:r>
            <a:endParaRPr lang="en-US" dirty="0" smtClean="0"/>
          </a:p>
          <a:p>
            <a:pPr lvl="1"/>
            <a:r>
              <a:rPr lang="en-US" dirty="0" smtClean="0"/>
              <a:t>Resize the input image to a fixed size suitable for processing (e.g., 256x256 pixels).</a:t>
            </a:r>
          </a:p>
          <a:p>
            <a:pPr lvl="1"/>
            <a:r>
              <a:rPr lang="en-US" dirty="0" smtClean="0"/>
              <a:t>Normalize pixel values to ensure consistency and facilitate model training.</a:t>
            </a:r>
          </a:p>
          <a:p>
            <a:r>
              <a:rPr lang="en-US" b="1" dirty="0" smtClean="0"/>
              <a:t>Recipe </a:t>
            </a:r>
            <a:r>
              <a:rPr lang="en-US" b="1" dirty="0" smtClean="0"/>
              <a:t>Generation:</a:t>
            </a:r>
            <a:endParaRPr lang="en-US" dirty="0" smtClean="0"/>
          </a:p>
          <a:p>
            <a:pPr lvl="1"/>
            <a:r>
              <a:rPr lang="en-US" dirty="0" smtClean="0"/>
              <a:t>Feed the extracted features or raw image data into a recurrent neural network (RNN), such as Long Short-Term Memory (LSTM) or Gated Recurrent Unit (GRU).</a:t>
            </a:r>
          </a:p>
          <a:p>
            <a:pPr lvl="1"/>
            <a:r>
              <a:rPr lang="en-US" dirty="0" smtClean="0"/>
              <a:t>Train the RNN to generate sequences of words representing the recipe.</a:t>
            </a:r>
          </a:p>
          <a:p>
            <a:pPr lvl="1"/>
            <a:r>
              <a:rPr lang="en-US" dirty="0" smtClean="0"/>
              <a:t>At </a:t>
            </a:r>
            <a:r>
              <a:rPr lang="en-US" dirty="0" smtClean="0"/>
              <a:t>each time step, predict the next word in the recipe sequence based on the previous words and the input image features.</a:t>
            </a:r>
          </a:p>
          <a:p>
            <a:pPr lvl="1"/>
            <a:r>
              <a:rPr lang="en-US" dirty="0" smtClean="0"/>
              <a:t>Stop generating words when an end-of-sequence token is predicted or when a maximum recipe length is reached.</a:t>
            </a:r>
          </a:p>
          <a:p>
            <a:r>
              <a:rPr lang="en-US" b="1" dirty="0" smtClean="0"/>
              <a:t>Output:</a:t>
            </a:r>
            <a:endParaRPr lang="en-US" dirty="0" smtClean="0"/>
          </a:p>
          <a:p>
            <a:pPr lvl="1"/>
            <a:r>
              <a:rPr lang="en-US" dirty="0" smtClean="0"/>
              <a:t>Generated recipe text (e.g., list of ingredients and cooking instructions</a:t>
            </a:r>
            <a:r>
              <a:rPr lang="en-US" dirty="0" smtClean="0"/>
              <a:t>).\</a:t>
            </a: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4" name="Content Placeholder 3" descr="output.png"/>
          <p:cNvPicPr>
            <a:picLocks noGrp="1" noChangeAspect="1"/>
          </p:cNvPicPr>
          <p:nvPr>
            <p:ph sz="quarter" idx="1"/>
          </p:nvPr>
        </p:nvPicPr>
        <p:blipFill>
          <a:blip r:embed="rId2"/>
          <a:srcRect b="21730"/>
          <a:stretch>
            <a:fillRect/>
          </a:stretch>
        </p:blipFill>
        <p:spPr>
          <a:xfrm>
            <a:off x="571472" y="1428736"/>
            <a:ext cx="4870172" cy="2143139"/>
          </a:xfrm>
        </p:spPr>
      </p:pic>
      <p:pic>
        <p:nvPicPr>
          <p:cNvPr id="5" name="Picture 4" descr="out.png"/>
          <p:cNvPicPr>
            <a:picLocks noChangeAspect="1"/>
          </p:cNvPicPr>
          <p:nvPr/>
        </p:nvPicPr>
        <p:blipFill>
          <a:blip r:embed="rId3"/>
          <a:srcRect b="6923"/>
          <a:stretch>
            <a:fillRect/>
          </a:stretch>
        </p:blipFill>
        <p:spPr>
          <a:xfrm>
            <a:off x="2857488" y="3714752"/>
            <a:ext cx="4929222" cy="228601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
          </p:nvPr>
        </p:nvSpPr>
        <p:spPr/>
        <p:txBody>
          <a:bodyPr/>
          <a:lstStyle/>
          <a:p>
            <a:pPr>
              <a:buNone/>
            </a:pPr>
            <a:r>
              <a:rPr lang="en-US" dirty="0" smtClean="0"/>
              <a:t>The </a:t>
            </a:r>
            <a:r>
              <a:rPr lang="en-US" dirty="0" smtClean="0"/>
              <a:t>development of an image-to-recipe conversion system presents a promising avenue for culinary enthusiasts and professionals alike. Through the integration of advanced algorithms and neural network architectures, our project demonstrates the feasibility of transforming food images into actionable recipes. By bridging the gap between visual inspiration and practical implementation in the kitchen, this system offers users a convenient and innovative way to explore and recreate diverse culinary experiences.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82</TotalTime>
  <Words>752</Words>
  <Application>Microsoft Office PowerPoint</Application>
  <PresentationFormat>On-screen Show (4:3)</PresentationFormat>
  <Paragraphs>65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Oriel</vt:lpstr>
      <vt:lpstr>IMAGE TO RECIPE: GAN AI</vt:lpstr>
      <vt:lpstr>INDEX</vt:lpstr>
      <vt:lpstr>Problem statement</vt:lpstr>
      <vt:lpstr>Proposed solution</vt:lpstr>
      <vt:lpstr>SYSTEM APPROACH</vt:lpstr>
      <vt:lpstr>SYSTEM APPROACH</vt:lpstr>
      <vt:lpstr>ALGORITHM</vt:lpstr>
      <vt:lpstr>RESULT</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TO RECIPE: GAN AI</dc:title>
  <dc:creator>Acer</dc:creator>
  <cp:lastModifiedBy>Acer</cp:lastModifiedBy>
  <cp:revision>8</cp:revision>
  <dcterms:created xsi:type="dcterms:W3CDTF">2024-03-30T06:49:46Z</dcterms:created>
  <dcterms:modified xsi:type="dcterms:W3CDTF">2024-03-30T16:02:53Z</dcterms:modified>
</cp:coreProperties>
</file>