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A3C7D-0E88-4970-B297-5C755BD54653}" v="3" dt="2024-03-31T17:16:38.3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rajan" userId="a030848745adfe42" providerId="LiveId" clId="{CFDA3C7D-0E88-4970-B297-5C755BD54653}"/>
    <pc:docChg chg="undo redo custSel modSld">
      <pc:chgData name="sanjay rajan" userId="a030848745adfe42" providerId="LiveId" clId="{CFDA3C7D-0E88-4970-B297-5C755BD54653}" dt="2024-03-31T18:14:38.112" v="614"/>
      <pc:docMkLst>
        <pc:docMk/>
      </pc:docMkLst>
      <pc:sldChg chg="delSp modSp mod">
        <pc:chgData name="sanjay rajan" userId="a030848745adfe42" providerId="LiveId" clId="{CFDA3C7D-0E88-4970-B297-5C755BD54653}" dt="2024-03-31T18:13:22.292" v="391" actId="478"/>
        <pc:sldMkLst>
          <pc:docMk/>
          <pc:sldMk cId="0" sldId="256"/>
        </pc:sldMkLst>
        <pc:spChg chg="del mod">
          <ac:chgData name="sanjay rajan" userId="a030848745adfe42" providerId="LiveId" clId="{CFDA3C7D-0E88-4970-B297-5C755BD54653}" dt="2024-03-31T18:13:22.292" v="391" actId="478"/>
          <ac:spMkLst>
            <pc:docMk/>
            <pc:sldMk cId="0" sldId="256"/>
            <ac:spMk id="10" creationId="{00000000-0000-0000-0000-000000000000}"/>
          </ac:spMkLst>
        </pc:spChg>
      </pc:sldChg>
      <pc:sldChg chg="delSp modSp mod">
        <pc:chgData name="sanjay rajan" userId="a030848745adfe42" providerId="LiveId" clId="{CFDA3C7D-0E88-4970-B297-5C755BD54653}" dt="2024-03-31T18:13:45.811" v="419"/>
        <pc:sldMkLst>
          <pc:docMk/>
          <pc:sldMk cId="0" sldId="257"/>
        </pc:sldMkLst>
        <pc:spChg chg="del">
          <ac:chgData name="sanjay rajan" userId="a030848745adfe42" providerId="LiveId" clId="{CFDA3C7D-0E88-4970-B297-5C755BD54653}" dt="2024-03-31T18:13:38.531" v="394" actId="478"/>
          <ac:spMkLst>
            <pc:docMk/>
            <pc:sldMk cId="0" sldId="257"/>
            <ac:spMk id="2" creationId="{00000000-0000-0000-0000-000000000000}"/>
          </ac:spMkLst>
        </pc:spChg>
        <pc:spChg chg="mod">
          <ac:chgData name="sanjay rajan" userId="a030848745adfe42" providerId="LiveId" clId="{CFDA3C7D-0E88-4970-B297-5C755BD54653}" dt="2024-03-31T16:41:41.024" v="76" actId="20577"/>
          <ac:spMkLst>
            <pc:docMk/>
            <pc:sldMk cId="0" sldId="257"/>
            <ac:spMk id="17" creationId="{00000000-0000-0000-0000-000000000000}"/>
          </ac:spMkLst>
        </pc:spChg>
        <pc:spChg chg="del mod">
          <ac:chgData name="sanjay rajan" userId="a030848745adfe42" providerId="LiveId" clId="{CFDA3C7D-0E88-4970-B297-5C755BD54653}" dt="2024-03-31T18:13:45.811" v="419"/>
          <ac:spMkLst>
            <pc:docMk/>
            <pc:sldMk cId="0" sldId="257"/>
            <ac:spMk id="21" creationId="{00000000-0000-0000-0000-000000000000}"/>
          </ac:spMkLst>
        </pc:spChg>
        <pc:spChg chg="mod">
          <ac:chgData name="sanjay rajan" userId="a030848745adfe42" providerId="LiveId" clId="{CFDA3C7D-0E88-4970-B297-5C755BD54653}" dt="2024-03-31T16:54:42.400" v="91"/>
          <ac:spMkLst>
            <pc:docMk/>
            <pc:sldMk cId="0" sldId="257"/>
            <ac:spMk id="23" creationId="{00000000-0000-0000-0000-000000000000}"/>
          </ac:spMkLst>
        </pc:spChg>
        <pc:grpChg chg="del">
          <ac:chgData name="sanjay rajan" userId="a030848745adfe42" providerId="LiveId" clId="{CFDA3C7D-0E88-4970-B297-5C755BD54653}" dt="2024-03-31T18:13:29.353" v="393" actId="478"/>
          <ac:grpSpMkLst>
            <pc:docMk/>
            <pc:sldMk cId="0" sldId="257"/>
            <ac:grpSpMk id="18" creationId="{00000000-0000-0000-0000-000000000000}"/>
          </ac:grpSpMkLst>
        </pc:grpChg>
      </pc:sldChg>
      <pc:sldChg chg="addSp delSp modSp mod">
        <pc:chgData name="sanjay rajan" userId="a030848745adfe42" providerId="LiveId" clId="{CFDA3C7D-0E88-4970-B297-5C755BD54653}" dt="2024-03-31T18:13:57.749" v="446"/>
        <pc:sldMkLst>
          <pc:docMk/>
          <pc:sldMk cId="0" sldId="259"/>
        </pc:sldMkLst>
        <pc:spChg chg="add mod">
          <ac:chgData name="sanjay rajan" userId="a030848745adfe42" providerId="LiveId" clId="{CFDA3C7D-0E88-4970-B297-5C755BD54653}" dt="2024-03-31T17:16:18.569" v="289" actId="12"/>
          <ac:spMkLst>
            <pc:docMk/>
            <pc:sldMk cId="0" sldId="259"/>
            <ac:spMk id="6" creationId="{13B70959-5726-72A8-683C-9AEF5C75CA0A}"/>
          </ac:spMkLst>
        </pc:spChg>
        <pc:spChg chg="del mod">
          <ac:chgData name="sanjay rajan" userId="a030848745adfe42" providerId="LiveId" clId="{CFDA3C7D-0E88-4970-B297-5C755BD54653}" dt="2024-03-31T18:13:57.749" v="446"/>
          <ac:spMkLst>
            <pc:docMk/>
            <pc:sldMk cId="0" sldId="259"/>
            <ac:spMk id="9" creationId="{00000000-0000-0000-0000-000000000000}"/>
          </ac:spMkLst>
        </pc:spChg>
        <pc:spChg chg="del mod">
          <ac:chgData name="sanjay rajan" userId="a030848745adfe42" providerId="LiveId" clId="{CFDA3C7D-0E88-4970-B297-5C755BD54653}" dt="2024-03-31T17:07:38.719" v="94"/>
          <ac:spMkLst>
            <pc:docMk/>
            <pc:sldMk cId="0" sldId="259"/>
            <ac:spMk id="11" creationId="{00000000-0000-0000-0000-000000000000}"/>
          </ac:spMkLst>
        </pc:spChg>
        <pc:spChg chg="add del mod">
          <ac:chgData name="sanjay rajan" userId="a030848745adfe42" providerId="LiveId" clId="{CFDA3C7D-0E88-4970-B297-5C755BD54653}" dt="2024-03-31T17:14:27.279" v="162"/>
          <ac:spMkLst>
            <pc:docMk/>
            <pc:sldMk cId="0" sldId="259"/>
            <ac:spMk id="12" creationId="{DBD61FD1-47FD-C408-58ED-DCA3723D21F6}"/>
          </ac:spMkLst>
        </pc:spChg>
        <pc:spChg chg="add mod">
          <ac:chgData name="sanjay rajan" userId="a030848745adfe42" providerId="LiveId" clId="{CFDA3C7D-0E88-4970-B297-5C755BD54653}" dt="2024-03-31T17:19:14.554" v="327"/>
          <ac:spMkLst>
            <pc:docMk/>
            <pc:sldMk cId="0" sldId="259"/>
            <ac:spMk id="13" creationId="{0CE456B3-F564-D06F-469B-9095417A8815}"/>
          </ac:spMkLst>
        </pc:spChg>
        <pc:picChg chg="del">
          <ac:chgData name="sanjay rajan" userId="a030848745adfe42" providerId="LiveId" clId="{CFDA3C7D-0E88-4970-B297-5C755BD54653}" dt="2024-03-31T18:13:52.387" v="420" actId="478"/>
          <ac:picMkLst>
            <pc:docMk/>
            <pc:sldMk cId="0" sldId="259"/>
            <ac:picMk id="8" creationId="{00000000-0000-0000-0000-000000000000}"/>
          </ac:picMkLst>
        </pc:picChg>
      </pc:sldChg>
      <pc:sldChg chg="delSp modSp mod">
        <pc:chgData name="sanjay rajan" userId="a030848745adfe42" providerId="LiveId" clId="{CFDA3C7D-0E88-4970-B297-5C755BD54653}" dt="2024-03-31T18:14:03.522" v="472"/>
        <pc:sldMkLst>
          <pc:docMk/>
          <pc:sldMk cId="0" sldId="260"/>
        </pc:sldMkLst>
        <pc:spChg chg="del mod">
          <ac:chgData name="sanjay rajan" userId="a030848745adfe42" providerId="LiveId" clId="{CFDA3C7D-0E88-4970-B297-5C755BD54653}" dt="2024-03-31T18:14:03.522" v="472"/>
          <ac:spMkLst>
            <pc:docMk/>
            <pc:sldMk cId="0" sldId="260"/>
            <ac:spMk id="9" creationId="{00000000-0000-0000-0000-000000000000}"/>
          </ac:spMkLst>
        </pc:spChg>
        <pc:spChg chg="mod">
          <ac:chgData name="sanjay rajan" userId="a030848745adfe42" providerId="LiveId" clId="{CFDA3C7D-0E88-4970-B297-5C755BD54653}" dt="2024-03-31T17:29:08.745" v="334" actId="14100"/>
          <ac:spMkLst>
            <pc:docMk/>
            <pc:sldMk cId="0" sldId="260"/>
            <ac:spMk id="11" creationId="{00000000-0000-0000-0000-000000000000}"/>
          </ac:spMkLst>
        </pc:spChg>
      </pc:sldChg>
      <pc:sldChg chg="delSp modSp mod">
        <pc:chgData name="sanjay rajan" userId="a030848745adfe42" providerId="LiveId" clId="{CFDA3C7D-0E88-4970-B297-5C755BD54653}" dt="2024-03-31T18:14:09.254" v="498"/>
        <pc:sldMkLst>
          <pc:docMk/>
          <pc:sldMk cId="0" sldId="261"/>
        </pc:sldMkLst>
        <pc:spChg chg="del mod">
          <ac:chgData name="sanjay rajan" userId="a030848745adfe42" providerId="LiveId" clId="{CFDA3C7D-0E88-4970-B297-5C755BD54653}" dt="2024-03-31T18:14:09.254" v="498"/>
          <ac:spMkLst>
            <pc:docMk/>
            <pc:sldMk cId="0" sldId="261"/>
            <ac:spMk id="7" creationId="{00000000-0000-0000-0000-000000000000}"/>
          </ac:spMkLst>
        </pc:spChg>
        <pc:spChg chg="mod">
          <ac:chgData name="sanjay rajan" userId="a030848745adfe42" providerId="LiveId" clId="{CFDA3C7D-0E88-4970-B297-5C755BD54653}" dt="2024-03-31T17:34:19.757" v="339" actId="255"/>
          <ac:spMkLst>
            <pc:docMk/>
            <pc:sldMk cId="0" sldId="261"/>
            <ac:spMk id="9" creationId="{00000000-0000-0000-0000-000000000000}"/>
          </ac:spMkLst>
        </pc:spChg>
      </pc:sldChg>
      <pc:sldChg chg="delSp modSp mod">
        <pc:chgData name="sanjay rajan" userId="a030848745adfe42" providerId="LiveId" clId="{CFDA3C7D-0E88-4970-B297-5C755BD54653}" dt="2024-03-31T18:14:38.112" v="614"/>
        <pc:sldMkLst>
          <pc:docMk/>
          <pc:sldMk cId="0" sldId="262"/>
        </pc:sldMkLst>
        <pc:spChg chg="del mod">
          <ac:chgData name="sanjay rajan" userId="a030848745adfe42" providerId="LiveId" clId="{CFDA3C7D-0E88-4970-B297-5C755BD54653}" dt="2024-03-31T18:14:38.112" v="614"/>
          <ac:spMkLst>
            <pc:docMk/>
            <pc:sldMk cId="0" sldId="262"/>
            <ac:spMk id="8" creationId="{00000000-0000-0000-0000-000000000000}"/>
          </ac:spMkLst>
        </pc:spChg>
        <pc:spChg chg="mod">
          <ac:chgData name="sanjay rajan" userId="a030848745adfe42" providerId="LiveId" clId="{CFDA3C7D-0E88-4970-B297-5C755BD54653}" dt="2024-03-31T17:43:38.455" v="345" actId="14100"/>
          <ac:spMkLst>
            <pc:docMk/>
            <pc:sldMk cId="0" sldId="262"/>
            <ac:spMk id="10" creationId="{00000000-0000-0000-0000-000000000000}"/>
          </ac:spMkLst>
        </pc:spChg>
      </pc:sldChg>
      <pc:sldChg chg="delSp modSp mod">
        <pc:chgData name="sanjay rajan" userId="a030848745adfe42" providerId="LiveId" clId="{CFDA3C7D-0E88-4970-B297-5C755BD54653}" dt="2024-03-31T18:14:32.169" v="588"/>
        <pc:sldMkLst>
          <pc:docMk/>
          <pc:sldMk cId="0" sldId="263"/>
        </pc:sldMkLst>
        <pc:spChg chg="del mod">
          <ac:chgData name="sanjay rajan" userId="a030848745adfe42" providerId="LiveId" clId="{CFDA3C7D-0E88-4970-B297-5C755BD54653}" dt="2024-03-31T18:14:32.169" v="588"/>
          <ac:spMkLst>
            <pc:docMk/>
            <pc:sldMk cId="0" sldId="263"/>
            <ac:spMk id="2" creationId="{00000000-0000-0000-0000-000000000000}"/>
          </ac:spMkLst>
        </pc:spChg>
        <pc:spChg chg="mod">
          <ac:chgData name="sanjay rajan" userId="a030848745adfe42" providerId="LiveId" clId="{CFDA3C7D-0E88-4970-B297-5C755BD54653}" dt="2024-03-31T17:56:19.515" v="353" actId="14100"/>
          <ac:spMkLst>
            <pc:docMk/>
            <pc:sldMk cId="0" sldId="263"/>
            <ac:spMk id="9" creationId="{00000000-0000-0000-0000-000000000000}"/>
          </ac:spMkLst>
        </pc:spChg>
        <pc:picChg chg="mod">
          <ac:chgData name="sanjay rajan" userId="a030848745adfe42" providerId="LiveId" clId="{CFDA3C7D-0E88-4970-B297-5C755BD54653}" dt="2024-03-31T17:56:13.251" v="352" actId="1076"/>
          <ac:picMkLst>
            <pc:docMk/>
            <pc:sldMk cId="0" sldId="263"/>
            <ac:picMk id="6" creationId="{00000000-0000-0000-0000-000000000000}"/>
          </ac:picMkLst>
        </pc:picChg>
      </pc:sldChg>
      <pc:sldChg chg="delSp modSp mod">
        <pc:chgData name="sanjay rajan" userId="a030848745adfe42" providerId="LiveId" clId="{CFDA3C7D-0E88-4970-B297-5C755BD54653}" dt="2024-03-31T18:14:27.031" v="562"/>
        <pc:sldMkLst>
          <pc:docMk/>
          <pc:sldMk cId="0" sldId="264"/>
        </pc:sldMkLst>
        <pc:spChg chg="del mod">
          <ac:chgData name="sanjay rajan" userId="a030848745adfe42" providerId="LiveId" clId="{CFDA3C7D-0E88-4970-B297-5C755BD54653}" dt="2024-03-31T18:14:27.031" v="562"/>
          <ac:spMkLst>
            <pc:docMk/>
            <pc:sldMk cId="0" sldId="264"/>
            <ac:spMk id="2" creationId="{00000000-0000-0000-0000-000000000000}"/>
          </ac:spMkLst>
        </pc:spChg>
        <pc:spChg chg="del mod">
          <ac:chgData name="sanjay rajan" userId="a030848745adfe42" providerId="LiveId" clId="{CFDA3C7D-0E88-4970-B297-5C755BD54653}" dt="2024-03-31T18:02:06.478" v="384"/>
          <ac:spMkLst>
            <pc:docMk/>
            <pc:sldMk cId="0" sldId="264"/>
            <ac:spMk id="7" creationId="{00000000-0000-0000-0000-000000000000}"/>
          </ac:spMkLst>
        </pc:spChg>
        <pc:spChg chg="mod">
          <ac:chgData name="sanjay rajan" userId="a030848745adfe42" providerId="LiveId" clId="{CFDA3C7D-0E88-4970-B297-5C755BD54653}" dt="2024-03-31T18:02:01.882" v="382" actId="1076"/>
          <ac:spMkLst>
            <pc:docMk/>
            <pc:sldMk cId="0" sldId="264"/>
            <ac:spMk id="10" creationId="{00000000-0000-0000-0000-000000000000}"/>
          </ac:spMkLst>
        </pc:spChg>
      </pc:sldChg>
      <pc:sldChg chg="delSp modSp mod">
        <pc:chgData name="sanjay rajan" userId="a030848745adfe42" providerId="LiveId" clId="{CFDA3C7D-0E88-4970-B297-5C755BD54653}" dt="2024-03-31T18:14:21.153" v="536"/>
        <pc:sldMkLst>
          <pc:docMk/>
          <pc:sldMk cId="0" sldId="265"/>
        </pc:sldMkLst>
        <pc:spChg chg="del mod">
          <ac:chgData name="sanjay rajan" userId="a030848745adfe42" providerId="LiveId" clId="{CFDA3C7D-0E88-4970-B297-5C755BD54653}" dt="2024-03-31T18:14:21.152" v="534"/>
          <ac:spMkLst>
            <pc:docMk/>
            <pc:sldMk cId="0" sldId="265"/>
            <ac:spMk id="2" creationId="{00000000-0000-0000-0000-000000000000}"/>
          </ac:spMkLst>
        </pc:spChg>
        <pc:spChg chg="del mod">
          <ac:chgData name="sanjay rajan" userId="a030848745adfe42" providerId="LiveId" clId="{CFDA3C7D-0E88-4970-B297-5C755BD54653}" dt="2024-03-31T18:14:21.153" v="536"/>
          <ac:spMkLst>
            <pc:docMk/>
            <pc:sldMk cId="0" sldId="265"/>
            <ac:spMk id="8" creationId="{00000000-0000-0000-0000-000000000000}"/>
          </ac:spMkLst>
        </pc:spChg>
        <pc:spChg chg="mod">
          <ac:chgData name="sanjay rajan" userId="a030848745adfe42" providerId="LiveId" clId="{CFDA3C7D-0E88-4970-B297-5C755BD54653}" dt="2024-03-31T18:05:23.813" v="387" actId="255"/>
          <ac:spMkLst>
            <pc:docMk/>
            <pc:sldMk cId="0" sldId="265"/>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pPr/>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pPr/>
              <a:t>‹#›</a:t>
            </a:fld>
            <a:endParaRPr lang="en-IN"/>
          </a:p>
        </p:txBody>
      </p:sp>
    </p:spTree>
    <p:extLst>
      <p:ext uri="{BB962C8B-B14F-4D97-AF65-F5344CB8AC3E}">
        <p14:creationId xmlns=""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pPr/>
              <a:t>2</a:t>
            </a:fld>
            <a:endParaRPr lang="en-IN"/>
          </a:p>
        </p:txBody>
      </p:sp>
    </p:spTree>
    <p:extLst>
      <p:ext uri="{BB962C8B-B14F-4D97-AF65-F5344CB8AC3E}">
        <p14:creationId xmlns=""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91397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Sharan</a:t>
            </a:r>
            <a:r>
              <a:rPr lang="en-US" sz="3200" dirty="0" smtClean="0">
                <a:latin typeface="Trebuchet MS"/>
                <a:cs typeface="Trebuchet MS"/>
              </a:rPr>
              <a:t> </a:t>
            </a:r>
            <a:r>
              <a:rPr lang="en-US" sz="3200" dirty="0" err="1" smtClean="0">
                <a:latin typeface="Trebuchet MS"/>
                <a:cs typeface="Trebuchet MS"/>
              </a:rPr>
              <a:t>Vijaya</a:t>
            </a:r>
            <a:r>
              <a:rPr lang="en-US" sz="3200" dirty="0" err="1">
                <a:latin typeface="Trebuchet MS"/>
                <a:cs typeface="Trebuchet MS"/>
              </a:rPr>
              <a:t>n</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1219200" y="1447800"/>
            <a:ext cx="8224837" cy="1938992"/>
          </a:xfrm>
          <a:prstGeom prst="rect">
            <a:avLst/>
          </a:prstGeom>
          <a:noFill/>
        </p:spPr>
        <p:txBody>
          <a:bodyPr wrap="square" rtlCol="0">
            <a:spAutoFit/>
          </a:bodyPr>
          <a:lstStyle/>
          <a:p>
            <a:pPr algn="just"/>
            <a:r>
              <a:rPr lang="en-US" sz="2000" dirty="0" smtClean="0">
                <a:latin typeface="Arial" pitchFamily="34" charset="0"/>
                <a:cs typeface="Arial" pitchFamily="34" charset="0"/>
              </a:rPr>
              <a:t>The project generates hyper-realistic recipe images closely resembling real dishes, validated through rigorous evaluation processes. These images serve various purposes in culinary education, digital media, and art, enriching experiences and fostering creativity. </a:t>
            </a:r>
            <a:r>
              <a:rPr lang="en-US" sz="2000" smtClean="0">
                <a:latin typeface="Arial" pitchFamily="34" charset="0"/>
                <a:cs typeface="Arial" pitchFamily="34" charset="0"/>
              </a:rPr>
              <a:t>The outcomes underscore the capabilities of AI-driven image generation, with a dedicated focus on ethical considerations throughout its execution.</a:t>
            </a:r>
            <a:endParaRPr lang="en-IN" sz="20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IN" sz="2800" dirty="0"/>
              <a:t>GENERATING </a:t>
            </a:r>
            <a:r>
              <a:rPr lang="en-IN" sz="2800" dirty="0" smtClean="0"/>
              <a:t>RECIPE FROM</a:t>
            </a:r>
            <a:r>
              <a:rPr lang="en-IN" sz="2800" dirty="0" smtClean="0"/>
              <a:t> </a:t>
            </a:r>
            <a:r>
              <a:rPr lang="en-IN" sz="2800" dirty="0"/>
              <a:t>IMAGE USING GENERATIVE ADVERSARIAL NETWORK(GAN):</a:t>
            </a:r>
            <a:endParaRPr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1143000" y="2590800"/>
            <a:ext cx="8234426" cy="3046988"/>
          </a:xfrm>
          <a:prstGeom prst="rect">
            <a:avLst/>
          </a:prstGeom>
          <a:noFill/>
        </p:spPr>
        <p:txBody>
          <a:bodyPr wrap="square" rtlCol="0">
            <a:spAutoFit/>
          </a:bodyPr>
          <a:lstStyle/>
          <a:p>
            <a:pPr algn="just"/>
            <a:r>
              <a:rPr lang="en-US" sz="1600" dirty="0" smtClean="0">
                <a:latin typeface="Arial" pitchFamily="34" charset="0"/>
                <a:cs typeface="Arial" pitchFamily="34" charset="0"/>
              </a:rPr>
              <a:t>"Generating Recipe Maker Using Generative Adversarial Network" is an ambitious project that delves into the realm of artificial intelligence and computer vision to create realistic recipes from images. Leveraging the power of Generative Adversarial Networks (GANs), this endeavor seeks to overcome the challenges inherent in replicating the intricate details and ingredients of various dishes. At its core, the project employs a GAN architecture comprising a generator network and a discriminator network. The generator network takes random noise as input and learns to synthesize recipes that closely resemble the images provided, while the discriminator network evaluates the authenticity of these generated recipes. Through an iterative process of training and refinement, the generator network improves its ability to produce convincing recipes, while the discriminator network becomes increasingly adept at distinguishing between real and generated dishes.</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And </a:t>
            </a:r>
            <a:r>
              <a:rPr lang="en-US" spc="-20"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6" name="TextBox 5">
            <a:extLst>
              <a:ext uri="{FF2B5EF4-FFF2-40B4-BE49-F238E27FC236}">
                <a16:creationId xmlns="" xmlns:a16="http://schemas.microsoft.com/office/drawing/2014/main" id="{13B70959-5726-72A8-683C-9AEF5C75CA0A}"/>
              </a:ext>
            </a:extLst>
          </p:cNvPr>
          <p:cNvSpPr txBox="1"/>
          <p:nvPr/>
        </p:nvSpPr>
        <p:spPr>
          <a:xfrm>
            <a:off x="714375" y="1559689"/>
            <a:ext cx="99059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problem addressed by this project revolves around the difficulty of faithfully recreating realistic representations of recipes from images through artificial intelligence techniques. Despite the advancements in image generation enabled by Generative Adversarial Networks (GANs), generating lifelike and diverse recipes from images presents several challenges:</a:t>
            </a:r>
            <a:endParaRPr lang="en-IN" dirty="0"/>
          </a:p>
        </p:txBody>
      </p:sp>
      <p:sp>
        <p:nvSpPr>
          <p:cNvPr id="13" name="TextBox 12">
            <a:extLst>
              <a:ext uri="{FF2B5EF4-FFF2-40B4-BE49-F238E27FC236}">
                <a16:creationId xmlns="" xmlns:a16="http://schemas.microsoft.com/office/drawing/2014/main" id="{0CE456B3-F564-D06F-469B-9095417A8815}"/>
              </a:ext>
            </a:extLst>
          </p:cNvPr>
          <p:cNvSpPr txBox="1"/>
          <p:nvPr/>
        </p:nvSpPr>
        <p:spPr>
          <a:xfrm>
            <a:off x="2133600" y="3200399"/>
            <a:ext cx="5410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Complexity of Recipe Features</a:t>
            </a:r>
          </a:p>
          <a:p>
            <a:pPr marL="285750" indent="-285750">
              <a:buFont typeface="Arial" panose="020B0604020202020204" pitchFamily="34" charset="0"/>
              <a:buChar char="•"/>
            </a:pPr>
            <a:r>
              <a:rPr lang="en-US" dirty="0" smtClean="0"/>
              <a:t>Limited Availability of High-Quality Recipe Datasets</a:t>
            </a:r>
          </a:p>
          <a:p>
            <a:pPr marL="285750" indent="-285750">
              <a:buFont typeface="Arial" panose="020B0604020202020204" pitchFamily="34" charset="0"/>
              <a:buChar char="•"/>
            </a:pPr>
            <a:r>
              <a:rPr lang="en-US" dirty="0" smtClean="0"/>
              <a:t>Balancing Realism and Diversity in Recipe Depictions</a:t>
            </a:r>
          </a:p>
          <a:p>
            <a:pPr marL="285750" indent="-285750">
              <a:buFont typeface="Arial" panose="020B0604020202020204" pitchFamily="34" charset="0"/>
              <a:buChar char="•"/>
            </a:pPr>
            <a:r>
              <a:rPr lang="en-US" dirty="0" smtClean="0"/>
              <a:t>Evaluation of Recipe Quality and Fidelity</a:t>
            </a:r>
          </a:p>
          <a:p>
            <a:pPr marL="285750" indent="-285750">
              <a:buFont typeface="Arial" panose="020B0604020202020204" pitchFamily="34" charset="0"/>
              <a:buChar char="•"/>
            </a:pPr>
            <a:r>
              <a:rPr lang="en-US" dirty="0" smtClean="0"/>
              <a:t>Applicability and Generalization to Various Types of Dishes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76275" y="1752600"/>
            <a:ext cx="8467725" cy="2308324"/>
          </a:xfrm>
          <a:prstGeom prst="rect">
            <a:avLst/>
          </a:prstGeom>
          <a:noFill/>
        </p:spPr>
        <p:txBody>
          <a:bodyPr wrap="square" rtlCol="0">
            <a:spAutoFit/>
          </a:bodyPr>
          <a:lstStyle/>
          <a:p>
            <a:pPr algn="just"/>
            <a:r>
              <a:rPr lang="en-US" sz="1600" dirty="0" smtClean="0">
                <a:latin typeface="Arial" pitchFamily="34" charset="0"/>
                <a:cs typeface="Arial" pitchFamily="34" charset="0"/>
              </a:rPr>
              <a:t>Project Overview:</a:t>
            </a:r>
          </a:p>
          <a:p>
            <a:pPr algn="just"/>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The project aims to develop a recipe maker using advanced computer techniques called Generative Adversarial Networks. We'll collect a diverse range of food images, train the system to generate recipes based on those images, and verify their authenticity. These generated recipes can be utilized for culinary education, creating educational materials, and inspiring culinary artistry. We are committed to ensuring fairness and addressing any potential issues in our project. Ultimately, we'll disseminate our findings and contemplate avenues for future enhancements.</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838200" y="2057400"/>
            <a:ext cx="8696325" cy="2862322"/>
          </a:xfrm>
          <a:prstGeom prst="rect">
            <a:avLst/>
          </a:prstGeom>
          <a:noFill/>
        </p:spPr>
        <p:txBody>
          <a:bodyPr wrap="square" rtlCol="0">
            <a:spAutoFit/>
          </a:bodyPr>
          <a:lstStyle/>
          <a:p>
            <a:pPr algn="just"/>
            <a:r>
              <a:rPr lang="en-US" sz="2000" dirty="0" smtClean="0">
                <a:latin typeface="Arial" pitchFamily="34" charset="0"/>
                <a:cs typeface="Arial" pitchFamily="34" charset="0"/>
              </a:rPr>
              <a:t>1. Environmental Conservation Groups: Utilize images for education and conservation campaigns.</a:t>
            </a:r>
          </a:p>
          <a:p>
            <a:pPr algn="just"/>
            <a:r>
              <a:rPr lang="en-US" sz="2000" dirty="0" smtClean="0">
                <a:latin typeface="Arial" pitchFamily="34" charset="0"/>
                <a:cs typeface="Arial" pitchFamily="34" charset="0"/>
              </a:rPr>
              <a:t>2. Academic Institutions: Enhance biology and environmental studies with realistic recipe images.</a:t>
            </a:r>
          </a:p>
          <a:p>
            <a:pPr algn="just"/>
            <a:r>
              <a:rPr lang="en-US" sz="2000" dirty="0" smtClean="0">
                <a:latin typeface="Arial" pitchFamily="34" charset="0"/>
                <a:cs typeface="Arial" pitchFamily="34" charset="0"/>
              </a:rPr>
              <a:t>3. Digital Media and Entertainment Industry: Incorporate images for authenticity in films and games.</a:t>
            </a:r>
          </a:p>
          <a:p>
            <a:pPr algn="just"/>
            <a:r>
              <a:rPr lang="en-US" sz="2000" dirty="0" smtClean="0">
                <a:latin typeface="Arial" pitchFamily="34" charset="0"/>
                <a:cs typeface="Arial" pitchFamily="34" charset="0"/>
              </a:rPr>
              <a:t>4. Artists and </a:t>
            </a:r>
            <a:r>
              <a:rPr lang="en-US" sz="2000" dirty="0" err="1" smtClean="0">
                <a:latin typeface="Arial" pitchFamily="34" charset="0"/>
                <a:cs typeface="Arial" pitchFamily="34" charset="0"/>
              </a:rPr>
              <a:t>Creatives</a:t>
            </a:r>
            <a:r>
              <a:rPr lang="en-US" sz="2000" dirty="0" smtClean="0">
                <a:latin typeface="Arial" pitchFamily="34" charset="0"/>
                <a:cs typeface="Arial" pitchFamily="34" charset="0"/>
              </a:rPr>
              <a:t>: Use images as references for artwork and designs.</a:t>
            </a:r>
          </a:p>
          <a:p>
            <a:pPr algn="just"/>
            <a:r>
              <a:rPr lang="en-US" sz="2000" dirty="0" smtClean="0">
                <a:latin typeface="Arial" pitchFamily="34" charset="0"/>
                <a:cs typeface="Arial" pitchFamily="34" charset="0"/>
              </a:rPr>
              <a:t>5. General Public: Enjoy and share high-quality recipe images for personal use.</a:t>
            </a:r>
            <a:endParaRPr lang="en-IN"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3124200" y="1584006"/>
            <a:ext cx="6410325" cy="3785652"/>
          </a:xfrm>
          <a:prstGeom prst="rect">
            <a:avLst/>
          </a:prstGeom>
          <a:noFill/>
        </p:spPr>
        <p:txBody>
          <a:bodyPr wrap="square" rtlCol="0">
            <a:spAutoFit/>
          </a:bodyPr>
          <a:lstStyle/>
          <a:p>
            <a:pPr algn="just"/>
            <a:r>
              <a:rPr lang="en-US" sz="1600" dirty="0" smtClean="0">
                <a:latin typeface="Arial" pitchFamily="34" charset="0"/>
                <a:cs typeface="Arial" pitchFamily="34" charset="0"/>
              </a:rPr>
              <a:t>Our solution utilizes advanced Generative Adversarial Networks (GANs) to generate highly realistic and diverse images of recipes. By meticulously </a:t>
            </a:r>
            <a:r>
              <a:rPr lang="en-US" sz="1600" dirty="0" err="1" smtClean="0">
                <a:latin typeface="Arial" pitchFamily="34" charset="0"/>
                <a:cs typeface="Arial" pitchFamily="34" charset="0"/>
              </a:rPr>
              <a:t>curating</a:t>
            </a:r>
            <a:r>
              <a:rPr lang="en-US" sz="1600" dirty="0" smtClean="0">
                <a:latin typeface="Arial" pitchFamily="34" charset="0"/>
                <a:cs typeface="Arial" pitchFamily="34" charset="0"/>
              </a:rPr>
              <a:t> an extensive dataset of food images and training our GAN model, we can produce lifelike representations of recipes that closely resemble real-world dishes. The value proposition of our solution lies in its ability to provide high-quality and diverse recipe images for a variety of applications, including culinary education, digital media, and artistic endeavors. These images can be instrumental in promoting healthy eating habits, enriching culinary education materials, enhancing the authenticity of digital media content featuring food, and inspiring creativity in culinary arts. By offering a reliable and accessible source of realistic recipe images, our solution empowers stakeholders to engage in endeavors aimed at fostering a deeper appreciation for food and culinary culture while promoting sustainable food practices.</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283" y="3537730"/>
            <a:ext cx="2076450" cy="27336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099733" y="1507806"/>
            <a:ext cx="7639605" cy="4616648"/>
          </a:xfrm>
          <a:prstGeom prst="rect">
            <a:avLst/>
          </a:prstGeom>
          <a:noFill/>
        </p:spPr>
        <p:txBody>
          <a:bodyPr wrap="square" rtlCol="0">
            <a:spAutoFit/>
          </a:bodyPr>
          <a:lstStyle/>
          <a:p>
            <a:r>
              <a:rPr lang="en-US" sz="1400" dirty="0" smtClean="0"/>
              <a:t>1. </a:t>
            </a:r>
            <a:r>
              <a:rPr lang="en-US" sz="1400" b="1" dirty="0" smtClean="0"/>
              <a:t>Hyper-Realistic Depictions: </a:t>
            </a:r>
            <a:r>
              <a:rPr lang="en-US" sz="1400" dirty="0" smtClean="0"/>
              <a:t>Our solution produces recipe images that are exceptionally lifelike, capturing the smallest details of dish features with remarkable accuracy.</a:t>
            </a:r>
          </a:p>
          <a:p>
            <a:endParaRPr lang="en-US" sz="1400" dirty="0" smtClean="0"/>
          </a:p>
          <a:p>
            <a:r>
              <a:rPr lang="en-US" sz="1400" dirty="0" smtClean="0"/>
              <a:t>2. </a:t>
            </a:r>
            <a:r>
              <a:rPr lang="en-US" sz="1400" b="1" dirty="0" smtClean="0"/>
              <a:t>Diverse Representation: </a:t>
            </a:r>
            <a:r>
              <a:rPr lang="en-US" sz="1400" dirty="0" smtClean="0"/>
              <a:t>The generated images encompass a broad spectrum of recipe variations, including different cuisines, ingredients, and presentation styles, providing a comprehensive portrayal of culinary diversity.</a:t>
            </a:r>
          </a:p>
          <a:p>
            <a:endParaRPr lang="en-US" sz="1400" dirty="0" smtClean="0"/>
          </a:p>
          <a:p>
            <a:r>
              <a:rPr lang="en-US" sz="1400" dirty="0" smtClean="0"/>
              <a:t>3. </a:t>
            </a:r>
            <a:r>
              <a:rPr lang="en-US" sz="1400" b="1" dirty="0" smtClean="0"/>
              <a:t>Seamless Integration: </a:t>
            </a:r>
            <a:r>
              <a:rPr lang="en-US" sz="1400" dirty="0" smtClean="0"/>
              <a:t>These images seamlessly integrate into various applications and media, enhancing authenticity and immersion without sacrificing visual fidelity.</a:t>
            </a:r>
          </a:p>
          <a:p>
            <a:endParaRPr lang="en-US" sz="1400" dirty="0" smtClean="0"/>
          </a:p>
          <a:p>
            <a:r>
              <a:rPr lang="en-US" sz="1400" dirty="0" smtClean="0"/>
              <a:t>4. </a:t>
            </a:r>
            <a:r>
              <a:rPr lang="en-US" sz="1400" b="1" dirty="0" smtClean="0"/>
              <a:t>Unprecedented Realism: </a:t>
            </a:r>
            <a:r>
              <a:rPr lang="en-US" sz="1400" dirty="0" smtClean="0"/>
              <a:t>The level of realism achieved by our solution exceeds expectations, captivating audiences and fostering appreciation for the artistry and diversity of culinary creations.</a:t>
            </a:r>
          </a:p>
          <a:p>
            <a:endParaRPr lang="en-US" sz="1400" dirty="0" smtClean="0"/>
          </a:p>
          <a:p>
            <a:r>
              <a:rPr lang="en-US" sz="1400" dirty="0" smtClean="0"/>
              <a:t>5. </a:t>
            </a:r>
            <a:r>
              <a:rPr lang="en-US" sz="1400" b="1" dirty="0" smtClean="0"/>
              <a:t>Versatile Utility: </a:t>
            </a:r>
            <a:r>
              <a:rPr lang="en-US" sz="1400" dirty="0" smtClean="0"/>
              <a:t>From cooking tutorials to menu design, the generated images find applications across a wide array of domains, showcasing their versatility and practical significance in the culinary world.</a:t>
            </a:r>
          </a:p>
          <a:p>
            <a:endParaRPr lang="en-US" sz="1400" dirty="0" smtClean="0"/>
          </a:p>
          <a:p>
            <a:r>
              <a:rPr lang="en-US" sz="1400" dirty="0" smtClean="0"/>
              <a:t>6. </a:t>
            </a:r>
            <a:r>
              <a:rPr lang="en-US" sz="1400" b="1" dirty="0" smtClean="0"/>
              <a:t>Engagement and Impact: </a:t>
            </a:r>
            <a:r>
              <a:rPr lang="en-US" sz="1400" dirty="0" smtClean="0"/>
              <a:t>The wow factor of our solution lies in its ability to engage and inspire audiences, sparking curiosity, empathy, and action towards promoting culinary creativity and sustainable food practices.</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1447800" y="1367853"/>
            <a:ext cx="8791604" cy="4708981"/>
          </a:xfrm>
          <a:prstGeom prst="rect">
            <a:avLst/>
          </a:prstGeom>
          <a:noFill/>
        </p:spPr>
        <p:txBody>
          <a:bodyPr wrap="square" rtlCol="0">
            <a:spAutoFit/>
          </a:bodyPr>
          <a:lstStyle/>
          <a:p>
            <a:r>
              <a:rPr lang="en-US" sz="2000" dirty="0" smtClean="0"/>
              <a:t>1. Utilize Generative Adversarial Network (GAN) for recipe image generation.</a:t>
            </a:r>
          </a:p>
          <a:p>
            <a:r>
              <a:rPr lang="en-US" sz="2000" dirty="0" smtClean="0"/>
              <a:t>2. Employ Deep </a:t>
            </a:r>
            <a:r>
              <a:rPr lang="en-US" sz="2000" dirty="0" err="1" smtClean="0"/>
              <a:t>Convolutional</a:t>
            </a:r>
            <a:r>
              <a:rPr lang="en-US" sz="2000" dirty="0" smtClean="0"/>
              <a:t> Neural Networks (CNNs) for precise feature extraction.</a:t>
            </a:r>
          </a:p>
          <a:p>
            <a:r>
              <a:rPr lang="en-US" sz="2000" dirty="0" smtClean="0"/>
              <a:t>3. Implement feature matching techniques to refine recipe quality.</a:t>
            </a:r>
          </a:p>
          <a:p>
            <a:r>
              <a:rPr lang="en-US" sz="2000" dirty="0" smtClean="0"/>
              <a:t>4. Augment and meticulously curate the dataset to ensure diversity and representativeness of dishes.</a:t>
            </a:r>
          </a:p>
          <a:p>
            <a:r>
              <a:rPr lang="en-US" sz="2000" dirty="0" smtClean="0"/>
              <a:t>5. Fine-tune </a:t>
            </a:r>
            <a:r>
              <a:rPr lang="en-US" sz="2000" dirty="0" err="1" smtClean="0"/>
              <a:t>hyperparameters</a:t>
            </a:r>
            <a:r>
              <a:rPr lang="en-US" sz="2000" dirty="0" smtClean="0"/>
              <a:t> meticulously for optimized training performance.</a:t>
            </a:r>
          </a:p>
          <a:p>
            <a:r>
              <a:rPr lang="en-US" sz="2000" dirty="0" smtClean="0"/>
              <a:t>6. Establish robust evaluation metrics for objective assessment of recipe quality.</a:t>
            </a:r>
          </a:p>
          <a:p>
            <a:r>
              <a:rPr lang="en-US" sz="2000" dirty="0" smtClean="0"/>
              <a:t>7. Investigate transfer learning strategies to enhance generalization capabilities.</a:t>
            </a:r>
          </a:p>
          <a:p>
            <a:r>
              <a:rPr lang="en-US" sz="2000" dirty="0" smtClean="0"/>
              <a:t>8. Maintain a constant awareness of ethical implications at every stage of the modeling process.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TotalTime>
  <Words>971</Words>
  <Application>Microsoft Office PowerPoint</Application>
  <PresentationFormat>Custom</PresentationFormat>
  <Paragraphs>66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GENERATING RECIPE FROM IMAGE USING GENERATIVE ADVERSARIAL NETWORK(GAN):</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7</cp:revision>
  <dcterms:created xsi:type="dcterms:W3CDTF">2024-03-28T04:06:34Z</dcterms:created>
  <dcterms:modified xsi:type="dcterms:W3CDTF">2024-04-01T16:34:07Z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