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Nothing You Could Do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NothingYouCouldD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FleaWhere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Nothing You Could Do"/>
                <a:ea typeface="Nothing You Could Do"/>
                <a:cs typeface="Nothing You Could Do"/>
                <a:sym typeface="Nothing You Could Do"/>
              </a:rPr>
              <a:t>Ad hoc marketplace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 of the app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Allow users to organise an ad-hoc event where others sellers can come together to sell things, once enough interest for the event is garnered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Stories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 want to organise a flea market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 want to sell stuff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I want to buy stuff or attend events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flow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Bryant decides to organize an flea market, he starts an event on the app, and invites others to sell things at the event.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Once there are enough sellers, event gets publicised, and guests are asked to indicate interest. Once an event has met the targeted number of attendees, it gets confirmed.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648925" y="790525"/>
            <a:ext cx="2666400" cy="247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967300" y="871300"/>
            <a:ext cx="15339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Event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985125" y="1699025"/>
            <a:ext cx="1427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Description</a:t>
            </a:r>
          </a:p>
        </p:txBody>
      </p:sp>
      <p:sp>
        <p:nvSpPr>
          <p:cNvPr id="99" name="Shape 99"/>
          <p:cNvSpPr/>
          <p:nvPr/>
        </p:nvSpPr>
        <p:spPr>
          <a:xfrm>
            <a:off x="772775" y="3539600"/>
            <a:ext cx="542700" cy="554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398100" y="3539600"/>
            <a:ext cx="542700" cy="554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023425" y="3539600"/>
            <a:ext cx="542700" cy="554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648750" y="3539600"/>
            <a:ext cx="542700" cy="554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1032225" y="2429600"/>
            <a:ext cx="15339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Shops</a:t>
            </a:r>
          </a:p>
        </p:txBody>
      </p:sp>
      <p:cxnSp>
        <p:nvCxnSpPr>
          <p:cNvPr id="104" name="Shape 104"/>
          <p:cNvCxnSpPr>
            <a:stCxn id="99" idx="0"/>
          </p:cNvCxnSpPr>
          <p:nvPr/>
        </p:nvCxnSpPr>
        <p:spPr>
          <a:xfrm flipH="1" rot="10800000">
            <a:off x="1044125" y="2914400"/>
            <a:ext cx="360000" cy="6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>
            <a:stCxn id="100" idx="0"/>
            <a:endCxn id="103" idx="2"/>
          </p:cNvCxnSpPr>
          <p:nvPr/>
        </p:nvCxnSpPr>
        <p:spPr>
          <a:xfrm flipH="1" rot="10800000">
            <a:off x="1669450" y="3054800"/>
            <a:ext cx="12960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>
            <a:stCxn id="101" idx="0"/>
          </p:cNvCxnSpPr>
          <p:nvPr/>
        </p:nvCxnSpPr>
        <p:spPr>
          <a:xfrm rot="10800000">
            <a:off x="2005875" y="2879000"/>
            <a:ext cx="288900" cy="6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>
            <a:stCxn id="102" idx="0"/>
          </p:cNvCxnSpPr>
          <p:nvPr/>
        </p:nvCxnSpPr>
        <p:spPr>
          <a:xfrm rot="10800000">
            <a:off x="2359700" y="2867000"/>
            <a:ext cx="5604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" name="Shape 108"/>
          <p:cNvSpPr/>
          <p:nvPr/>
        </p:nvSpPr>
        <p:spPr>
          <a:xfrm>
            <a:off x="3539625" y="3032275"/>
            <a:ext cx="1427700" cy="15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3539625" y="3645800"/>
            <a:ext cx="1427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Items for sales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480750" y="3054800"/>
            <a:ext cx="15339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Shop</a:t>
            </a:r>
          </a:p>
        </p:txBody>
      </p:sp>
      <p:cxnSp>
        <p:nvCxnSpPr>
          <p:cNvPr id="111" name="Shape 111"/>
          <p:cNvCxnSpPr>
            <a:stCxn id="102" idx="3"/>
            <a:endCxn id="109" idx="1"/>
          </p:cNvCxnSpPr>
          <p:nvPr/>
        </p:nvCxnSpPr>
        <p:spPr>
          <a:xfrm>
            <a:off x="3191450" y="3816800"/>
            <a:ext cx="34830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707925" y="3645800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Shop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315475" y="3645800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Shop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005875" y="3645800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Shop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566125" y="3586800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Shop</a:t>
            </a:r>
          </a:p>
        </p:txBody>
      </p:sp>
      <p:cxnSp>
        <p:nvCxnSpPr>
          <p:cNvPr id="116" name="Shape 116"/>
          <p:cNvCxnSpPr>
            <a:stCxn id="96" idx="3"/>
          </p:cNvCxnSpPr>
          <p:nvPr/>
        </p:nvCxnSpPr>
        <p:spPr>
          <a:xfrm>
            <a:off x="3315325" y="2029375"/>
            <a:ext cx="1699200" cy="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" name="Shape 117"/>
          <p:cNvSpPr/>
          <p:nvPr/>
        </p:nvSpPr>
        <p:spPr>
          <a:xfrm>
            <a:off x="5014525" y="577100"/>
            <a:ext cx="2123700" cy="306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197275" y="683375"/>
            <a:ext cx="15339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Event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195300" y="1201800"/>
            <a:ext cx="1427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Description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195300" y="1660212"/>
            <a:ext cx="1427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Target #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233175" y="2199487"/>
            <a:ext cx="1427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Who’s going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180075" y="2914400"/>
            <a:ext cx="15339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Shops</a:t>
            </a:r>
          </a:p>
        </p:txBody>
      </p:sp>
      <p:cxnSp>
        <p:nvCxnSpPr>
          <p:cNvPr id="123" name="Shape 123"/>
          <p:cNvCxnSpPr/>
          <p:nvPr/>
        </p:nvCxnSpPr>
        <p:spPr>
          <a:xfrm flipH="1" rot="10800000">
            <a:off x="684325" y="2466025"/>
            <a:ext cx="2666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/>
          <p:nvPr/>
        </p:nvCxnSpPr>
        <p:spPr>
          <a:xfrm flipH="1" rot="10800000">
            <a:off x="684325" y="1415750"/>
            <a:ext cx="2654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5026250" y="1179875"/>
            <a:ext cx="2147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/>
          <p:nvPr/>
        </p:nvCxnSpPr>
        <p:spPr>
          <a:xfrm>
            <a:off x="5002650" y="2902475"/>
            <a:ext cx="217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7" name="Shape 127"/>
          <p:cNvSpPr txBox="1"/>
          <p:nvPr/>
        </p:nvSpPr>
        <p:spPr>
          <a:xfrm>
            <a:off x="3645800" y="1522025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Publish</a:t>
            </a:r>
          </a:p>
        </p:txBody>
      </p:sp>
      <p:sp>
        <p:nvSpPr>
          <p:cNvPr id="128" name="Shape 128"/>
          <p:cNvSpPr/>
          <p:nvPr/>
        </p:nvSpPr>
        <p:spPr>
          <a:xfrm>
            <a:off x="7456800" y="1686200"/>
            <a:ext cx="1533900" cy="1474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7504125" y="1902125"/>
            <a:ext cx="15339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Event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Confirm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</a:p>
        </p:txBody>
      </p:sp>
      <p:cxnSp>
        <p:nvCxnSpPr>
          <p:cNvPr id="130" name="Shape 130"/>
          <p:cNvCxnSpPr>
            <a:stCxn id="127" idx="0"/>
            <a:endCxn id="128" idx="1"/>
          </p:cNvCxnSpPr>
          <p:nvPr/>
        </p:nvCxnSpPr>
        <p:spPr>
          <a:xfrm>
            <a:off x="7043900" y="1522025"/>
            <a:ext cx="6375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" name="Shape 131"/>
          <p:cNvSpPr/>
          <p:nvPr/>
        </p:nvSpPr>
        <p:spPr>
          <a:xfrm>
            <a:off x="5311612" y="2577075"/>
            <a:ext cx="279000" cy="29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653687" y="2577075"/>
            <a:ext cx="279000" cy="29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995762" y="2577075"/>
            <a:ext cx="279000" cy="29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337837" y="2577075"/>
            <a:ext cx="279000" cy="29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Functionality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Create Event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Invite other sellers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Push to events board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Manage Attendance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</a:t>
            </a:r>
            <a:r>
              <a:rPr lang="en"/>
              <a:t>functionalities</a:t>
            </a:r>
            <a:r>
              <a:rPr lang="en"/>
              <a:t> 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Create event in facebook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Messaging between organizer, sellers, guests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