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758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</a:t>
            </a:r>
            <a:r>
              <a:rPr lang="en-AU" sz="1200" b="1" i="1" dirty="0" err="1"/>
              <a:t>Timebound</a:t>
            </a:r>
            <a:r>
              <a:rPr lang="en-AU" sz="1200" b="1" i="1" dirty="0"/>
              <a:t>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58360" y="1590528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smtClean="0"/>
              <a:t>Nordic Sensor Company (NSC), a top-five player in the </a:t>
            </a:r>
            <a:r>
              <a:rPr lang="en-US" sz="1100" dirty="0" err="1" smtClean="0"/>
              <a:t>IoT</a:t>
            </a:r>
            <a:r>
              <a:rPr lang="en-US" sz="1100" dirty="0" smtClean="0"/>
              <a:t> sensor space focusing on energy consumption and </a:t>
            </a:r>
            <a:r>
              <a:rPr lang="en-US" sz="1100" dirty="0" smtClean="0"/>
              <a:t>production. It has been </a:t>
            </a:r>
            <a:r>
              <a:rPr lang="en-US" sz="1100" dirty="0" smtClean="0"/>
              <a:t>observed that current sensor failure rate is 15</a:t>
            </a:r>
            <a:r>
              <a:rPr lang="en-US" sz="1100" dirty="0" smtClean="0"/>
              <a:t>%. To bring it back below 5% level the </a:t>
            </a:r>
            <a:r>
              <a:rPr lang="en-US" sz="1100" dirty="0" smtClean="0"/>
              <a:t>management . The company needs to know which manufacturer to shutdown or parts supplier to stop buying from in order to get the failure rate back down below 5</a:t>
            </a:r>
            <a:r>
              <a:rPr lang="en-US" sz="1100" dirty="0" smtClean="0"/>
              <a:t>%.</a:t>
            </a:r>
            <a:endParaRPr sz="110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smtClean="0"/>
              <a:t>if </a:t>
            </a:r>
            <a:r>
              <a:rPr lang="en-US" dirty="0" smtClean="0"/>
              <a:t>there are problems with our parts or manufacturing systems, </a:t>
            </a:r>
            <a:r>
              <a:rPr lang="en-US" dirty="0" smtClean="0"/>
              <a:t> </a:t>
            </a:r>
            <a:r>
              <a:rPr lang="en-US" dirty="0" smtClean="0"/>
              <a:t>shut down the manufacturing line and address the issue. </a:t>
            </a:r>
            <a:endParaRPr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smtClean="0"/>
              <a:t>connect </a:t>
            </a:r>
            <a:r>
              <a:rPr lang="en-US" dirty="0" smtClean="0"/>
              <a:t>the parts suppliers and manufacturer to each </a:t>
            </a:r>
            <a:r>
              <a:rPr lang="en-US" dirty="0" smtClean="0"/>
              <a:t>In Sense </a:t>
            </a:r>
            <a:r>
              <a:rPr lang="en-US" dirty="0" smtClean="0"/>
              <a:t>sensor </a:t>
            </a:r>
            <a:r>
              <a:rPr lang="en-US" dirty="0" smtClean="0"/>
              <a:t>and check </a:t>
            </a:r>
            <a:r>
              <a:rPr lang="en-US" dirty="0" smtClean="0"/>
              <a:t>whether it failed on testing.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smtClean="0"/>
              <a:t>the column labels probably don’t make much sense since </a:t>
            </a:r>
            <a:r>
              <a:rPr lang="en-US" dirty="0" smtClean="0"/>
              <a:t>most </a:t>
            </a:r>
            <a:r>
              <a:rPr lang="en-US" dirty="0" smtClean="0"/>
              <a:t>of these are vendor </a:t>
            </a:r>
            <a:r>
              <a:rPr lang="en-US" dirty="0" smtClean="0"/>
              <a:t>codes.</a:t>
            </a:r>
            <a:endParaRPr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smtClean="0"/>
              <a:t>Cert – data </a:t>
            </a:r>
            <a:r>
              <a:rPr lang="en-US" smtClean="0"/>
              <a:t>in excel format.</a:t>
            </a:r>
            <a:endParaRPr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James </a:t>
            </a:r>
            <a:r>
              <a:rPr lang="en-US" sz="1100" dirty="0" err="1" smtClean="0"/>
              <a:t>Hansk</a:t>
            </a:r>
            <a:r>
              <a:rPr lang="en-US" sz="1100" dirty="0" smtClean="0"/>
              <a:t>(CEO) , Karen Chu(</a:t>
            </a:r>
            <a:r>
              <a:rPr lang="en-US" sz="1100" dirty="0" err="1" smtClean="0"/>
              <a:t>LtihBut</a:t>
            </a:r>
            <a:r>
              <a:rPr lang="en-US" sz="1100" dirty="0" smtClean="0"/>
              <a:t>-President)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Otto Evans((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President), Anna Landis(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Lithbat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Tony Abraham(</a:t>
            </a:r>
            <a:r>
              <a:rPr lang="en-US" sz="1100" dirty="0" err="1" smtClean="0"/>
              <a:t>InSense</a:t>
            </a:r>
            <a:r>
              <a:rPr lang="en-US" sz="1100" dirty="0" smtClean="0"/>
              <a:t> VP) , Shane Buchholz(Head Engineer)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Bernard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(CTO),   Gary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Neumont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(Head of Manufacturing)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Vince </a:t>
            </a:r>
            <a:r>
              <a:rPr lang="en-US" sz="1100" dirty="0" err="1" smtClean="0"/>
              <a:t>Maccano</a:t>
            </a:r>
            <a:r>
              <a:rPr lang="en-US" sz="1100" dirty="0" smtClean="0"/>
              <a:t>(Head of Data Science), Jessica Jones(QA/</a:t>
            </a:r>
            <a:r>
              <a:rPr lang="en-US" sz="1100" dirty="0" err="1" smtClean="0"/>
              <a:t>QCengineer</a:t>
            </a:r>
            <a:r>
              <a:rPr lang="en-US" sz="1100" dirty="0" smtClean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Jane Smith(Student, Data Science)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AU" b="1" dirty="0" smtClean="0"/>
              <a:t>What can be the reason of </a:t>
            </a:r>
            <a:r>
              <a:rPr lang="en-US" b="1" dirty="0" smtClean="0"/>
              <a:t>sensor failure rate </a:t>
            </a:r>
            <a:r>
              <a:rPr lang="en-US" b="1" dirty="0" smtClean="0"/>
              <a:t>of 15% </a:t>
            </a:r>
            <a:r>
              <a:rPr lang="en-US" b="1" dirty="0" smtClean="0"/>
              <a:t>at Nordic Sensor Company (NSC</a:t>
            </a:r>
            <a:r>
              <a:rPr lang="en-US" b="1" dirty="0" smtClean="0"/>
              <a:t>)?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538</Words>
  <PresentationFormat>On-screen Show (4:3)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JIJO</cp:lastModifiedBy>
  <cp:revision>21</cp:revision>
  <dcterms:modified xsi:type="dcterms:W3CDTF">2020-05-07T21:02:15Z</dcterms:modified>
</cp:coreProperties>
</file>