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88686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000" dirty="0" err="1" smtClean="0"/>
              <a:t>Monalco</a:t>
            </a:r>
            <a:r>
              <a:rPr lang="en-US" sz="1000" dirty="0" smtClean="0"/>
              <a:t> Mining is one of the world’s largest iron ore mining companies in the world and has offices located across the globe. </a:t>
            </a:r>
            <a:r>
              <a:rPr lang="en-US" sz="1000" dirty="0" smtClean="0"/>
              <a:t>Demand </a:t>
            </a:r>
            <a:r>
              <a:rPr lang="en-US" sz="1000" dirty="0" smtClean="0"/>
              <a:t>for iron has been increasing around the world and market prices have ramped up significantly to $110 per ton of iron ore . However, with the increased market </a:t>
            </a:r>
            <a:r>
              <a:rPr lang="en-US" sz="1000" dirty="0" smtClean="0"/>
              <a:t>supply prices </a:t>
            </a:r>
            <a:r>
              <a:rPr lang="en-US" sz="1000" dirty="0" smtClean="0"/>
              <a:t>have now shifted downwards, averaging $55/ton</a:t>
            </a:r>
            <a:r>
              <a:rPr lang="en-US" sz="1000" dirty="0" smtClean="0"/>
              <a:t>. So the management team </a:t>
            </a:r>
            <a:r>
              <a:rPr lang="en-US" sz="1000" dirty="0" smtClean="0"/>
              <a:t>has decided </a:t>
            </a:r>
            <a:r>
              <a:rPr lang="en-US" sz="1000" dirty="0" smtClean="0"/>
              <a:t>to focus </a:t>
            </a:r>
            <a:r>
              <a:rPr lang="en-US" sz="1000" dirty="0" smtClean="0"/>
              <a:t>on streamlining costs, particularly maintenance </a:t>
            </a:r>
            <a:r>
              <a:rPr lang="en-US" sz="1000" dirty="0" smtClean="0"/>
              <a:t>expenditure.</a:t>
            </a:r>
            <a:endParaRPr sz="100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b="1" dirty="0" smtClean="0"/>
              <a:t>Cost cutting has to be applied before </a:t>
            </a:r>
            <a:r>
              <a:rPr lang="en-US" sz="1100" dirty="0" smtClean="0"/>
              <a:t>breakeven of $</a:t>
            </a:r>
            <a:r>
              <a:rPr lang="en-US" sz="1100" dirty="0" smtClean="0"/>
              <a:t>50/ton.</a:t>
            </a:r>
            <a:endParaRPr lang="en-US" sz="1071" b="1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sz="1071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 smtClean="0"/>
              <a:t>excess </a:t>
            </a:r>
            <a:r>
              <a:rPr lang="en-US" sz="1100" dirty="0" smtClean="0"/>
              <a:t>wear will be taken </a:t>
            </a:r>
            <a:r>
              <a:rPr lang="en-US" sz="1100" dirty="0" smtClean="0"/>
              <a:t>care of and </a:t>
            </a:r>
            <a:r>
              <a:rPr lang="en-US" sz="1100" dirty="0" smtClean="0"/>
              <a:t>shave </a:t>
            </a:r>
            <a:r>
              <a:rPr lang="en-US" sz="1100" dirty="0" smtClean="0"/>
              <a:t>off ~ %20 worth of costs over the year </a:t>
            </a:r>
            <a:r>
              <a:rPr lang="en-US" sz="1100" dirty="0" err="1" smtClean="0"/>
              <a:t>w.r.t</a:t>
            </a:r>
            <a:r>
              <a:rPr lang="en-US" sz="1100" dirty="0" smtClean="0"/>
              <a:t> ore crusher maintenance </a:t>
            </a:r>
            <a:r>
              <a:rPr lang="en-US" sz="1100" dirty="0" smtClean="0"/>
              <a:t>and </a:t>
            </a:r>
            <a:r>
              <a:rPr lang="en-US" sz="1100" dirty="0" smtClean="0"/>
              <a:t>recommended OEM limit of one maintenance event at every 50,000 tons of iron ore </a:t>
            </a:r>
            <a:r>
              <a:rPr lang="en-US" sz="1100" dirty="0" smtClean="0"/>
              <a:t>processed</a:t>
            </a:r>
            <a:r>
              <a:rPr lang="en-US" sz="1100" dirty="0" smtClean="0"/>
              <a:t> </a:t>
            </a:r>
            <a:r>
              <a:rPr lang="en-US" sz="1100" dirty="0" smtClean="0"/>
              <a:t>has to be followed.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 smtClean="0"/>
              <a:t>need to scale back on </a:t>
            </a:r>
            <a:r>
              <a:rPr lang="en-US" sz="1100" dirty="0" smtClean="0"/>
              <a:t>annual </a:t>
            </a:r>
            <a:r>
              <a:rPr lang="en-US" sz="1100" dirty="0" smtClean="0"/>
              <a:t>maintenance expenditure of $30M for the ore crushers </a:t>
            </a:r>
            <a:r>
              <a:rPr lang="en-US" sz="1100" smtClean="0"/>
              <a:t>which is </a:t>
            </a:r>
            <a:r>
              <a:rPr lang="en-US" sz="1100" smtClean="0"/>
              <a:t>not </a:t>
            </a:r>
            <a:r>
              <a:rPr lang="en-US" sz="1100" smtClean="0"/>
              <a:t>sustainable.</a:t>
            </a:r>
            <a:endParaRPr sz="107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 smtClean="0"/>
              <a:t>Data Historian – s includes information on how many </a:t>
            </a:r>
            <a:r>
              <a:rPr lang="en-US" sz="1100" dirty="0" err="1" smtClean="0"/>
              <a:t>tonnes</a:t>
            </a:r>
            <a:r>
              <a:rPr lang="en-US" sz="1100" dirty="0" smtClean="0"/>
              <a:t> of Iron Ore we have </a:t>
            </a:r>
            <a:r>
              <a:rPr lang="en-US" sz="1100" dirty="0" smtClean="0"/>
              <a:t>processed.</a:t>
            </a:r>
          </a:p>
          <a:p>
            <a:pPr lvl="0"/>
            <a:r>
              <a:rPr lang="en-US" sz="1100" dirty="0" smtClean="0"/>
              <a:t>Ellipse-s includes information on the old work orders that used to be raised for our </a:t>
            </a:r>
            <a:r>
              <a:rPr lang="en-US" sz="1100" dirty="0" smtClean="0"/>
              <a:t>equipment before SAP</a:t>
            </a:r>
          </a:p>
          <a:p>
            <a:pPr lvl="0"/>
            <a:r>
              <a:rPr lang="en-US" sz="1100" dirty="0" smtClean="0"/>
              <a:t>SAP-work order requests that have been raised for maintenance </a:t>
            </a:r>
            <a:r>
              <a:rPr lang="en-US" sz="1100" dirty="0" smtClean="0"/>
              <a:t>work.</a:t>
            </a:r>
            <a:endParaRPr sz="107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 smtClean="0"/>
              <a:t>Chanel Adams (</a:t>
            </a:r>
            <a:r>
              <a:rPr lang="en-US" sz="1100" dirty="0" smtClean="0"/>
              <a:t>Reliability Engineer), </a:t>
            </a:r>
            <a:r>
              <a:rPr lang="en-US" sz="1100" dirty="0" smtClean="0"/>
              <a:t>Jonas Richards (</a:t>
            </a:r>
            <a:r>
              <a:rPr lang="en-US" sz="1100" dirty="0" smtClean="0"/>
              <a:t>Asset </a:t>
            </a:r>
            <a:r>
              <a:rPr lang="en-US" sz="1100" dirty="0" smtClean="0"/>
              <a:t>Integrity </a:t>
            </a:r>
            <a:r>
              <a:rPr lang="en-US" sz="1100" dirty="0" smtClean="0"/>
              <a:t>Manager), </a:t>
            </a:r>
            <a:r>
              <a:rPr lang="en-US" sz="1100" dirty="0" smtClean="0"/>
              <a:t>Bruce Banner </a:t>
            </a:r>
            <a:r>
              <a:rPr lang="en-US" sz="1100" dirty="0" smtClean="0"/>
              <a:t>( </a:t>
            </a:r>
            <a:r>
              <a:rPr lang="en-US" sz="1100" dirty="0" smtClean="0"/>
              <a:t>Maintenance </a:t>
            </a:r>
            <a:r>
              <a:rPr lang="en-US" sz="1100" dirty="0" smtClean="0"/>
              <a:t>SME), </a:t>
            </a:r>
            <a:r>
              <a:rPr lang="en-US" sz="1100" dirty="0" smtClean="0"/>
              <a:t>Jane </a:t>
            </a:r>
            <a:r>
              <a:rPr lang="en-US" sz="1100" dirty="0" err="1" smtClean="0"/>
              <a:t>Steere</a:t>
            </a:r>
            <a:r>
              <a:rPr lang="en-US" sz="1100" dirty="0" smtClean="0"/>
              <a:t> </a:t>
            </a:r>
            <a:r>
              <a:rPr lang="en-US" sz="1100" dirty="0" smtClean="0"/>
              <a:t>(Principal Maintenance), </a:t>
            </a:r>
            <a:r>
              <a:rPr lang="en-US" sz="1100" dirty="0" smtClean="0"/>
              <a:t>Fargo Williams </a:t>
            </a:r>
            <a:r>
              <a:rPr lang="en-US" sz="1100" dirty="0" smtClean="0"/>
              <a:t>(Change Manager), </a:t>
            </a:r>
            <a:r>
              <a:rPr lang="en-US" sz="1100" dirty="0" smtClean="0"/>
              <a:t>Tara Starr (</a:t>
            </a:r>
            <a:r>
              <a:rPr lang="en-US" sz="1100" dirty="0" smtClean="0"/>
              <a:t>Maintenance SME)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400"/>
            </a:pPr>
            <a:r>
              <a:rPr lang="en-US" dirty="0" smtClean="0"/>
              <a:t>What opportunities </a:t>
            </a:r>
            <a:r>
              <a:rPr lang="en-US" dirty="0" smtClean="0"/>
              <a:t>exists </a:t>
            </a:r>
            <a:r>
              <a:rPr lang="en-US" dirty="0" smtClean="0"/>
              <a:t>for </a:t>
            </a:r>
            <a:r>
              <a:rPr lang="en-US" dirty="0" err="1" smtClean="0"/>
              <a:t>Monalco</a:t>
            </a:r>
            <a:r>
              <a:rPr lang="en-US" dirty="0" smtClean="0"/>
              <a:t> </a:t>
            </a:r>
            <a:r>
              <a:rPr lang="en-US" dirty="0" smtClean="0"/>
              <a:t>Mining to </a:t>
            </a:r>
            <a:r>
              <a:rPr lang="en-US" dirty="0" err="1" smtClean="0"/>
              <a:t>handel</a:t>
            </a:r>
            <a:r>
              <a:rPr lang="en-US" dirty="0" smtClean="0"/>
              <a:t> breakeven of $</a:t>
            </a:r>
            <a:r>
              <a:rPr lang="en-US" dirty="0" smtClean="0"/>
              <a:t>50/ton by exhibit </a:t>
            </a:r>
            <a:r>
              <a:rPr lang="en-US" dirty="0" smtClean="0"/>
              <a:t>spending discipline and reduce operating </a:t>
            </a:r>
            <a:r>
              <a:rPr lang="en-US" dirty="0" smtClean="0"/>
              <a:t>costs ?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595</Words>
  <PresentationFormat>On-screen Show (4:3)</PresentationFormat>
  <Paragraphs>43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JIJO</cp:lastModifiedBy>
  <cp:revision>7</cp:revision>
  <dcterms:modified xsi:type="dcterms:W3CDTF">2020-05-07T19:52:33Z</dcterms:modified>
</cp:coreProperties>
</file>