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12" y="3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</a:t>
            </a:r>
            <a:r>
              <a:rPr lang="en-AU" sz="1200" b="1" i="1" dirty="0" err="1"/>
              <a:t>Timebound</a:t>
            </a:r>
            <a:r>
              <a:rPr lang="en-AU" sz="1200" b="1" i="1" dirty="0"/>
              <a:t>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72874" y="157601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Nordic Sensor Company (NSC), a top-five player in the </a:t>
            </a:r>
            <a:r>
              <a:rPr lang="en-US" sz="1100" dirty="0" err="1" smtClean="0"/>
              <a:t>IoT</a:t>
            </a:r>
            <a:r>
              <a:rPr lang="en-US" sz="1100" dirty="0" smtClean="0"/>
              <a:t> sensor space focusing on energy consumption and production. It has been observed that current sensor failure rate is 15%. To bring it back below 5% level the management . The company needs to know which manufacturer to shutdown or parts supplier to stop buying from in order to get the failure rate back down below 5%.</a:t>
            </a:r>
            <a:endParaRPr sz="110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I</a:t>
            </a:r>
            <a:r>
              <a:rPr lang="en-US" sz="1100" dirty="0" smtClean="0"/>
              <a:t>f </a:t>
            </a:r>
            <a:r>
              <a:rPr lang="en-US" sz="1100" dirty="0" smtClean="0"/>
              <a:t>there are problems with our parts or manufacturing </a:t>
            </a:r>
            <a:r>
              <a:rPr lang="en-US" sz="1100" dirty="0" smtClean="0"/>
              <a:t>systems and the system failure rate is more than </a:t>
            </a:r>
            <a:r>
              <a:rPr lang="en-US" sz="1100" b="1" dirty="0" smtClean="0"/>
              <a:t>5%,  </a:t>
            </a:r>
            <a:r>
              <a:rPr lang="en-US" sz="1100" dirty="0" smtClean="0"/>
              <a:t>shut down the manufacturing line and address the issue. 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C</a:t>
            </a:r>
            <a:r>
              <a:rPr lang="en-US" sz="1100" dirty="0" smtClean="0"/>
              <a:t>onnect </a:t>
            </a:r>
            <a:r>
              <a:rPr lang="en-US" sz="1100" dirty="0" smtClean="0"/>
              <a:t>the parts suppliers and manufacturer to each In Sense sensor and check whether it failed on testing.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err="1" smtClean="0"/>
              <a:t>i.T</a:t>
            </a:r>
            <a:r>
              <a:rPr lang="en-US" sz="1100" dirty="0" err="1" smtClean="0"/>
              <a:t>he</a:t>
            </a:r>
            <a:r>
              <a:rPr lang="en-US" sz="1100" dirty="0" smtClean="0"/>
              <a:t> </a:t>
            </a:r>
            <a:r>
              <a:rPr lang="en-US" sz="1100" dirty="0" smtClean="0"/>
              <a:t>column labels probably don’t make much sense since most of these are vendor codes</a:t>
            </a:r>
            <a:r>
              <a:rPr lang="en-US" sz="1100" dirty="0" smtClean="0"/>
              <a:t>.</a:t>
            </a:r>
          </a:p>
          <a:p>
            <a:pPr lvl="0"/>
            <a:endParaRPr lang="en-US" sz="11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110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ii. We don’t know that the data containing  20k rows is the full data </a:t>
            </a:r>
          </a:p>
          <a:p>
            <a:pPr lvl="0"/>
            <a:r>
              <a:rPr lang="en-US" sz="1100" dirty="0" smtClean="0"/>
              <a:t> </a:t>
            </a:r>
            <a:r>
              <a:rPr lang="en-US" sz="1100" dirty="0" smtClean="0"/>
              <a:t>   available or it an instance of the whole data.</a:t>
            </a:r>
            <a:endParaRPr sz="110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Cert – data in excel format</a:t>
            </a:r>
            <a:r>
              <a:rPr lang="en-US" dirty="0" smtClean="0"/>
              <a:t>.</a:t>
            </a:r>
            <a:endParaRPr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James </a:t>
            </a:r>
            <a:r>
              <a:rPr lang="en-US" sz="1100" dirty="0" err="1" smtClean="0"/>
              <a:t>Hansk</a:t>
            </a:r>
            <a:r>
              <a:rPr lang="en-US" sz="1100" dirty="0" smtClean="0"/>
              <a:t>(CEO) , Karen Chu(</a:t>
            </a:r>
            <a:r>
              <a:rPr lang="en-US" sz="1100" dirty="0" err="1" smtClean="0"/>
              <a:t>LtihBut</a:t>
            </a:r>
            <a:r>
              <a:rPr lang="en-US" sz="1100" dirty="0" smtClean="0"/>
              <a:t>-President)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Otto Evans((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President), Anna Landis(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Lithbat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Tony Abraham(</a:t>
            </a:r>
            <a:r>
              <a:rPr lang="en-US" sz="1100" dirty="0" err="1" smtClean="0"/>
              <a:t>InSense</a:t>
            </a:r>
            <a:r>
              <a:rPr lang="en-US" sz="1100" dirty="0" smtClean="0"/>
              <a:t> VP) , Shane Buchholz(Head Engineer)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Bernard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(CTO),   Gary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Neumont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(Head of Manufacturing)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Vince </a:t>
            </a:r>
            <a:r>
              <a:rPr lang="en-US" sz="1100" dirty="0" err="1" smtClean="0"/>
              <a:t>Maccano</a:t>
            </a:r>
            <a:r>
              <a:rPr lang="en-US" sz="1100" dirty="0" smtClean="0"/>
              <a:t>(Head of Data Science), Jessica Jones(QA/</a:t>
            </a:r>
            <a:r>
              <a:rPr lang="en-US" sz="1100" dirty="0" err="1" smtClean="0"/>
              <a:t>QCengineer</a:t>
            </a:r>
            <a:r>
              <a:rPr lang="en-US" sz="1100" dirty="0" smtClean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Jane Smith(Student, Data Science)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AU" b="1" dirty="0" smtClean="0"/>
              <a:t>What can be the reason of </a:t>
            </a:r>
            <a:r>
              <a:rPr lang="en-US" b="1" dirty="0" smtClean="0"/>
              <a:t>sensor failure rate of 15% at Nordic Sensor Company (NSC)?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573</Words>
  <PresentationFormat>On-screen Show (4:3)</PresentationFormat>
  <Paragraphs>49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JIJO</cp:lastModifiedBy>
  <cp:revision>37</cp:revision>
  <dcterms:modified xsi:type="dcterms:W3CDTF">2020-05-08T18:28:37Z</dcterms:modified>
</cp:coreProperties>
</file>