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ACDF-61AD-48E4-9050-0836649A3BDB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C4E39-2A71-430B-A1E4-BCFDDBD282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813" t="22917" r="30893" b="10417"/>
          <a:stretch>
            <a:fillRect/>
          </a:stretch>
        </p:blipFill>
        <p:spPr bwMode="auto">
          <a:xfrm>
            <a:off x="0" y="87923"/>
            <a:ext cx="8976122" cy="63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90" t="16836" r="39588" b="7401"/>
          <a:stretch>
            <a:fillRect/>
          </a:stretch>
        </p:blipFill>
        <p:spPr bwMode="auto">
          <a:xfrm>
            <a:off x="685800" y="152400"/>
            <a:ext cx="7848600" cy="645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030" t="8418" r="44321" b="5717"/>
          <a:stretch>
            <a:fillRect/>
          </a:stretch>
        </p:blipFill>
        <p:spPr bwMode="auto">
          <a:xfrm>
            <a:off x="295835" y="381000"/>
            <a:ext cx="7857565" cy="60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7" t="30305" r="50946" b="34339"/>
          <a:stretch>
            <a:fillRect/>
          </a:stretch>
        </p:blipFill>
        <p:spPr bwMode="auto">
          <a:xfrm>
            <a:off x="1066800" y="1219200"/>
            <a:ext cx="6934200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7" t="20203" r="29175" b="9085"/>
          <a:stretch>
            <a:fillRect/>
          </a:stretch>
        </p:blipFill>
        <p:spPr bwMode="auto">
          <a:xfrm>
            <a:off x="381000" y="304800"/>
            <a:ext cx="845638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7" t="20203" r="29175" b="10768"/>
          <a:stretch>
            <a:fillRect/>
          </a:stretch>
        </p:blipFill>
        <p:spPr bwMode="auto">
          <a:xfrm>
            <a:off x="-1" y="304800"/>
            <a:ext cx="877229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137" t="28622" r="29175" b="9084"/>
          <a:stretch>
            <a:fillRect/>
          </a:stretch>
        </p:blipFill>
        <p:spPr bwMode="auto">
          <a:xfrm>
            <a:off x="228600" y="762000"/>
            <a:ext cx="868268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7" t="21887" r="30122" b="29045"/>
          <a:stretch>
            <a:fillRect/>
          </a:stretch>
        </p:blipFill>
        <p:spPr bwMode="auto">
          <a:xfrm>
            <a:off x="0" y="304800"/>
            <a:ext cx="894699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90" t="18520" r="8351" b="39390"/>
          <a:stretch>
            <a:fillRect/>
          </a:stretch>
        </p:blipFill>
        <p:spPr bwMode="auto">
          <a:xfrm>
            <a:off x="0" y="1752600"/>
            <a:ext cx="9067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90" t="10102" r="37695" b="5717"/>
          <a:stretch>
            <a:fillRect/>
          </a:stretch>
        </p:blipFill>
        <p:spPr bwMode="auto">
          <a:xfrm>
            <a:off x="131064" y="838200"/>
            <a:ext cx="847953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264" t="10102" r="10244" b="7401"/>
          <a:stretch>
            <a:fillRect/>
          </a:stretch>
        </p:blipFill>
        <p:spPr bwMode="auto">
          <a:xfrm>
            <a:off x="304800" y="685800"/>
            <a:ext cx="883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90" t="10102" r="36748" b="5717"/>
          <a:stretch>
            <a:fillRect/>
          </a:stretch>
        </p:blipFill>
        <p:spPr bwMode="auto">
          <a:xfrm>
            <a:off x="381000" y="0"/>
            <a:ext cx="7696200" cy="659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JIJO</dc:creator>
  <cp:lastModifiedBy>JIJO</cp:lastModifiedBy>
  <cp:revision>6</cp:revision>
  <dcterms:created xsi:type="dcterms:W3CDTF">2020-12-06T06:45:53Z</dcterms:created>
  <dcterms:modified xsi:type="dcterms:W3CDTF">2020-12-06T07:43:46Z</dcterms:modified>
</cp:coreProperties>
</file>