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0754-E626-4ED2-A464-52C10EE8F7BC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5851-603D-412D-BE18-65C4521404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Overview &amp;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GOAL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To</a:t>
            </a:r>
            <a:r>
              <a:rPr lang="en-US" dirty="0" smtClean="0"/>
              <a:t>  know whether Google Play apps have higher reviews on average than Apple Store apps (or vice versa)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Steps during the Project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Stage 1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Sourcing and loading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Load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two datasets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Pick the columns that we are going to work with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Subsetting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the data on this basis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Stage 2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Cleaning, transforming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visualizing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the data types and fix them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a platform column to both the Apple and the Google 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Changing the column names to prepare for a join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Join the two data sets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Eliminate the 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values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Filter only those apps that have been reviewed at least once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Summarize the data visually and analytically</a:t>
            </a: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Stage 3: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Hypothesis formulation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Getting the distribution of the data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Permutation test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Conclusion &amp; Findings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conclude that platform does impact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 ratings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Specifically, we should advise our client to integrate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only Google Play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into their operating system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6600" dirty="0" smtClean="0">
                <a:solidFill>
                  <a:srgbClr val="00B0F0"/>
                </a:solidFill>
              </a:rPr>
              <a:t>THANK YOU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Overview &amp; Data </vt:lpstr>
      <vt:lpstr>Steps during the Project</vt:lpstr>
      <vt:lpstr>Slide 3</vt:lpstr>
      <vt:lpstr>Slide 4</vt:lpstr>
      <vt:lpstr>Conclusion &amp; Findings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&amp; Data</dc:title>
  <dc:creator>JIJO</dc:creator>
  <cp:lastModifiedBy>JIJO</cp:lastModifiedBy>
  <cp:revision>2</cp:revision>
  <dcterms:created xsi:type="dcterms:W3CDTF">2020-04-14T13:54:51Z</dcterms:created>
  <dcterms:modified xsi:type="dcterms:W3CDTF">2020-04-14T14:09:17Z</dcterms:modified>
</cp:coreProperties>
</file>