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4533-5C29-41C5-9FC6-5D3D2DD9E778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3F6A0-DFC4-4A9F-B56C-63A521DBAD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b="1" dirty="0" smtClean="0"/>
              <a:t>Project Report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After analyzing PSW data set we have some findings regarding Big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Mountain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Resort and based on that we have some recommendations.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Initially with the dataset we noticed the </a:t>
            </a:r>
            <a:r>
              <a:rPr lang="en-US" sz="2400" dirty="0"/>
              <a:t>Big Mountain </a:t>
            </a:r>
            <a:r>
              <a:rPr lang="en-US" sz="2400" dirty="0" smtClean="0"/>
              <a:t>Resort data falls in a outlier portion.</a:t>
            </a:r>
          </a:p>
          <a:p>
            <a:pPr>
              <a:buNone/>
            </a:pPr>
            <a:r>
              <a:rPr lang="en-US" sz="2400" dirty="0" smtClean="0"/>
              <a:t>So, after training our model out model predicted the Adult Weekend price for </a:t>
            </a:r>
            <a:r>
              <a:rPr lang="en-US" sz="2400" dirty="0"/>
              <a:t>Big Mountain </a:t>
            </a:r>
            <a:r>
              <a:rPr lang="en-US" sz="2400" dirty="0" smtClean="0"/>
              <a:t>Resort should be near </a:t>
            </a:r>
          </a:p>
          <a:p>
            <a:pPr>
              <a:buNone/>
            </a:pPr>
            <a:r>
              <a:rPr lang="en-US" sz="2400" b="1" dirty="0" smtClean="0"/>
              <a:t>73.08</a:t>
            </a:r>
            <a:r>
              <a:rPr lang="en-US" sz="2400" dirty="0" smtClean="0"/>
              <a:t> dollars where currently it was charging  </a:t>
            </a:r>
            <a:r>
              <a:rPr lang="en-US" sz="2400" b="1" dirty="0" smtClean="0"/>
              <a:t>81</a:t>
            </a:r>
            <a:r>
              <a:rPr lang="en-US" sz="2400" dirty="0" smtClean="0"/>
              <a:t> dollars.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distribution of PSW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889" t="38363" r="52778" b="19940"/>
          <a:stretch>
            <a:fillRect/>
          </a:stretch>
        </p:blipFill>
        <p:spPr bwMode="auto">
          <a:xfrm>
            <a:off x="533400" y="1524000"/>
            <a:ext cx="75819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black dotted cluster is </a:t>
            </a:r>
            <a:r>
              <a:rPr lang="en-US" dirty="0" smtClean="0"/>
              <a:t>Big Mountain Resort data and shows where it fits in </a:t>
            </a:r>
            <a:r>
              <a:rPr lang="en-US" smtClean="0"/>
              <a:t>data clusters.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Report</vt:lpstr>
      <vt:lpstr>Findings</vt:lpstr>
      <vt:lpstr>Clusters distribution of PSW data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JIJO</dc:creator>
  <cp:lastModifiedBy>JIJO</cp:lastModifiedBy>
  <cp:revision>2</cp:revision>
  <dcterms:created xsi:type="dcterms:W3CDTF">2020-06-01T11:07:43Z</dcterms:created>
  <dcterms:modified xsi:type="dcterms:W3CDTF">2020-06-01T11:24:52Z</dcterms:modified>
</cp:coreProperties>
</file>