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2164-8543-47F2-BF54-5576620F4498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A20-32E8-4778-ACB8-1FE16C36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Project overview &amp;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To examine London Borough dataset and find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out average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price hike ratio with in 20 years.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Dataset with </a:t>
            </a:r>
            <a:r>
              <a:rPr lang="en-US" sz="3200" dirty="0" err="1" smtClean="0"/>
              <a:t>Borogh</a:t>
            </a:r>
            <a:r>
              <a:rPr lang="en-US" sz="3200" dirty="0" smtClean="0"/>
              <a:t> </a:t>
            </a:r>
            <a:r>
              <a:rPr lang="en-US" sz="3200" dirty="0" err="1" smtClean="0"/>
              <a:t>names,year</a:t>
            </a:r>
            <a:r>
              <a:rPr lang="en-US" sz="3200" dirty="0" smtClean="0"/>
              <a:t> and Price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81" t="29676" r="52778" b="12990"/>
          <a:stretch>
            <a:fillRect/>
          </a:stretch>
        </p:blipFill>
        <p:spPr bwMode="auto">
          <a:xfrm>
            <a:off x="1143000" y="1752600"/>
            <a:ext cx="6172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Calculation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of price increase ratio(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1998-2018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333" t="34888" r="58333"/>
          <a:stretch>
            <a:fillRect/>
          </a:stretch>
        </p:blipFill>
        <p:spPr bwMode="auto">
          <a:xfrm>
            <a:off x="2743200" y="2438400"/>
            <a:ext cx="3962400" cy="41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 visualization we can see the top ratio increased Boroughs 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81" t="38363" r="42593" b="6040"/>
          <a:stretch>
            <a:fillRect/>
          </a:stretch>
        </p:blipFill>
        <p:spPr bwMode="auto">
          <a:xfrm>
            <a:off x="228600" y="1676400"/>
            <a:ext cx="83820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Finding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After exploring the data set and comparing the price of 1998 and 2018 we can come to a conclusion that the average price of London Borough has increased over the years and the highest increase is observed in </a:t>
            </a:r>
            <a:r>
              <a:rPr lang="en-US" b="1" dirty="0" smtClean="0"/>
              <a:t>Hounslow </a:t>
            </a:r>
            <a:r>
              <a:rPr lang="en-US" dirty="0" smtClean="0"/>
              <a:t>with 25% if price increment. </a:t>
            </a:r>
          </a:p>
          <a:p>
            <a:pPr>
              <a:buNone/>
            </a:pPr>
            <a:r>
              <a:rPr lang="en-US" dirty="0" smtClean="0"/>
              <a:t>By digging deeper we can see that the top 15 Borough has gone through price increment </a:t>
            </a:r>
            <a:r>
              <a:rPr lang="en-US" smtClean="0"/>
              <a:t>of minimum 20% or higher.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6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Sourcing &amp;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   we found the data set from London Government website and imported the data in a Excel Format.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primary dataset looks like this-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812"/>
          <a:stretch>
            <a:fillRect/>
          </a:stretch>
        </p:blipFill>
        <p:spPr bwMode="auto">
          <a:xfrm>
            <a:off x="457200" y="25146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Problems in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We </a:t>
            </a:r>
            <a:r>
              <a:rPr lang="en-US" sz="2800" dirty="0" smtClean="0"/>
              <a:t>can observe that the dataset is in </a:t>
            </a:r>
            <a:r>
              <a:rPr lang="en-US" sz="2800" dirty="0" smtClean="0"/>
              <a:t>a unshaped manner.</a:t>
            </a:r>
          </a:p>
          <a:p>
            <a:pPr>
              <a:buNone/>
            </a:pPr>
            <a:r>
              <a:rPr lang="en-US" sz="2800" dirty="0" smtClean="0"/>
              <a:t>If we observe the Boroughs of this data set there are some </a:t>
            </a:r>
            <a:r>
              <a:rPr lang="en-US" sz="2800" dirty="0" smtClean="0"/>
              <a:t>irrelevant </a:t>
            </a:r>
          </a:p>
          <a:p>
            <a:pPr>
              <a:buNone/>
            </a:pPr>
            <a:r>
              <a:rPr lang="en-US" sz="2800" dirty="0" smtClean="0"/>
              <a:t>names are present(example – London, England etc).</a:t>
            </a:r>
          </a:p>
          <a:p>
            <a:pPr>
              <a:buNone/>
            </a:pPr>
            <a:r>
              <a:rPr lang="en-US" sz="2800" dirty="0" smtClean="0"/>
              <a:t>Also there are some </a:t>
            </a:r>
            <a:r>
              <a:rPr lang="en-US" sz="2800" dirty="0" err="1" smtClean="0"/>
              <a:t>NaN</a:t>
            </a:r>
            <a:r>
              <a:rPr lang="en-US" sz="2800" dirty="0" smtClean="0"/>
              <a:t> values present we need to remove them too(example – unnamed:33,Unnamed:46 etc).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 </a:t>
            </a:r>
            <a:r>
              <a:rPr lang="en-US" sz="2800" dirty="0" smtClean="0"/>
              <a:t>w</a:t>
            </a:r>
            <a:r>
              <a:rPr lang="en-US" sz="2800" dirty="0" smtClean="0"/>
              <a:t>e </a:t>
            </a:r>
            <a:r>
              <a:rPr lang="en-US" sz="2800" dirty="0" smtClean="0"/>
              <a:t>need to apply some cleaning to get a better view of the dataset  and overcome the </a:t>
            </a:r>
            <a:r>
              <a:rPr lang="en-US" sz="2800" dirty="0" smtClean="0"/>
              <a:t>problems</a:t>
            </a:r>
            <a:r>
              <a:rPr lang="en-US" dirty="0" smtClean="0"/>
              <a:t>.</a:t>
            </a:r>
            <a:endParaRPr lang="en-US" dirty="0" smtClean="0">
              <a:sym typeface="Wingdings" pitchFamily="2" charset="2"/>
            </a:endParaRPr>
          </a:p>
          <a:p>
            <a:pPr marL="914400" lvl="1" indent="-514350">
              <a:buNone/>
            </a:pPr>
            <a:endParaRPr lang="en-US" sz="1600" dirty="0" smtClean="0"/>
          </a:p>
          <a:p>
            <a:pPr marL="571500" indent="-571500">
              <a:buNone/>
            </a:pPr>
            <a:endParaRPr lang="en-US" sz="2000" dirty="0" smtClean="0"/>
          </a:p>
          <a:p>
            <a:pPr marL="571500" indent="-571500">
              <a:buAutoNum type="romanL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AutoNum type="romanLcPeriod"/>
            </a:pPr>
            <a:r>
              <a:rPr lang="en-US" sz="3200" dirty="0" smtClean="0">
                <a:sym typeface="Wingdings" pitchFamily="2" charset="2"/>
              </a:rPr>
              <a:t>Transpose the data set.</a:t>
            </a:r>
          </a:p>
          <a:p>
            <a:pPr marL="971550" lvl="1" indent="-571500">
              <a:buAutoNum type="romanLcPeriod"/>
            </a:pPr>
            <a:r>
              <a:rPr lang="en-US" sz="3200" dirty="0" smtClean="0">
                <a:sym typeface="Wingdings" pitchFamily="2" charset="2"/>
              </a:rPr>
              <a:t>Reset the index of the dataset.</a:t>
            </a:r>
          </a:p>
          <a:p>
            <a:pPr marL="971550" lvl="1" indent="-571500">
              <a:buAutoNum type="romanLcPeriod"/>
            </a:pPr>
            <a:r>
              <a:rPr lang="en-US" sz="3200" dirty="0" smtClean="0">
                <a:sym typeface="Wingdings" pitchFamily="2" charset="2"/>
              </a:rPr>
              <a:t>Melting the dataset by id and borough names.</a:t>
            </a:r>
          </a:p>
          <a:p>
            <a:pPr marL="971550" lvl="1" indent="-571500">
              <a:buAutoNum type="romanLcPeriod"/>
            </a:pPr>
            <a:r>
              <a:rPr lang="en-US" sz="3200" dirty="0" smtClean="0">
                <a:sym typeface="Wingdings" pitchFamily="2" charset="2"/>
              </a:rPr>
              <a:t>Removing </a:t>
            </a:r>
            <a:r>
              <a:rPr lang="en-US" sz="3200" dirty="0" err="1" smtClean="0">
                <a:sym typeface="Wingdings" pitchFamily="2" charset="2"/>
              </a:rPr>
              <a:t>NaN</a:t>
            </a:r>
            <a:r>
              <a:rPr lang="en-US" sz="3200" dirty="0" smtClean="0"/>
              <a:t> values from the dataset.</a:t>
            </a:r>
          </a:p>
          <a:p>
            <a:pPr marL="971550" lvl="1" indent="-571500">
              <a:buAutoNum type="romanLcPeriod"/>
            </a:pPr>
            <a:r>
              <a:rPr lang="en-US" sz="3200" dirty="0" smtClean="0"/>
              <a:t>Keeping only unique Boroughs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transformed dataset looks like </a:t>
            </a:r>
            <a:r>
              <a:rPr lang="en-US" sz="3200" dirty="0" smtClean="0"/>
              <a:t>this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313" b="18202"/>
          <a:stretch>
            <a:fillRect/>
          </a:stretch>
        </p:blipFill>
        <p:spPr bwMode="auto">
          <a:xfrm>
            <a:off x="457200" y="24384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average price hike over the years(</a:t>
            </a:r>
            <a:r>
              <a:rPr lang="en-US" dirty="0" err="1" smtClean="0"/>
              <a:t>Brenet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59" t="43575" r="48148" b="14728"/>
          <a:stretch>
            <a:fillRect/>
          </a:stretch>
        </p:blipFill>
        <p:spPr bwMode="auto">
          <a:xfrm>
            <a:off x="196850" y="1752600"/>
            <a:ext cx="8032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we can </a:t>
            </a:r>
            <a:r>
              <a:rPr lang="en-US" dirty="0" smtClean="0"/>
              <a:t>see </a:t>
            </a:r>
            <a:r>
              <a:rPr lang="en-US" dirty="0" err="1" smtClean="0"/>
              <a:t>Brenet</a:t>
            </a:r>
            <a:r>
              <a:rPr lang="en-US" dirty="0" smtClean="0"/>
              <a:t> average </a:t>
            </a:r>
            <a:r>
              <a:rPr lang="en-US" dirty="0" smtClean="0"/>
              <a:t>price is increased with the years.</a:t>
            </a:r>
          </a:p>
          <a:p>
            <a:pPr>
              <a:buNone/>
            </a:pPr>
            <a:r>
              <a:rPr lang="en-US" dirty="0" smtClean="0"/>
              <a:t>Now to get the ratio increased of average price of the cities we nee to extract years from the date based on that we need to get the ratio(</a:t>
            </a:r>
            <a:r>
              <a:rPr lang="en-US" b="1" dirty="0" smtClean="0"/>
              <a:t>1998-2018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To get the ratio of average price hike in 20 year spam(1998 to 2018)  we need to extract average price of 1998 and 2018 of Boroughs and divide it.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344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overview &amp; Data</vt:lpstr>
      <vt:lpstr>Sourcing &amp; loading</vt:lpstr>
      <vt:lpstr>The primary dataset looks like this-</vt:lpstr>
      <vt:lpstr>Problems in Dataset</vt:lpstr>
      <vt:lpstr>Solutions</vt:lpstr>
      <vt:lpstr>The transformed dataset looks like this</vt:lpstr>
      <vt:lpstr>Visualization of average price hike over the years(Brenet)</vt:lpstr>
      <vt:lpstr>Observation</vt:lpstr>
      <vt:lpstr>Slide 9</vt:lpstr>
      <vt:lpstr>Dataset with Borogh names,year and Price</vt:lpstr>
      <vt:lpstr>Calculation of price increase ratio(1998-2018)</vt:lpstr>
      <vt:lpstr>With visualization we can see the top ratio increased Boroughs </vt:lpstr>
      <vt:lpstr>Conclusion &amp; Finding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&amp; Data</dc:title>
  <dc:creator>JIJO</dc:creator>
  <cp:lastModifiedBy>JIJO</cp:lastModifiedBy>
  <cp:revision>16</cp:revision>
  <dcterms:created xsi:type="dcterms:W3CDTF">2020-05-20T08:00:43Z</dcterms:created>
  <dcterms:modified xsi:type="dcterms:W3CDTF">2020-05-23T20:25:57Z</dcterms:modified>
</cp:coreProperties>
</file>