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164-8543-47F2-BF54-5576620F4498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A20-32E8-4778-ACB8-1FE16C364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2164-8543-47F2-BF54-5576620F4498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A20-32E8-4778-ACB8-1FE16C3649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Project overview &amp; Data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908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To examine London Borough dataset and find out price hike ratio with in 20 years.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With visualization we can see the top ratio increased Boroughs </a:t>
            </a:r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481" t="38363" r="42593" b="6040"/>
          <a:stretch>
            <a:fillRect/>
          </a:stretch>
        </p:blipFill>
        <p:spPr bwMode="auto">
          <a:xfrm>
            <a:off x="228600" y="1676400"/>
            <a:ext cx="838200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Finding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After exploring the data set and comparing the price of 1998 and 2018 we can come to a conclusion that the average price of London Borough has increased over the years and the highest increase is observed in </a:t>
            </a:r>
            <a:r>
              <a:rPr lang="en-US" b="1" dirty="0" smtClean="0"/>
              <a:t>Hounslow </a:t>
            </a:r>
            <a:r>
              <a:rPr lang="en-US" dirty="0" smtClean="0"/>
              <a:t>with 25% if price increment. </a:t>
            </a:r>
          </a:p>
          <a:p>
            <a:pPr>
              <a:buNone/>
            </a:pPr>
            <a:r>
              <a:rPr lang="en-US" dirty="0" smtClean="0"/>
              <a:t>By digging deeper we can see that the top 15 Borough has gone through price increment </a:t>
            </a:r>
            <a:r>
              <a:rPr lang="en-US" smtClean="0"/>
              <a:t>of minimum 20% or higher.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6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Thank YOU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Sourcing &amp; loading</a:t>
            </a:r>
          </a:p>
          <a:p>
            <a:pPr>
              <a:buNone/>
            </a:pPr>
            <a:r>
              <a:rPr lang="en-US" dirty="0" smtClean="0"/>
              <a:t>    we found the data set from London Government website and imported the data in a Excel Format.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primary dataset looks like this-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2812"/>
          <a:stretch>
            <a:fillRect/>
          </a:stretch>
        </p:blipFill>
        <p:spPr bwMode="auto">
          <a:xfrm>
            <a:off x="457200" y="25146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We can observe that the dataset is in a unshaped manner.</a:t>
            </a:r>
          </a:p>
          <a:p>
            <a:pPr>
              <a:buNone/>
            </a:pPr>
            <a:r>
              <a:rPr lang="en-US" dirty="0" smtClean="0"/>
              <a:t>We need to apply some cleaning to get a better view of the dataset  and overcome the problems like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514350" indent="-514350">
              <a:buAutoNum type="romanLcPeriod"/>
            </a:pPr>
            <a:r>
              <a:rPr lang="en-US" sz="2000" dirty="0" smtClean="0">
                <a:sym typeface="Wingdings" pitchFamily="2" charset="2"/>
              </a:rPr>
              <a:t>Transpose the data set.</a:t>
            </a:r>
          </a:p>
          <a:p>
            <a:pPr marL="571500" indent="-571500">
              <a:buAutoNum type="romanLcPeriod"/>
            </a:pPr>
            <a:r>
              <a:rPr lang="en-US" sz="2000" dirty="0" smtClean="0">
                <a:sym typeface="Wingdings" pitchFamily="2" charset="2"/>
              </a:rPr>
              <a:t>Reset the index of the dataset.</a:t>
            </a:r>
            <a:endParaRPr lang="en-US" sz="2000" dirty="0">
              <a:sym typeface="Wingdings" pitchFamily="2" charset="2"/>
            </a:endParaRPr>
          </a:p>
          <a:p>
            <a:pPr marL="571500" indent="-571500">
              <a:buAutoNum type="romanLcPeriod"/>
            </a:pPr>
            <a:r>
              <a:rPr lang="en-US" sz="2000" dirty="0" smtClean="0">
                <a:sym typeface="Wingdings" pitchFamily="2" charset="2"/>
              </a:rPr>
              <a:t>Melting the dataset by id and borough names.</a:t>
            </a:r>
          </a:p>
          <a:p>
            <a:pPr marL="571500" indent="-571500">
              <a:buAutoNum type="romanLcPeriod"/>
            </a:pPr>
            <a:r>
              <a:rPr lang="en-US" sz="2000" dirty="0" smtClean="0">
                <a:sym typeface="Wingdings" pitchFamily="2" charset="2"/>
              </a:rPr>
              <a:t>Removing </a:t>
            </a:r>
            <a:r>
              <a:rPr lang="en-US" sz="2000" dirty="0" err="1" smtClean="0">
                <a:sym typeface="Wingdings" pitchFamily="2" charset="2"/>
              </a:rPr>
              <a:t>NaN</a:t>
            </a:r>
            <a:r>
              <a:rPr lang="en-US" dirty="0" smtClean="0"/>
              <a:t> </a:t>
            </a:r>
            <a:r>
              <a:rPr lang="en-US" sz="2000" dirty="0" smtClean="0"/>
              <a:t>values from the dataset.</a:t>
            </a:r>
          </a:p>
          <a:p>
            <a:pPr marL="571500" indent="-571500">
              <a:buAutoNum type="romanLcPeriod"/>
            </a:pPr>
            <a:r>
              <a:rPr lang="en-US" sz="2000" dirty="0" smtClean="0"/>
              <a:t>Keeping only unique Boroughs.</a:t>
            </a:r>
          </a:p>
          <a:p>
            <a:pPr marL="571500" indent="-571500">
              <a:buNone/>
            </a:pPr>
            <a:endParaRPr lang="en-US" sz="2000" dirty="0" smtClean="0"/>
          </a:p>
          <a:p>
            <a:pPr marL="571500" indent="-571500">
              <a:buAutoNum type="romanL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transformed dataset looks like this</a:t>
            </a:r>
            <a:r>
              <a:rPr lang="en-US" sz="3200" dirty="0" smtClean="0">
                <a:sym typeface="Wingdings" pitchFamily="2" charset="2"/>
              </a:rPr>
              <a:t>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5313" b="18202"/>
          <a:stretch>
            <a:fillRect/>
          </a:stretch>
        </p:blipFill>
        <p:spPr bwMode="auto">
          <a:xfrm>
            <a:off x="457200" y="2438400"/>
            <a:ext cx="8229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of average price hike over the years(</a:t>
            </a:r>
            <a:r>
              <a:rPr lang="en-US" dirty="0" err="1" smtClean="0"/>
              <a:t>Brenet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259" t="43575" r="48148" b="14728"/>
          <a:stretch>
            <a:fillRect/>
          </a:stretch>
        </p:blipFill>
        <p:spPr bwMode="auto">
          <a:xfrm>
            <a:off x="196850" y="1752600"/>
            <a:ext cx="80327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 we can see price is increased with the years.</a:t>
            </a:r>
          </a:p>
          <a:p>
            <a:pPr>
              <a:buNone/>
            </a:pPr>
            <a:r>
              <a:rPr lang="en-US" dirty="0" smtClean="0"/>
              <a:t>Now to get the ratio increased of average price of the cities we nee to extract years from the date based on that we need to get the ratio(</a:t>
            </a:r>
            <a:r>
              <a:rPr lang="en-US" b="1" dirty="0" smtClean="0"/>
              <a:t>1998-2018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Dataset with </a:t>
            </a:r>
            <a:r>
              <a:rPr lang="en-US" sz="3200" dirty="0" err="1" smtClean="0"/>
              <a:t>Borogh</a:t>
            </a:r>
            <a:r>
              <a:rPr lang="en-US" sz="3200" dirty="0" smtClean="0"/>
              <a:t> </a:t>
            </a:r>
            <a:r>
              <a:rPr lang="en-US" sz="3200" dirty="0" err="1" smtClean="0"/>
              <a:t>names,year</a:t>
            </a:r>
            <a:r>
              <a:rPr lang="en-US" sz="3200" dirty="0" smtClean="0"/>
              <a:t> and Price</a:t>
            </a:r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481" t="29676" r="52778" b="12990"/>
          <a:stretch>
            <a:fillRect/>
          </a:stretch>
        </p:blipFill>
        <p:spPr bwMode="auto">
          <a:xfrm>
            <a:off x="1143000" y="1752600"/>
            <a:ext cx="6172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dirty="0" smtClean="0"/>
              <a:t>Stage 3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/>
              <a:t>Calculation of price increase ratio(</a:t>
            </a:r>
            <a:r>
              <a:rPr lang="en-US" sz="3200" b="1" dirty="0" smtClean="0"/>
              <a:t>1998-2018</a:t>
            </a:r>
            <a:r>
              <a:rPr lang="en-US" sz="3200" dirty="0" smtClean="0"/>
              <a:t>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8333" t="34888" r="58333"/>
          <a:stretch>
            <a:fillRect/>
          </a:stretch>
        </p:blipFill>
        <p:spPr bwMode="auto">
          <a:xfrm>
            <a:off x="2743200" y="2438400"/>
            <a:ext cx="3962400" cy="41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270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Project overview &amp; Data</vt:lpstr>
      <vt:lpstr>Stage 1</vt:lpstr>
      <vt:lpstr>The primary dataset looks like this-</vt:lpstr>
      <vt:lpstr>Stage 2</vt:lpstr>
      <vt:lpstr>The transformed dataset looks like this</vt:lpstr>
      <vt:lpstr>Visualization of average price hike over the years(Brenet)</vt:lpstr>
      <vt:lpstr>Slide 7</vt:lpstr>
      <vt:lpstr>Dataset with Borogh names,year and Price</vt:lpstr>
      <vt:lpstr>Stage 3  Calculation of price increase ratio(1998-2018)</vt:lpstr>
      <vt:lpstr>With visualization we can see the top ratio increased Boroughs </vt:lpstr>
      <vt:lpstr>Conclusion &amp; Finding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 &amp; Data</dc:title>
  <dc:creator>JIJO</dc:creator>
  <cp:lastModifiedBy>JIJO</cp:lastModifiedBy>
  <cp:revision>12</cp:revision>
  <dcterms:created xsi:type="dcterms:W3CDTF">2020-05-20T08:00:43Z</dcterms:created>
  <dcterms:modified xsi:type="dcterms:W3CDTF">2020-05-20T09:40:12Z</dcterms:modified>
</cp:coreProperties>
</file>