
<file path=[Content_Types].xml><?xml version="1.0" encoding="utf-8"?>
<Types xmlns="http://schemas.openxmlformats.org/package/2006/content-types">
  <Override PartName="/ppt/notesSlides/notesSlide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155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pPr marL="0" marR="0" lvl="0" indent="0" algn="r" rtl="0">
                <a:lnSpc>
                  <a:spcPct val="100000"/>
                </a:lnSpc>
                <a:spcBef>
                  <a:spcPts val="0"/>
                </a:spcBef>
                <a:spcAft>
                  <a:spcPts val="0"/>
                </a:spcAft>
                <a:buClr>
                  <a:srgbClr val="000000"/>
                </a:buClr>
                <a:buSzPts val="1800"/>
                <a:buFont typeface="Calibri"/>
                <a:buNone/>
              </a:p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US" sz="1100" dirty="0" smtClean="0"/>
              <a:t>Big </a:t>
            </a:r>
            <a:r>
              <a:rPr lang="en-US" sz="1100" dirty="0" smtClean="0"/>
              <a:t>Mountain Resort, located in northwestern Montana. Big Mountain Resort offers spectacular views of Glacier National Park and Flathead National Forest. Big Mountain Resort offers access to 105 named trails and vast bowl and tree skiing. Big Mountain Resort has recently installed an additional chair </a:t>
            </a:r>
            <a:r>
              <a:rPr lang="en-US" sz="1100" dirty="0" smtClean="0"/>
              <a:t>lift which </a:t>
            </a:r>
            <a:r>
              <a:rPr lang="en-US" sz="1100" dirty="0" smtClean="0"/>
              <a:t>will cost </a:t>
            </a:r>
            <a:r>
              <a:rPr lang="en-US" sz="1100" dirty="0" smtClean="0"/>
              <a:t> </a:t>
            </a:r>
            <a:r>
              <a:rPr lang="en-US" sz="1100" b="1" dirty="0" smtClean="0"/>
              <a:t>$1,540,000 </a:t>
            </a:r>
            <a:r>
              <a:rPr lang="en-US" sz="1100" b="1" dirty="0" smtClean="0"/>
              <a:t> </a:t>
            </a:r>
            <a:r>
              <a:rPr lang="en-US" sz="1100" dirty="0" smtClean="0"/>
              <a:t>extra this season. They used to make 9.2% profit margin before and after this annual revenue may have a impact.</a:t>
            </a:r>
            <a:endParaRPr sz="110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lvl="0"/>
            <a:r>
              <a:rPr lang="en-US" sz="1100" dirty="0" smtClean="0"/>
              <a:t>After installing </a:t>
            </a:r>
            <a:r>
              <a:rPr lang="en-US" sz="1100" dirty="0" smtClean="0"/>
              <a:t>an additional chair lift to help increase the distribution of visitors across the </a:t>
            </a:r>
            <a:r>
              <a:rPr lang="en-US" sz="1100" dirty="0" smtClean="0"/>
              <a:t>mountain more people should come to visit the place.</a:t>
            </a:r>
            <a:endParaRPr sz="1100" i="0" u="none" strike="noStrike" cap="none">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lvl="0"/>
            <a:r>
              <a:rPr lang="en-US" sz="1100" dirty="0" smtClean="0"/>
              <a:t>Additional chair lift will increase the distribution so after spending even after spending </a:t>
            </a:r>
            <a:r>
              <a:rPr lang="en-US" sz="1100" b="1" dirty="0" smtClean="0"/>
              <a:t>$1,540,000 </a:t>
            </a:r>
            <a:r>
              <a:rPr lang="en-US" sz="1100" b="1" dirty="0" smtClean="0"/>
              <a:t> , </a:t>
            </a:r>
            <a:r>
              <a:rPr lang="en-US" sz="1100" dirty="0" smtClean="0"/>
              <a:t> more than 350,000 people can come yearly for skiing.</a:t>
            </a:r>
            <a:endParaRPr sz="1100" i="0" u="none" strike="noStrike" cap="non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i="0" u="none" strike="noStrike" cap="none" dirty="0" smtClean="0">
                <a:solidFill>
                  <a:srgbClr val="000000"/>
                </a:solidFill>
                <a:latin typeface="Arial"/>
                <a:ea typeface="Arial"/>
                <a:cs typeface="Arial"/>
                <a:sym typeface="Arial"/>
              </a:rPr>
              <a:t>The data available is part of 330 us resorts which is not the full amount of data </a:t>
            </a:r>
            <a:endParaRPr sz="1100" i="0" u="none" strike="noStrike" cap="non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smtClean="0"/>
              <a:t>Single CSV file of US resort  data – From </a:t>
            </a:r>
            <a:r>
              <a:rPr lang="en-US" sz="1100" dirty="0" err="1" smtClean="0"/>
              <a:t>DataBase</a:t>
            </a:r>
            <a:r>
              <a:rPr lang="en-US" sz="1100" dirty="0" smtClean="0"/>
              <a:t> Manager.</a:t>
            </a:r>
            <a:endParaRPr sz="1100" i="0" u="none" strike="noStrike" cap="non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100" dirty="0" smtClean="0"/>
              <a:t>Jimmy </a:t>
            </a:r>
            <a:r>
              <a:rPr lang="en-US" sz="1100" dirty="0" smtClean="0"/>
              <a:t>Blackburn (</a:t>
            </a:r>
            <a:r>
              <a:rPr lang="en-US" sz="1100" dirty="0" smtClean="0"/>
              <a:t>Director of </a:t>
            </a:r>
            <a:r>
              <a:rPr lang="en-US" sz="1100" dirty="0" smtClean="0"/>
              <a:t>Operations)</a:t>
            </a:r>
          </a:p>
          <a:p>
            <a:pPr lvl="0"/>
            <a:r>
              <a:rPr lang="en-US" sz="1100" dirty="0" err="1" smtClean="0"/>
              <a:t>Alesha</a:t>
            </a:r>
            <a:r>
              <a:rPr lang="en-US" sz="1100" dirty="0" smtClean="0"/>
              <a:t> </a:t>
            </a:r>
            <a:r>
              <a:rPr lang="en-US" sz="1100" dirty="0" err="1" smtClean="0"/>
              <a:t>Eisen</a:t>
            </a:r>
            <a:r>
              <a:rPr lang="en-US" sz="1100" dirty="0" smtClean="0"/>
              <a:t> </a:t>
            </a:r>
            <a:r>
              <a:rPr lang="en-US" sz="1100" dirty="0" smtClean="0"/>
              <a:t>(Database Manager)</a:t>
            </a:r>
            <a:endParaRPr sz="1100" b="0" i="0" u="none" strike="noStrike" cap="none">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lvl="0">
              <a:buSzPts val="1400"/>
            </a:pPr>
            <a:r>
              <a:rPr lang="en-AU" b="1" dirty="0" smtClean="0"/>
              <a:t>After increasing </a:t>
            </a:r>
            <a:r>
              <a:rPr lang="en-US" b="1" dirty="0" smtClean="0"/>
              <a:t>operating costs by $</a:t>
            </a:r>
            <a:r>
              <a:rPr lang="en-US" b="1" dirty="0" smtClean="0"/>
              <a:t>1,540,000 what is the annual revenue can be </a:t>
            </a:r>
          </a:p>
          <a:p>
            <a:pPr lvl="0">
              <a:buSzPts val="1400"/>
            </a:pPr>
            <a:r>
              <a:rPr lang="en-US" b="1" dirty="0" smtClean="0"/>
              <a:t>expected?</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521</Words>
  <PresentationFormat>On-screen Show (4:3)</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JIJO</cp:lastModifiedBy>
  <cp:revision>5</cp:revision>
  <dcterms:modified xsi:type="dcterms:W3CDTF">2020-05-20T20:27:06Z</dcterms:modified>
</cp:coreProperties>
</file>