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4FC-452A-4316-A7BF-504B7199321F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3241-D174-42D2-84D9-0F551A7B430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2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4FC-452A-4316-A7BF-504B7199321F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3241-D174-42D2-84D9-0F551A7B4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4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4FC-452A-4316-A7BF-504B7199321F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3241-D174-42D2-84D9-0F551A7B4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7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4FC-452A-4316-A7BF-504B7199321F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3241-D174-42D2-84D9-0F551A7B4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4FC-452A-4316-A7BF-504B7199321F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3241-D174-42D2-84D9-0F551A7B430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20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4FC-452A-4316-A7BF-504B7199321F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3241-D174-42D2-84D9-0F551A7B4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39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4FC-452A-4316-A7BF-504B7199321F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3241-D174-42D2-84D9-0F551A7B4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55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4FC-452A-4316-A7BF-504B7199321F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3241-D174-42D2-84D9-0F551A7B4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0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4FC-452A-4316-A7BF-504B7199321F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3241-D174-42D2-84D9-0F551A7B4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89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9014FC-452A-4316-A7BF-504B7199321F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B33241-D174-42D2-84D9-0F551A7B4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2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4FC-452A-4316-A7BF-504B7199321F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3241-D174-42D2-84D9-0F551A7B4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9014FC-452A-4316-A7BF-504B7199321F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B33241-D174-42D2-84D9-0F551A7B430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6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10D9-6080-42C7-90F8-D3143421F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24" y="1109708"/>
            <a:ext cx="9836457" cy="255676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6700" b="1" dirty="0">
                <a:latin typeface="Baskerville Old Face" panose="02020602080505020303" pitchFamily="18" charset="0"/>
              </a:rPr>
              <a:t>INTRACRANIAL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sz="6700" b="1" dirty="0">
                <a:latin typeface="Baskerville Old Face" panose="02020602080505020303" pitchFamily="18" charset="0"/>
              </a:rPr>
              <a:t>HEMORRHAGE</a:t>
            </a:r>
            <a:endParaRPr lang="en-IN" sz="67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F58B4-2ABE-4C84-B66D-2F15388BD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948" y="4455620"/>
            <a:ext cx="5929503" cy="1143000"/>
          </a:xfrm>
        </p:spPr>
        <p:txBody>
          <a:bodyPr/>
          <a:lstStyle/>
          <a:p>
            <a:r>
              <a:rPr lang="en-US" sz="3600" b="1" cap="none" dirty="0"/>
              <a:t>Guided</a:t>
            </a:r>
            <a:r>
              <a:rPr lang="en-US" cap="none" dirty="0"/>
              <a:t> </a:t>
            </a:r>
            <a:r>
              <a:rPr lang="en-US" sz="3600" b="1" cap="none" dirty="0"/>
              <a:t>by</a:t>
            </a:r>
            <a:r>
              <a:rPr lang="en-US" cap="none" dirty="0"/>
              <a:t> </a:t>
            </a:r>
            <a:r>
              <a:rPr lang="en-US" dirty="0"/>
              <a:t>: </a:t>
            </a:r>
            <a:r>
              <a:rPr lang="en-US" sz="3600" b="1" cap="none" dirty="0"/>
              <a:t>Dr</a:t>
            </a:r>
            <a:r>
              <a:rPr lang="en-US" sz="3600" cap="none" dirty="0"/>
              <a:t> </a:t>
            </a:r>
            <a:r>
              <a:rPr lang="en-US" sz="3600" b="1" cap="none" dirty="0" err="1"/>
              <a:t>Arpitha</a:t>
            </a:r>
            <a:r>
              <a:rPr lang="en-US" cap="none" dirty="0"/>
              <a:t> </a:t>
            </a:r>
            <a:r>
              <a:rPr lang="en-US" sz="3600" b="1" cap="none" dirty="0"/>
              <a:t>Mam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7135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868B5C-1DCC-4EBC-8BD6-B8556BAE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1" y="263528"/>
            <a:ext cx="2867488" cy="997102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Spot</a:t>
            </a:r>
            <a:r>
              <a:rPr lang="en-US" dirty="0"/>
              <a:t> </a:t>
            </a:r>
            <a:r>
              <a:rPr lang="en-US" b="1" dirty="0">
                <a:latin typeface="Baskerville Old Face" panose="02020602080505020303" pitchFamily="18" charset="0"/>
              </a:rPr>
              <a:t>Sign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7989C80-E457-4E3E-A8F1-7607B78E7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41" y="2210540"/>
            <a:ext cx="7187044" cy="3658448"/>
          </a:xfrm>
        </p:spPr>
      </p:pic>
    </p:spTree>
    <p:extLst>
      <p:ext uri="{BB962C8B-B14F-4D97-AF65-F5344CB8AC3E}">
        <p14:creationId xmlns:p14="http://schemas.microsoft.com/office/powerpoint/2010/main" val="239080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B1DF-9617-423E-8A3C-F6F90D22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561810"/>
            <a:ext cx="10551998" cy="702303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latin typeface="Baskerville Old Face" panose="02020602080505020303" pitchFamily="18" charset="0"/>
              </a:rPr>
              <a:t>Types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6EE705-4264-4B42-95D1-5B7221C6D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7" y="2170452"/>
            <a:ext cx="10383323" cy="3800475"/>
          </a:xfrm>
        </p:spPr>
      </p:pic>
    </p:spTree>
    <p:extLst>
      <p:ext uri="{BB962C8B-B14F-4D97-AF65-F5344CB8AC3E}">
        <p14:creationId xmlns:p14="http://schemas.microsoft.com/office/powerpoint/2010/main" val="299280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A620-964A-42A9-9223-61DF4A14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2" y="286604"/>
            <a:ext cx="6951216" cy="1098314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Intracerebral</a:t>
            </a:r>
            <a:r>
              <a:rPr lang="en-US" dirty="0"/>
              <a:t> </a:t>
            </a:r>
            <a:r>
              <a:rPr lang="en-US" b="1" dirty="0">
                <a:latin typeface="Baskerville Old Face" panose="02020602080505020303" pitchFamily="18" charset="0"/>
              </a:rPr>
              <a:t>Hemorrhage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0443B-2959-46B7-BD6C-C370DCAE0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8" y="1944210"/>
            <a:ext cx="7057748" cy="4039340"/>
          </a:xfrm>
        </p:spPr>
      </p:pic>
    </p:spTree>
    <p:extLst>
      <p:ext uri="{BB962C8B-B14F-4D97-AF65-F5344CB8AC3E}">
        <p14:creationId xmlns:p14="http://schemas.microsoft.com/office/powerpoint/2010/main" val="17981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C94E-4083-4A7A-AF9D-1CA3ABEF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64685" cy="1450757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DCC007-EDB3-4211-B65A-A4C4C97FF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11" y="390617"/>
            <a:ext cx="5646198" cy="5823752"/>
          </a:xfrm>
        </p:spPr>
      </p:pic>
    </p:spTree>
    <p:extLst>
      <p:ext uri="{BB962C8B-B14F-4D97-AF65-F5344CB8AC3E}">
        <p14:creationId xmlns:p14="http://schemas.microsoft.com/office/powerpoint/2010/main" val="41847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4154B3-77F3-4F52-BC34-C027D46A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98" y="168676"/>
            <a:ext cx="2764506" cy="1145219"/>
          </a:xfrm>
        </p:spPr>
        <p:txBody>
          <a:bodyPr/>
          <a:lstStyle/>
          <a:p>
            <a:r>
              <a:rPr lang="en-US" u="sng" dirty="0">
                <a:latin typeface="Baskerville Old Face" panose="02020602080505020303" pitchFamily="18" charset="0"/>
              </a:rPr>
              <a:t>SITES</a:t>
            </a:r>
            <a:r>
              <a:rPr lang="en-US" dirty="0"/>
              <a:t>:-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6BF899-2C2D-4B1E-AF6D-E6DC9B49A4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42" y="1868632"/>
            <a:ext cx="4106531" cy="402272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F307D-1522-4F45-935B-DFD4F20BAF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 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     Thalamus</a:t>
            </a:r>
          </a:p>
          <a:p>
            <a:pPr marL="0" indent="0">
              <a:buNone/>
            </a:pPr>
            <a:r>
              <a:rPr lang="en-IN" sz="3200" dirty="0"/>
              <a:t>     Putamen</a:t>
            </a:r>
          </a:p>
          <a:p>
            <a:pPr marL="0" indent="0">
              <a:buNone/>
            </a:pPr>
            <a:r>
              <a:rPr lang="en-IN" sz="3200" dirty="0"/>
              <a:t>      Cerebellum</a:t>
            </a:r>
          </a:p>
          <a:p>
            <a:pPr marL="0" indent="0">
              <a:buNone/>
            </a:pPr>
            <a:r>
              <a:rPr lang="en-US" sz="3200" dirty="0"/>
              <a:t>      Pons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04EC37-F95C-464E-82E7-633E06C515F6}"/>
              </a:ext>
            </a:extLst>
          </p:cNvPr>
          <p:cNvCxnSpPr>
            <a:cxnSpLocks/>
          </p:cNvCxnSpPr>
          <p:nvPr/>
        </p:nvCxnSpPr>
        <p:spPr>
          <a:xfrm>
            <a:off x="3932808" y="3497802"/>
            <a:ext cx="26100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306EC25-0E88-4B8C-B0E2-1E4526BE5D8F}"/>
              </a:ext>
            </a:extLst>
          </p:cNvPr>
          <p:cNvCxnSpPr>
            <a:cxnSpLocks/>
          </p:cNvCxnSpPr>
          <p:nvPr/>
        </p:nvCxnSpPr>
        <p:spPr>
          <a:xfrm>
            <a:off x="2701754" y="3721628"/>
            <a:ext cx="3906175" cy="643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666029-7E82-4145-AF84-C4A7F44585C8}"/>
              </a:ext>
            </a:extLst>
          </p:cNvPr>
          <p:cNvCxnSpPr>
            <a:cxnSpLocks/>
          </p:cNvCxnSpPr>
          <p:nvPr/>
        </p:nvCxnSpPr>
        <p:spPr>
          <a:xfrm>
            <a:off x="4758431" y="4802819"/>
            <a:ext cx="18494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3FC1038-0986-4C1D-B618-31923CF2EE57}"/>
              </a:ext>
            </a:extLst>
          </p:cNvPr>
          <p:cNvCxnSpPr/>
          <p:nvPr/>
        </p:nvCxnSpPr>
        <p:spPr>
          <a:xfrm>
            <a:off x="3710866" y="4998128"/>
            <a:ext cx="2897063" cy="4350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7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C56FC45-17C4-48C4-AC41-422F6D61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A751163-7561-468D-8DD7-41B78A365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72" y="1846263"/>
            <a:ext cx="6995604" cy="4323718"/>
          </a:xfrm>
        </p:spPr>
      </p:pic>
    </p:spTree>
    <p:extLst>
      <p:ext uri="{BB962C8B-B14F-4D97-AF65-F5344CB8AC3E}">
        <p14:creationId xmlns:p14="http://schemas.microsoft.com/office/powerpoint/2010/main" val="194141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82F799-54D2-4C2A-993F-E31D349D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0585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B1F92D-3923-459F-A1ED-3081A86D1F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8" y="1020933"/>
            <a:ext cx="5001104" cy="498925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F645456-7281-4492-BD58-06C56B5618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55" y="1020933"/>
            <a:ext cx="5280987" cy="4989250"/>
          </a:xfrm>
        </p:spPr>
      </p:pic>
    </p:spTree>
    <p:extLst>
      <p:ext uri="{BB962C8B-B14F-4D97-AF65-F5344CB8AC3E}">
        <p14:creationId xmlns:p14="http://schemas.microsoft.com/office/powerpoint/2010/main" val="186949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1D1401-9EFE-4700-BBB2-196CA2DD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2" y="286603"/>
            <a:ext cx="5370990" cy="121372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askerville Old Face" panose="02020602080505020303" pitchFamily="18" charset="0"/>
              </a:rPr>
              <a:t>DOLL’S</a:t>
            </a:r>
            <a:r>
              <a:rPr lang="en-US" b="1" dirty="0"/>
              <a:t> </a:t>
            </a:r>
            <a:r>
              <a:rPr lang="en-US" sz="3600" b="1" dirty="0">
                <a:latin typeface="Baskerville Old Face" panose="02020602080505020303" pitchFamily="18" charset="0"/>
              </a:rPr>
              <a:t>EYE</a:t>
            </a:r>
            <a:r>
              <a:rPr lang="en-US" b="1" dirty="0"/>
              <a:t> </a:t>
            </a:r>
            <a:r>
              <a:rPr lang="en-US" sz="3600" b="1" dirty="0">
                <a:latin typeface="Baskerville Old Face" panose="02020602080505020303" pitchFamily="18" charset="0"/>
              </a:rPr>
              <a:t>REFLEX</a:t>
            </a:r>
            <a:r>
              <a:rPr lang="en-US" b="1" dirty="0"/>
              <a:t> : </a:t>
            </a:r>
            <a:endParaRPr lang="en-IN" b="1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50B68CF-BF7A-4A63-B40D-2B97669E8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46" y="2006062"/>
            <a:ext cx="7510509" cy="4004121"/>
          </a:xfrm>
        </p:spPr>
      </p:pic>
    </p:spTree>
    <p:extLst>
      <p:ext uri="{BB962C8B-B14F-4D97-AF65-F5344CB8AC3E}">
        <p14:creationId xmlns:p14="http://schemas.microsoft.com/office/powerpoint/2010/main" val="249274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6F6D-8301-4B38-83AA-7C4DDEE0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2" y="286604"/>
            <a:ext cx="5326603" cy="1089436"/>
          </a:xfrm>
        </p:spPr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Lobar </a:t>
            </a:r>
            <a:r>
              <a:rPr lang="en-US" dirty="0"/>
              <a:t> </a:t>
            </a:r>
            <a:r>
              <a:rPr lang="en-US" sz="4400" b="1" dirty="0">
                <a:latin typeface="Baskerville Old Face" panose="02020602080505020303" pitchFamily="18" charset="0"/>
              </a:rPr>
              <a:t>Hemorrhage</a:t>
            </a:r>
            <a:endParaRPr lang="en-IN" sz="4400" b="1" dirty="0">
              <a:latin typeface="Baskerville Old Face" panose="020206020805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CFF8C-2F24-4A86-89D3-BF4EB82B7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7" y="1819922"/>
            <a:ext cx="6596108" cy="4341181"/>
          </a:xfrm>
        </p:spPr>
      </p:pic>
    </p:spTree>
    <p:extLst>
      <p:ext uri="{BB962C8B-B14F-4D97-AF65-F5344CB8AC3E}">
        <p14:creationId xmlns:p14="http://schemas.microsoft.com/office/powerpoint/2010/main" val="131466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A5410DC-DBDF-429E-AD31-C1055314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-150920"/>
            <a:ext cx="5767526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Baskerville Old Face" panose="02020602080505020303" pitchFamily="18" charset="0"/>
                <a:cs typeface="Arial" panose="020B0604020202020204" pitchFamily="34" charset="0"/>
              </a:rPr>
              <a:t>INVESTIGATIONS </a:t>
            </a:r>
            <a:endParaRPr lang="en-IN" sz="4400" b="1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F614339-8F20-44C2-86A4-1F7A0A1E9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07" y="2210540"/>
            <a:ext cx="4696288" cy="3844031"/>
          </a:xfrm>
        </p:spPr>
      </p:pic>
    </p:spTree>
    <p:extLst>
      <p:ext uri="{BB962C8B-B14F-4D97-AF65-F5344CB8AC3E}">
        <p14:creationId xmlns:p14="http://schemas.microsoft.com/office/powerpoint/2010/main" val="232460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181</TotalTime>
  <Words>38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Baskerville Old Face</vt:lpstr>
      <vt:lpstr>Calibri</vt:lpstr>
      <vt:lpstr>Calibri Light</vt:lpstr>
      <vt:lpstr>Retrospect</vt:lpstr>
      <vt:lpstr>   INTRACRANIAL                 HEMORRHAGE</vt:lpstr>
      <vt:lpstr>Intracerebral Hemorrhage</vt:lpstr>
      <vt:lpstr>  </vt:lpstr>
      <vt:lpstr>SITES:-</vt:lpstr>
      <vt:lpstr>PowerPoint Presentation</vt:lpstr>
      <vt:lpstr>PowerPoint Presentation</vt:lpstr>
      <vt:lpstr>DOLL’S EYE REFLEX : </vt:lpstr>
      <vt:lpstr>Lobar  Hemorrhage</vt:lpstr>
      <vt:lpstr>INVESTIGATIONS </vt:lpstr>
      <vt:lpstr>Spot Sign</vt:lpstr>
      <vt:lpstr>Types: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INTRACRANIAL                 HEMORRHAGE</dc:title>
  <dc:creator>Sridevi</dc:creator>
  <cp:lastModifiedBy>Sridevi</cp:lastModifiedBy>
  <cp:revision>13</cp:revision>
  <dcterms:created xsi:type="dcterms:W3CDTF">2021-11-01T03:23:59Z</dcterms:created>
  <dcterms:modified xsi:type="dcterms:W3CDTF">2021-11-02T07:42:07Z</dcterms:modified>
</cp:coreProperties>
</file>