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3C62B-9737-4C4F-851E-7340CB32E2D5}" v="92" dt="2025-08-04T15:28:20.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dam sharanya" userId="6aa2ff2577fdb88c" providerId="LiveId" clId="{ABD3C62B-9737-4C4F-851E-7340CB32E2D5}"/>
    <pc:docChg chg="undo redo custSel modSld">
      <pc:chgData name="kodam sharanya" userId="6aa2ff2577fdb88c" providerId="LiveId" clId="{ABD3C62B-9737-4C4F-851E-7340CB32E2D5}" dt="2025-08-04T15:29:00.412" v="775" actId="1076"/>
      <pc:docMkLst>
        <pc:docMk/>
      </pc:docMkLst>
      <pc:sldChg chg="modSp mod">
        <pc:chgData name="kodam sharanya" userId="6aa2ff2577fdb88c" providerId="LiveId" clId="{ABD3C62B-9737-4C4F-851E-7340CB32E2D5}" dt="2025-08-04T15:20:06.023" v="745" actId="20577"/>
        <pc:sldMkLst>
          <pc:docMk/>
          <pc:sldMk cId="953325580" sldId="256"/>
        </pc:sldMkLst>
        <pc:spChg chg="mod">
          <ac:chgData name="kodam sharanya" userId="6aa2ff2577fdb88c" providerId="LiveId" clId="{ABD3C62B-9737-4C4F-851E-7340CB32E2D5}" dt="2025-08-04T15:20:06.023" v="745" actId="20577"/>
          <ac:spMkLst>
            <pc:docMk/>
            <pc:sldMk cId="953325580" sldId="256"/>
            <ac:spMk id="2" creationId="{A8A11E26-4C38-41A6-9857-11032CEECD80}"/>
          </ac:spMkLst>
        </pc:spChg>
        <pc:spChg chg="mod">
          <ac:chgData name="kodam sharanya" userId="6aa2ff2577fdb88c" providerId="LiveId" clId="{ABD3C62B-9737-4C4F-851E-7340CB32E2D5}" dt="2025-08-04T13:58:56.796" v="110" actId="20577"/>
          <ac:spMkLst>
            <pc:docMk/>
            <pc:sldMk cId="953325580" sldId="256"/>
            <ac:spMk id="4" creationId="{00000000-0000-0000-0000-000000000000}"/>
          </ac:spMkLst>
        </pc:spChg>
      </pc:sldChg>
      <pc:sldChg chg="addSp delSp modSp mod">
        <pc:chgData name="kodam sharanya" userId="6aa2ff2577fdb88c" providerId="LiveId" clId="{ABD3C62B-9737-4C4F-851E-7340CB32E2D5}" dt="2025-08-04T14:26:46.136" v="234" actId="113"/>
        <pc:sldMkLst>
          <pc:docMk/>
          <pc:sldMk cId="3210358481" sldId="263"/>
        </pc:sldMkLst>
        <pc:spChg chg="mod">
          <ac:chgData name="kodam sharanya" userId="6aa2ff2577fdb88c" providerId="LiveId" clId="{ABD3C62B-9737-4C4F-851E-7340CB32E2D5}" dt="2025-08-04T14:26:46.136" v="234" actId="113"/>
          <ac:spMkLst>
            <pc:docMk/>
            <pc:sldMk cId="3210358481" sldId="263"/>
            <ac:spMk id="2" creationId="{E041FD9D-DF07-9C37-1E61-1D920E0EF1D4}"/>
          </ac:spMkLst>
        </pc:spChg>
        <pc:spChg chg="add">
          <ac:chgData name="kodam sharanya" userId="6aa2ff2577fdb88c" providerId="LiveId" clId="{ABD3C62B-9737-4C4F-851E-7340CB32E2D5}" dt="2025-08-04T14:16:10.758" v="115"/>
          <ac:spMkLst>
            <pc:docMk/>
            <pc:sldMk cId="3210358481" sldId="263"/>
            <ac:spMk id="4" creationId="{8EFFF5F8-87F2-BBD1-FEDD-E700A1D5400C}"/>
          </ac:spMkLst>
        </pc:spChg>
        <pc:spChg chg="add">
          <ac:chgData name="kodam sharanya" userId="6aa2ff2577fdb88c" providerId="LiveId" clId="{ABD3C62B-9737-4C4F-851E-7340CB32E2D5}" dt="2025-08-04T14:16:10.758" v="115"/>
          <ac:spMkLst>
            <pc:docMk/>
            <pc:sldMk cId="3210358481" sldId="263"/>
            <ac:spMk id="6" creationId="{F3E1B890-E7C6-70F7-F68E-E40BB476216D}"/>
          </ac:spMkLst>
        </pc:spChg>
        <pc:spChg chg="add">
          <ac:chgData name="kodam sharanya" userId="6aa2ff2577fdb88c" providerId="LiveId" clId="{ABD3C62B-9737-4C4F-851E-7340CB32E2D5}" dt="2025-08-04T14:16:10.758" v="115"/>
          <ac:spMkLst>
            <pc:docMk/>
            <pc:sldMk cId="3210358481" sldId="263"/>
            <ac:spMk id="7" creationId="{C18ED505-359C-E83A-7475-347318679C10}"/>
          </ac:spMkLst>
        </pc:spChg>
        <pc:spChg chg="add">
          <ac:chgData name="kodam sharanya" userId="6aa2ff2577fdb88c" providerId="LiveId" clId="{ABD3C62B-9737-4C4F-851E-7340CB32E2D5}" dt="2025-08-04T14:16:10.758" v="115"/>
          <ac:spMkLst>
            <pc:docMk/>
            <pc:sldMk cId="3210358481" sldId="263"/>
            <ac:spMk id="8" creationId="{24ACC442-FE23-DFCE-0D0E-75F146C16149}"/>
          </ac:spMkLst>
        </pc:spChg>
        <pc:spChg chg="add">
          <ac:chgData name="kodam sharanya" userId="6aa2ff2577fdb88c" providerId="LiveId" clId="{ABD3C62B-9737-4C4F-851E-7340CB32E2D5}" dt="2025-08-04T14:16:10.758" v="115"/>
          <ac:spMkLst>
            <pc:docMk/>
            <pc:sldMk cId="3210358481" sldId="263"/>
            <ac:spMk id="9" creationId="{4930738E-662C-7A9F-4E95-5C9B10B0DF86}"/>
          </ac:spMkLst>
        </pc:spChg>
        <pc:spChg chg="add">
          <ac:chgData name="kodam sharanya" userId="6aa2ff2577fdb88c" providerId="LiveId" clId="{ABD3C62B-9737-4C4F-851E-7340CB32E2D5}" dt="2025-08-04T14:16:10.758" v="115"/>
          <ac:spMkLst>
            <pc:docMk/>
            <pc:sldMk cId="3210358481" sldId="263"/>
            <ac:spMk id="10" creationId="{E05479BA-2831-D6E9-5025-76AC4301772D}"/>
          </ac:spMkLst>
        </pc:spChg>
        <pc:spChg chg="add">
          <ac:chgData name="kodam sharanya" userId="6aa2ff2577fdb88c" providerId="LiveId" clId="{ABD3C62B-9737-4C4F-851E-7340CB32E2D5}" dt="2025-08-04T14:16:10.758" v="115"/>
          <ac:spMkLst>
            <pc:docMk/>
            <pc:sldMk cId="3210358481" sldId="263"/>
            <ac:spMk id="11" creationId="{79885DDD-3283-73A5-C364-E869507CF096}"/>
          </ac:spMkLst>
        </pc:spChg>
        <pc:spChg chg="add">
          <ac:chgData name="kodam sharanya" userId="6aa2ff2577fdb88c" providerId="LiveId" clId="{ABD3C62B-9737-4C4F-851E-7340CB32E2D5}" dt="2025-08-04T14:16:10.758" v="115"/>
          <ac:spMkLst>
            <pc:docMk/>
            <pc:sldMk cId="3210358481" sldId="263"/>
            <ac:spMk id="12" creationId="{84E5683E-0051-1BA5-A408-E06C3BB8662C}"/>
          </ac:spMkLst>
        </pc:spChg>
        <pc:spChg chg="add">
          <ac:chgData name="kodam sharanya" userId="6aa2ff2577fdb88c" providerId="LiveId" clId="{ABD3C62B-9737-4C4F-851E-7340CB32E2D5}" dt="2025-08-04T14:16:10.758" v="115"/>
          <ac:spMkLst>
            <pc:docMk/>
            <pc:sldMk cId="3210358481" sldId="263"/>
            <ac:spMk id="13" creationId="{E845B484-3352-04D2-7B5F-FBD33AC9D86F}"/>
          </ac:spMkLst>
        </pc:spChg>
        <pc:spChg chg="add">
          <ac:chgData name="kodam sharanya" userId="6aa2ff2577fdb88c" providerId="LiveId" clId="{ABD3C62B-9737-4C4F-851E-7340CB32E2D5}" dt="2025-08-04T14:16:10.758" v="115"/>
          <ac:spMkLst>
            <pc:docMk/>
            <pc:sldMk cId="3210358481" sldId="263"/>
            <ac:spMk id="14" creationId="{61664FB8-37C8-7D88-1D11-4DAA509A0D53}"/>
          </ac:spMkLst>
        </pc:spChg>
        <pc:spChg chg="add">
          <ac:chgData name="kodam sharanya" userId="6aa2ff2577fdb88c" providerId="LiveId" clId="{ABD3C62B-9737-4C4F-851E-7340CB32E2D5}" dt="2025-08-04T14:20:04.012" v="153"/>
          <ac:spMkLst>
            <pc:docMk/>
            <pc:sldMk cId="3210358481" sldId="263"/>
            <ac:spMk id="15" creationId="{B963CB0D-2F28-EF78-07E8-C98F272C0E6A}"/>
          </ac:spMkLst>
        </pc:spChg>
        <pc:spChg chg="add">
          <ac:chgData name="kodam sharanya" userId="6aa2ff2577fdb88c" providerId="LiveId" clId="{ABD3C62B-9737-4C4F-851E-7340CB32E2D5}" dt="2025-08-04T14:20:09.863" v="154"/>
          <ac:spMkLst>
            <pc:docMk/>
            <pc:sldMk cId="3210358481" sldId="263"/>
            <ac:spMk id="16" creationId="{A078D78C-931B-1FCB-BAE1-030104F184C8}"/>
          </ac:spMkLst>
        </pc:spChg>
        <pc:spChg chg="add del mod">
          <ac:chgData name="kodam sharanya" userId="6aa2ff2577fdb88c" providerId="LiveId" clId="{ABD3C62B-9737-4C4F-851E-7340CB32E2D5}" dt="2025-08-04T14:25:31.607" v="221" actId="21"/>
          <ac:spMkLst>
            <pc:docMk/>
            <pc:sldMk cId="3210358481" sldId="263"/>
            <ac:spMk id="17" creationId="{5B0A552E-FA1F-EA91-9258-EAB15D5F71F3}"/>
          </ac:spMkLst>
        </pc:spChg>
        <pc:spChg chg="add del mod">
          <ac:chgData name="kodam sharanya" userId="6aa2ff2577fdb88c" providerId="LiveId" clId="{ABD3C62B-9737-4C4F-851E-7340CB32E2D5}" dt="2025-08-04T14:25:31.640" v="223"/>
          <ac:spMkLst>
            <pc:docMk/>
            <pc:sldMk cId="3210358481" sldId="263"/>
            <ac:spMk id="18" creationId="{EE926AC7-F0CD-A0B2-1DBF-E1B52CAC8409}"/>
          </ac:spMkLst>
        </pc:spChg>
        <pc:spChg chg="add mod">
          <ac:chgData name="kodam sharanya" userId="6aa2ff2577fdb88c" providerId="LiveId" clId="{ABD3C62B-9737-4C4F-851E-7340CB32E2D5}" dt="2025-08-04T14:21:10.880" v="170"/>
          <ac:spMkLst>
            <pc:docMk/>
            <pc:sldMk cId="3210358481" sldId="263"/>
            <ac:spMk id="19" creationId="{CA9915D5-1FF2-7259-B184-363A45AA6496}"/>
          </ac:spMkLst>
        </pc:spChg>
        <pc:spChg chg="add mod">
          <ac:chgData name="kodam sharanya" userId="6aa2ff2577fdb88c" providerId="LiveId" clId="{ABD3C62B-9737-4C4F-851E-7340CB32E2D5}" dt="2025-08-04T14:21:09.868" v="168"/>
          <ac:spMkLst>
            <pc:docMk/>
            <pc:sldMk cId="3210358481" sldId="263"/>
            <ac:spMk id="20" creationId="{F89CE720-3121-377F-AC77-0F6E172F7620}"/>
          </ac:spMkLst>
        </pc:spChg>
        <pc:spChg chg="add mod">
          <ac:chgData name="kodam sharanya" userId="6aa2ff2577fdb88c" providerId="LiveId" clId="{ABD3C62B-9737-4C4F-851E-7340CB32E2D5}" dt="2025-08-04T14:21:09.459" v="167"/>
          <ac:spMkLst>
            <pc:docMk/>
            <pc:sldMk cId="3210358481" sldId="263"/>
            <ac:spMk id="21" creationId="{DD4E2E7A-3853-565A-91EF-9FB1AA5E772A}"/>
          </ac:spMkLst>
        </pc:spChg>
      </pc:sldChg>
      <pc:sldChg chg="modSp mod">
        <pc:chgData name="kodam sharanya" userId="6aa2ff2577fdb88c" providerId="LiveId" clId="{ABD3C62B-9737-4C4F-851E-7340CB32E2D5}" dt="2025-08-04T14:40:27.430" v="432" actId="20577"/>
        <pc:sldMkLst>
          <pc:docMk/>
          <pc:sldMk cId="3202024527" sldId="265"/>
        </pc:sldMkLst>
        <pc:spChg chg="mod">
          <ac:chgData name="kodam sharanya" userId="6aa2ff2577fdb88c" providerId="LiveId" clId="{ABD3C62B-9737-4C4F-851E-7340CB32E2D5}" dt="2025-08-04T14:40:27.430" v="432" actId="20577"/>
          <ac:spMkLst>
            <pc:docMk/>
            <pc:sldMk cId="3202024527" sldId="265"/>
            <ac:spMk id="2" creationId="{C4FFAF3C-BA60-9181-132C-C36C403AAEA7}"/>
          </ac:spMkLst>
        </pc:spChg>
      </pc:sldChg>
      <pc:sldChg chg="modSp mod">
        <pc:chgData name="kodam sharanya" userId="6aa2ff2577fdb88c" providerId="LiveId" clId="{ABD3C62B-9737-4C4F-851E-7340CB32E2D5}" dt="2025-08-04T14:54:07.625" v="551" actId="27636"/>
        <pc:sldMkLst>
          <pc:docMk/>
          <pc:sldMk cId="4154508776" sldId="266"/>
        </pc:sldMkLst>
        <pc:spChg chg="mod">
          <ac:chgData name="kodam sharanya" userId="6aa2ff2577fdb88c" providerId="LiveId" clId="{ABD3C62B-9737-4C4F-851E-7340CB32E2D5}" dt="2025-08-04T14:54:07.625" v="551" actId="27636"/>
          <ac:spMkLst>
            <pc:docMk/>
            <pc:sldMk cId="4154508776" sldId="266"/>
            <ac:spMk id="2" creationId="{F7F0871F-2198-9E37-C96F-3611AA199B60}"/>
          </ac:spMkLst>
        </pc:spChg>
      </pc:sldChg>
      <pc:sldChg chg="addSp delSp modSp mod">
        <pc:chgData name="kodam sharanya" userId="6aa2ff2577fdb88c" providerId="LiveId" clId="{ABD3C62B-9737-4C4F-851E-7340CB32E2D5}" dt="2025-08-04T15:29:00.412" v="775" actId="1076"/>
        <pc:sldMkLst>
          <pc:docMk/>
          <pc:sldMk cId="1483293388" sldId="267"/>
        </pc:sldMkLst>
        <pc:spChg chg="add del mod">
          <ac:chgData name="kodam sharanya" userId="6aa2ff2577fdb88c" providerId="LiveId" clId="{ABD3C62B-9737-4C4F-851E-7340CB32E2D5}" dt="2025-08-04T14:57:15.409" v="562"/>
          <ac:spMkLst>
            <pc:docMk/>
            <pc:sldMk cId="1483293388" sldId="267"/>
            <ac:spMk id="2" creationId="{D3304455-6802-6CA9-8475-2F6DD1B8D409}"/>
          </ac:spMkLst>
        </pc:spChg>
        <pc:spChg chg="add mod">
          <ac:chgData name="kodam sharanya" userId="6aa2ff2577fdb88c" providerId="LiveId" clId="{ABD3C62B-9737-4C4F-851E-7340CB32E2D5}" dt="2025-08-04T15:28:20.423" v="771"/>
          <ac:spMkLst>
            <pc:docMk/>
            <pc:sldMk cId="1483293388" sldId="267"/>
            <ac:spMk id="6" creationId="{B1C73B1F-D1C1-0263-F3D1-DA6D48DADF0D}"/>
          </ac:spMkLst>
        </pc:spChg>
        <pc:picChg chg="add mod">
          <ac:chgData name="kodam sharanya" userId="6aa2ff2577fdb88c" providerId="LiveId" clId="{ABD3C62B-9737-4C4F-851E-7340CB32E2D5}" dt="2025-08-04T14:56:52.534" v="561" actId="931"/>
          <ac:picMkLst>
            <pc:docMk/>
            <pc:sldMk cId="1483293388" sldId="267"/>
            <ac:picMk id="4" creationId="{65E3C7D8-2BED-3233-91AC-D0DDD8E1B92D}"/>
          </ac:picMkLst>
        </pc:picChg>
        <pc:picChg chg="add mod">
          <ac:chgData name="kodam sharanya" userId="6aa2ff2577fdb88c" providerId="LiveId" clId="{ABD3C62B-9737-4C4F-851E-7340CB32E2D5}" dt="2025-08-04T15:29:00.412" v="775" actId="1076"/>
          <ac:picMkLst>
            <pc:docMk/>
            <pc:sldMk cId="1483293388" sldId="267"/>
            <ac:picMk id="8" creationId="{12DA9427-747C-B8D0-3E5E-E8B9E15F4913}"/>
          </ac:picMkLst>
        </pc:picChg>
        <pc:picChg chg="add mod">
          <ac:chgData name="kodam sharanya" userId="6aa2ff2577fdb88c" providerId="LiveId" clId="{ABD3C62B-9737-4C4F-851E-7340CB32E2D5}" dt="2025-08-04T15:25:12.002" v="747" actId="1076"/>
          <ac:picMkLst>
            <pc:docMk/>
            <pc:sldMk cId="1483293388" sldId="267"/>
            <ac:picMk id="10" creationId="{A9E91B32-67D1-2F64-2953-C0A21A07FBC0}"/>
          </ac:picMkLst>
        </pc:picChg>
      </pc:sldChg>
      <pc:sldChg chg="modSp mod">
        <pc:chgData name="kodam sharanya" userId="6aa2ff2577fdb88c" providerId="LiveId" clId="{ABD3C62B-9737-4C4F-851E-7340CB32E2D5}" dt="2025-08-04T15:04:05.630" v="632"/>
        <pc:sldMkLst>
          <pc:docMk/>
          <pc:sldMk cId="3183315129" sldId="268"/>
        </pc:sldMkLst>
        <pc:spChg chg="mod">
          <ac:chgData name="kodam sharanya" userId="6aa2ff2577fdb88c" providerId="LiveId" clId="{ABD3C62B-9737-4C4F-851E-7340CB32E2D5}" dt="2025-08-04T15:04:05.630" v="632"/>
          <ac:spMkLst>
            <pc:docMk/>
            <pc:sldMk cId="3183315129" sldId="268"/>
            <ac:spMk id="2" creationId="{005E46AB-32C4-4B57-A2B1-50738A64BE1B}"/>
          </ac:spMkLst>
        </pc:spChg>
      </pc:sldChg>
      <pc:sldChg chg="modSp mod">
        <pc:chgData name="kodam sharanya" userId="6aa2ff2577fdb88c" providerId="LiveId" clId="{ABD3C62B-9737-4C4F-851E-7340CB32E2D5}" dt="2025-08-04T15:06:17.384" v="698" actId="20577"/>
        <pc:sldMkLst>
          <pc:docMk/>
          <pc:sldMk cId="728950222" sldId="269"/>
        </pc:sldMkLst>
        <pc:spChg chg="mod">
          <ac:chgData name="kodam sharanya" userId="6aa2ff2577fdb88c" providerId="LiveId" clId="{ABD3C62B-9737-4C4F-851E-7340CB32E2D5}" dt="2025-08-04T15:06:17.384" v="698" actId="20577"/>
          <ac:spMkLst>
            <pc:docMk/>
            <pc:sldMk cId="728950222" sldId="269"/>
            <ac:spMk id="2" creationId="{357C38BC-22B3-37B2-E0C3-812020A76077}"/>
          </ac:spMkLst>
        </pc:spChg>
      </pc:sldChg>
      <pc:sldChg chg="modSp mod">
        <pc:chgData name="kodam sharanya" userId="6aa2ff2577fdb88c" providerId="LiveId" clId="{ABD3C62B-9737-4C4F-851E-7340CB32E2D5}" dt="2025-08-04T13:59:15.662" v="114" actId="20577"/>
        <pc:sldMkLst>
          <pc:docMk/>
          <pc:sldMk cId="2900153716" sldId="2146847054"/>
        </pc:sldMkLst>
        <pc:spChg chg="mod">
          <ac:chgData name="kodam sharanya" userId="6aa2ff2577fdb88c" providerId="LiveId" clId="{ABD3C62B-9737-4C4F-851E-7340CB32E2D5}" dt="2025-08-04T13:59:15.662" v="114" actId="20577"/>
          <ac:spMkLst>
            <pc:docMk/>
            <pc:sldMk cId="2900153716" sldId="2146847054"/>
            <ac:spMk id="3" creationId="{B2678641-EEA3-4EC4-BF39-4075B0C120E8}"/>
          </ac:spMkLst>
        </pc:spChg>
      </pc:sldChg>
      <pc:sldChg chg="modSp mod">
        <pc:chgData name="kodam sharanya" userId="6aa2ff2577fdb88c" providerId="LiveId" clId="{ABD3C62B-9737-4C4F-851E-7340CB32E2D5}" dt="2025-08-04T15:05:12.259" v="649" actId="20577"/>
        <pc:sldMkLst>
          <pc:docMk/>
          <pc:sldMk cId="614882681" sldId="2146847055"/>
        </pc:sldMkLst>
        <pc:spChg chg="mod">
          <ac:chgData name="kodam sharanya" userId="6aa2ff2577fdb88c" providerId="LiveId" clId="{ABD3C62B-9737-4C4F-851E-7340CB32E2D5}" dt="2025-08-04T15:05:12.259" v="649" actId="20577"/>
          <ac:spMkLst>
            <pc:docMk/>
            <pc:sldMk cId="614882681" sldId="2146847055"/>
            <ac:spMk id="3" creationId="{A6638FD1-D00E-E75B-705C-564F06D93D7B}"/>
          </ac:spMkLst>
        </pc:spChg>
      </pc:sldChg>
      <pc:sldChg chg="addSp modSp mod">
        <pc:chgData name="kodam sharanya" userId="6aa2ff2577fdb88c" providerId="LiveId" clId="{ABD3C62B-9737-4C4F-851E-7340CB32E2D5}" dt="2025-08-04T15:17:11.472" v="704" actId="14100"/>
        <pc:sldMkLst>
          <pc:docMk/>
          <pc:sldMk cId="384733178" sldId="2146847059"/>
        </pc:sldMkLst>
        <pc:picChg chg="add mod">
          <ac:chgData name="kodam sharanya" userId="6aa2ff2577fdb88c" providerId="LiveId" clId="{ABD3C62B-9737-4C4F-851E-7340CB32E2D5}" dt="2025-08-04T15:17:11.472" v="704" actId="14100"/>
          <ac:picMkLst>
            <pc:docMk/>
            <pc:sldMk cId="384733178" sldId="2146847059"/>
            <ac:picMk id="5" creationId="{1023F727-2441-15EB-ECF8-7F33F962E10B}"/>
          </ac:picMkLst>
        </pc:picChg>
      </pc:sldChg>
      <pc:sldChg chg="addSp modSp mod">
        <pc:chgData name="kodam sharanya" userId="6aa2ff2577fdb88c" providerId="LiveId" clId="{ABD3C62B-9737-4C4F-851E-7340CB32E2D5}" dt="2025-08-04T15:17:53.775" v="714" actId="14100"/>
        <pc:sldMkLst>
          <pc:docMk/>
          <pc:sldMk cId="4128710330" sldId="2146847060"/>
        </pc:sldMkLst>
        <pc:picChg chg="add mod">
          <ac:chgData name="kodam sharanya" userId="6aa2ff2577fdb88c" providerId="LiveId" clId="{ABD3C62B-9737-4C4F-851E-7340CB32E2D5}" dt="2025-08-04T15:17:53.775" v="714" actId="14100"/>
          <ac:picMkLst>
            <pc:docMk/>
            <pc:sldMk cId="4128710330" sldId="2146847060"/>
            <ac:picMk id="5" creationId="{E9C014EC-69AC-0600-CAB6-A91D4C6FCC46}"/>
          </ac:picMkLst>
        </pc:picChg>
      </pc:sldChg>
      <pc:sldChg chg="addSp modSp mod">
        <pc:chgData name="kodam sharanya" userId="6aa2ff2577fdb88c" providerId="LiveId" clId="{ABD3C62B-9737-4C4F-851E-7340CB32E2D5}" dt="2025-08-04T15:18:15.391" v="718" actId="14100"/>
        <pc:sldMkLst>
          <pc:docMk/>
          <pc:sldMk cId="2171852726" sldId="2146847061"/>
        </pc:sldMkLst>
        <pc:picChg chg="add mod">
          <ac:chgData name="kodam sharanya" userId="6aa2ff2577fdb88c" providerId="LiveId" clId="{ABD3C62B-9737-4C4F-851E-7340CB32E2D5}" dt="2025-08-04T15:18:15.391" v="718" actId="14100"/>
          <ac:picMkLst>
            <pc:docMk/>
            <pc:sldMk cId="2171852726" sldId="2146847061"/>
            <ac:picMk id="5" creationId="{7EF68286-2C70-304C-A8B8-C93D1B9FB00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Network Intrusion Detection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Kodam Sharanya-</a:t>
            </a:r>
            <a:r>
              <a:rPr lang="en-US" sz="2000" b="1" dirty="0" err="1">
                <a:solidFill>
                  <a:schemeClr val="accent1">
                    <a:lumMod val="75000"/>
                  </a:schemeClr>
                </a:solidFill>
                <a:latin typeface="Arial"/>
                <a:cs typeface="Arial"/>
              </a:rPr>
              <a:t>JNTUH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UCEJ</a:t>
            </a:r>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t>Kaggle Dataset: Network Intrusion Detection Dataset</a:t>
            </a:r>
          </a:p>
          <a:p>
            <a:r>
              <a:rPr lang="en-IN" sz="2400" dirty="0"/>
              <a:t>scikit-learn documentation</a:t>
            </a:r>
          </a:p>
          <a:p>
            <a:r>
              <a:rPr lang="en-IN" sz="2400" dirty="0"/>
              <a:t>IBM Cloud documentation</a:t>
            </a:r>
          </a:p>
          <a:p>
            <a:r>
              <a:rPr lang="en-IN" sz="2400" dirty="0"/>
              <a:t>IBM Watson.ai Studio documentation.</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1023F727-2441-15EB-ECF8-7F33F962E10B}"/>
              </a:ext>
            </a:extLst>
          </p:cNvPr>
          <p:cNvPicPr>
            <a:picLocks noChangeAspect="1"/>
          </p:cNvPicPr>
          <p:nvPr/>
        </p:nvPicPr>
        <p:blipFill>
          <a:blip r:embed="rId2"/>
          <a:stretch>
            <a:fillRect/>
          </a:stretch>
        </p:blipFill>
        <p:spPr>
          <a:xfrm>
            <a:off x="868679" y="1539240"/>
            <a:ext cx="7642563" cy="450568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E9C014EC-69AC-0600-CAB6-A91D4C6FCC46}"/>
              </a:ext>
            </a:extLst>
          </p:cNvPr>
          <p:cNvPicPr>
            <a:picLocks noChangeAspect="1"/>
          </p:cNvPicPr>
          <p:nvPr/>
        </p:nvPicPr>
        <p:blipFill>
          <a:blip r:embed="rId2"/>
          <a:stretch>
            <a:fillRect/>
          </a:stretch>
        </p:blipFill>
        <p:spPr>
          <a:xfrm>
            <a:off x="733888" y="1524000"/>
            <a:ext cx="9281504" cy="452092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7EF68286-2C70-304C-A8B8-C93D1B9FB008}"/>
              </a:ext>
            </a:extLst>
          </p:cNvPr>
          <p:cNvPicPr>
            <a:picLocks noChangeAspect="1"/>
          </p:cNvPicPr>
          <p:nvPr/>
        </p:nvPicPr>
        <p:blipFill>
          <a:blip r:embed="rId2"/>
          <a:stretch>
            <a:fillRect/>
          </a:stretch>
        </p:blipFill>
        <p:spPr>
          <a:xfrm>
            <a:off x="772161" y="1625601"/>
            <a:ext cx="10414952" cy="393037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a:t>The proposed system aims to address the challenge of </a:t>
            </a:r>
            <a:r>
              <a:rPr lang="en-US" sz="1200" b="1" dirty="0"/>
              <a:t>detecting and classifying malicious network activity in real time</a:t>
            </a:r>
            <a:r>
              <a:rPr lang="en-US" sz="1200" dirty="0"/>
              <a:t> to ensure secure communication in networked systems. This involves leveraging </a:t>
            </a:r>
            <a:r>
              <a:rPr lang="en-US" sz="1200" b="1" dirty="0"/>
              <a:t>machine learning techniques</a:t>
            </a:r>
            <a:r>
              <a:rPr lang="en-US" sz="1200" dirty="0"/>
              <a:t> to identify attack patterns accurately and provide </a:t>
            </a:r>
            <a:r>
              <a:rPr lang="en-US" sz="1200" b="1" dirty="0"/>
              <a:t>early warning of intrusions</a:t>
            </a:r>
            <a:r>
              <a:rPr lang="en-US" sz="1200" dirty="0"/>
              <a:t>. The solution will consist of the following components:</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dirty="0"/>
              <a:t>Collected from the </a:t>
            </a:r>
            <a:r>
              <a:rPr lang="en-US" sz="1200" b="1" dirty="0"/>
              <a:t>Kaggle Network Intrusion Detection Dataset</a:t>
            </a:r>
            <a:r>
              <a:rPr lang="en-US" sz="1200" dirty="0"/>
              <a:t>, which includes labeled traffic data for both normal and various cyber-attack types (DoS, Probe, R2L, U2R).</a:t>
            </a:r>
            <a:endParaRPr lang="en-IN" sz="1200" b="1" dirty="0">
              <a:latin typeface="Calibri"/>
              <a:cs typeface="Calibri"/>
            </a:endParaRPr>
          </a:p>
          <a:p>
            <a:pPr marL="305435" indent="-305435"/>
            <a:r>
              <a:rPr lang="en-IN" sz="1200" b="1" dirty="0">
                <a:latin typeface="Calibri"/>
                <a:ea typeface="+mn-lt"/>
                <a:cs typeface="+mn-lt"/>
              </a:rPr>
              <a:t>Data Preprocessing:</a:t>
            </a:r>
          </a:p>
          <a:p>
            <a:pPr marL="629920" lvl="1" indent="-305435"/>
            <a:r>
              <a:rPr lang="en-US" sz="1200" b="1" dirty="0">
                <a:latin typeface="Calibri"/>
                <a:ea typeface="+mn-lt"/>
                <a:cs typeface="+mn-lt"/>
              </a:rPr>
              <a:t>Categorical features like </a:t>
            </a:r>
            <a:r>
              <a:rPr lang="en-US" sz="1200" b="1" dirty="0" err="1">
                <a:latin typeface="Calibri"/>
                <a:ea typeface="+mn-lt"/>
                <a:cs typeface="+mn-lt"/>
              </a:rPr>
              <a:t>protocol_type</a:t>
            </a:r>
            <a:r>
              <a:rPr lang="en-US" sz="1200" b="1" dirty="0">
                <a:latin typeface="Calibri"/>
                <a:ea typeface="+mn-lt"/>
                <a:cs typeface="+mn-lt"/>
              </a:rPr>
              <a:t>, service, and flag are label encoded. Data is normalized using </a:t>
            </a:r>
            <a:r>
              <a:rPr lang="en-US" sz="1200" b="1" dirty="0" err="1">
                <a:latin typeface="Calibri"/>
                <a:ea typeface="+mn-lt"/>
                <a:cs typeface="+mn-lt"/>
              </a:rPr>
              <a:t>StandardScaler</a:t>
            </a:r>
            <a:r>
              <a:rPr lang="en-US" sz="1200" b="1" dirty="0">
                <a:latin typeface="Calibri"/>
                <a:ea typeface="+mn-lt"/>
                <a:cs typeface="+mn-lt"/>
              </a:rPr>
              <a:t>, and attack names are grouped into general classes.</a:t>
            </a:r>
            <a:endParaRPr lang="en-IN" sz="1200" b="1" dirty="0">
              <a:latin typeface="Calibri"/>
              <a:ea typeface="+mn-lt"/>
              <a:cs typeface="+mn-lt"/>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A Random Forest Classifier is trained to classify traffic into one of five categories: Normal, DoS, Probe, R2L, or U2R, based on 41 network features.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The trained model is exported using </a:t>
            </a:r>
            <a:r>
              <a:rPr lang="en-US" sz="1200" b="1" dirty="0" err="1">
                <a:latin typeface="Calibri"/>
                <a:ea typeface="+mn-lt"/>
                <a:cs typeface="+mn-lt"/>
              </a:rPr>
              <a:t>joblib</a:t>
            </a:r>
            <a:r>
              <a:rPr lang="en-US" sz="1200" b="1" dirty="0">
                <a:latin typeface="Calibri"/>
                <a:ea typeface="+mn-lt"/>
                <a:cs typeface="+mn-lt"/>
              </a:rPr>
              <a:t> and deployed on IBM Watson Studio using Cloud Lite. It is exposed as a REST API for real-time intrusion prediction.</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The model is evaluated using metrics like accuracy, precision, recall, F1-score, and a confusion matrix. It achieved around 94% accuracy on test data.</a:t>
            </a:r>
          </a:p>
          <a:p>
            <a:pPr marL="629920" lvl="1" indent="-305435"/>
            <a:r>
              <a:rPr lang="en-IN" sz="1200" b="1" dirty="0" err="1">
                <a:ea typeface="+mn-lt"/>
                <a:cs typeface="+mn-lt"/>
              </a:rPr>
              <a:t>Result:</a:t>
            </a:r>
            <a:r>
              <a:rPr lang="en-IN" sz="1200" dirty="0" err="1">
                <a:ea typeface="+mn-lt"/>
                <a:cs typeface="+mn-lt"/>
              </a:rPr>
              <a:t>T</a:t>
            </a:r>
            <a:r>
              <a:rPr lang="en-US" sz="1200" dirty="0">
                <a:ea typeface="+mn-lt"/>
                <a:cs typeface="+mn-lt"/>
              </a:rPr>
              <a:t>he system successfully detects network intrusions with high accuracy and is capable of being integrated into real-time monitoring environments via cloud deployment.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1. System Requirements</a:t>
            </a:r>
          </a:p>
          <a:p>
            <a:pPr marL="0" indent="0">
              <a:buNone/>
            </a:pPr>
            <a:r>
              <a:rPr lang="en-IN" sz="1800" b="1" dirty="0">
                <a:solidFill>
                  <a:srgbClr val="0F0F0F"/>
                </a:solidFill>
                <a:ea typeface="+mn-lt"/>
                <a:cs typeface="+mn-lt"/>
              </a:rPr>
              <a:t>     </a:t>
            </a:r>
            <a:r>
              <a:rPr lang="en-IN" sz="1800" b="1" dirty="0" err="1">
                <a:solidFill>
                  <a:srgbClr val="0F0F0F"/>
                </a:solidFill>
                <a:ea typeface="+mn-lt"/>
                <a:cs typeface="+mn-lt"/>
              </a:rPr>
              <a:t>Hardware:</a:t>
            </a:r>
            <a:r>
              <a:rPr lang="en-IN" sz="1800" dirty="0" err="1">
                <a:solidFill>
                  <a:srgbClr val="0F0F0F"/>
                </a:solidFill>
                <a:ea typeface="+mn-lt"/>
                <a:cs typeface="+mn-lt"/>
              </a:rPr>
              <a:t>Minimum</a:t>
            </a:r>
            <a:r>
              <a:rPr lang="en-IN" sz="1800" dirty="0">
                <a:solidFill>
                  <a:srgbClr val="0F0F0F"/>
                </a:solidFill>
                <a:ea typeface="+mn-lt"/>
                <a:cs typeface="+mn-lt"/>
              </a:rPr>
              <a:t> 4 GB RAM, 2-core CPU (for local dev), Cloud compute via IBM Cloud Lite</a:t>
            </a:r>
          </a:p>
          <a:p>
            <a:pPr marL="0" indent="0">
              <a:buNone/>
            </a:pPr>
            <a:r>
              <a:rPr lang="en-IN" sz="1800" b="1" dirty="0">
                <a:solidFill>
                  <a:srgbClr val="0F0F0F"/>
                </a:solidFill>
                <a:ea typeface="+mn-lt"/>
                <a:cs typeface="+mn-lt"/>
              </a:rPr>
              <a:t>     </a:t>
            </a:r>
            <a:r>
              <a:rPr lang="en-IN" sz="1800" b="1" dirty="0" err="1">
                <a:solidFill>
                  <a:srgbClr val="0F0F0F"/>
                </a:solidFill>
                <a:ea typeface="+mn-lt"/>
                <a:cs typeface="+mn-lt"/>
              </a:rPr>
              <a:t>Software:</a:t>
            </a:r>
            <a:r>
              <a:rPr lang="en-IN" sz="1800" dirty="0" err="1">
                <a:solidFill>
                  <a:srgbClr val="0F0F0F"/>
                </a:solidFill>
                <a:ea typeface="+mn-lt"/>
                <a:cs typeface="+mn-lt"/>
              </a:rPr>
              <a:t>Python</a:t>
            </a:r>
            <a:r>
              <a:rPr lang="en-IN" sz="1800" dirty="0">
                <a:solidFill>
                  <a:srgbClr val="0F0F0F"/>
                </a:solidFill>
                <a:ea typeface="+mn-lt"/>
                <a:cs typeface="+mn-lt"/>
              </a:rPr>
              <a:t> , 3.8+Jupyter Notebook (via IBM Watson Studio) ,IBM Cloud Lite account , IBM Watson Machine</a:t>
            </a:r>
          </a:p>
          <a:p>
            <a:pPr marL="0" indent="0">
              <a:buNone/>
            </a:pPr>
            <a:r>
              <a:rPr lang="en-IN" sz="1800" b="1" dirty="0">
                <a:solidFill>
                  <a:srgbClr val="0F0F0F"/>
                </a:solidFill>
                <a:ea typeface="+mn-lt"/>
                <a:cs typeface="+mn-lt"/>
              </a:rPr>
              <a:t>2. Libraries/Tools </a:t>
            </a:r>
            <a:r>
              <a:rPr lang="en-IN" sz="1800" b="1" dirty="0" err="1">
                <a:solidFill>
                  <a:srgbClr val="0F0F0F"/>
                </a:solidFill>
                <a:ea typeface="+mn-lt"/>
                <a:cs typeface="+mn-lt"/>
              </a:rPr>
              <a:t>UsedData</a:t>
            </a:r>
            <a:r>
              <a:rPr lang="en-IN" sz="1800" b="1" dirty="0">
                <a:solidFill>
                  <a:srgbClr val="0F0F0F"/>
                </a:solidFill>
                <a:ea typeface="+mn-lt"/>
                <a:cs typeface="+mn-lt"/>
              </a:rPr>
              <a:t> Handling &amp; Analysis:</a:t>
            </a:r>
          </a:p>
          <a:p>
            <a:pPr marL="0" indent="0">
              <a:buNone/>
            </a:pPr>
            <a:r>
              <a:rPr lang="en-IN" sz="1800" dirty="0">
                <a:solidFill>
                  <a:srgbClr val="0F0F0F"/>
                </a:solidFill>
                <a:ea typeface="+mn-lt"/>
                <a:cs typeface="+mn-lt"/>
              </a:rPr>
              <a:t>       pandas, </a:t>
            </a:r>
            <a:r>
              <a:rPr lang="en-IN" sz="1800" dirty="0" err="1">
                <a:solidFill>
                  <a:srgbClr val="0F0F0F"/>
                </a:solidFill>
                <a:ea typeface="+mn-lt"/>
                <a:cs typeface="+mn-lt"/>
              </a:rPr>
              <a:t>numpyVisualization:matplotlib</a:t>
            </a:r>
            <a:r>
              <a:rPr lang="en-IN" sz="1800" dirty="0">
                <a:solidFill>
                  <a:srgbClr val="0F0F0F"/>
                </a:solidFill>
                <a:ea typeface="+mn-lt"/>
                <a:cs typeface="+mn-lt"/>
              </a:rPr>
              <a:t>, </a:t>
            </a:r>
            <a:r>
              <a:rPr lang="en-IN" sz="1800" dirty="0" err="1">
                <a:solidFill>
                  <a:srgbClr val="0F0F0F"/>
                </a:solidFill>
                <a:ea typeface="+mn-lt"/>
                <a:cs typeface="+mn-lt"/>
              </a:rPr>
              <a:t>seabornMachine</a:t>
            </a:r>
            <a:r>
              <a:rPr lang="en-IN" sz="1800" dirty="0">
                <a:solidFill>
                  <a:srgbClr val="0F0F0F"/>
                </a:solidFill>
                <a:ea typeface="+mn-lt"/>
                <a:cs typeface="+mn-lt"/>
              </a:rPr>
              <a:t> </a:t>
            </a:r>
            <a:r>
              <a:rPr lang="en-IN" sz="1800" dirty="0" err="1">
                <a:solidFill>
                  <a:srgbClr val="0F0F0F"/>
                </a:solidFill>
                <a:ea typeface="+mn-lt"/>
                <a:cs typeface="+mn-lt"/>
              </a:rPr>
              <a:t>Learning:scikit-learn</a:t>
            </a:r>
            <a:r>
              <a:rPr lang="en-IN" sz="1800" dirty="0">
                <a:solidFill>
                  <a:srgbClr val="0F0F0F"/>
                </a:solidFill>
                <a:ea typeface="+mn-lt"/>
                <a:cs typeface="+mn-lt"/>
              </a:rPr>
              <a:t>, </a:t>
            </a:r>
            <a:r>
              <a:rPr lang="en-IN" sz="1800" dirty="0" err="1">
                <a:solidFill>
                  <a:srgbClr val="0F0F0F"/>
                </a:solidFill>
                <a:ea typeface="+mn-lt"/>
                <a:cs typeface="+mn-lt"/>
              </a:rPr>
              <a:t>xgboostModel</a:t>
            </a:r>
            <a:r>
              <a:rPr lang="en-IN" sz="1800" dirty="0">
                <a:solidFill>
                  <a:srgbClr val="0F0F0F"/>
                </a:solidFill>
                <a:ea typeface="+mn-lt"/>
                <a:cs typeface="+mn-lt"/>
              </a:rPr>
              <a:t> </a:t>
            </a:r>
            <a:r>
              <a:rPr lang="en-IN" sz="1800" dirty="0" err="1">
                <a:solidFill>
                  <a:srgbClr val="0F0F0F"/>
                </a:solidFill>
                <a:ea typeface="+mn-lt"/>
                <a:cs typeface="+mn-lt"/>
              </a:rPr>
              <a:t>Persistence:joblib</a:t>
            </a:r>
            <a:r>
              <a:rPr lang="en-IN" sz="1800" dirty="0">
                <a:solidFill>
                  <a:srgbClr val="0F0F0F"/>
                </a:solidFill>
                <a:ea typeface="+mn-lt"/>
                <a:cs typeface="+mn-lt"/>
              </a:rPr>
              <a:t>, </a:t>
            </a:r>
            <a:r>
              <a:rPr lang="en-IN" sz="1800" dirty="0" err="1">
                <a:solidFill>
                  <a:srgbClr val="0F0F0F"/>
                </a:solidFill>
                <a:ea typeface="+mn-lt"/>
                <a:cs typeface="+mn-lt"/>
              </a:rPr>
              <a:t>pickleDeployment:ibm-watson-machine-learning</a:t>
            </a:r>
            <a:r>
              <a:rPr lang="en-IN" sz="1800" dirty="0">
                <a:solidFill>
                  <a:srgbClr val="0F0F0F"/>
                </a:solidFill>
                <a:ea typeface="+mn-lt"/>
                <a:cs typeface="+mn-lt"/>
              </a:rPr>
              <a:t> (WML SDK)IBM Watson Studio + IBM WML REST API</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We used the Random Forest Classifier due to its high accuracy, robustness, and ability to handle both numerical and categorical data. It combines multiple decision trees to make accurate predictions and prevents overfitting.</a:t>
            </a:r>
          </a:p>
          <a:p>
            <a:pPr marL="629920" lvl="1" indent="-305435"/>
            <a:r>
              <a:rPr lang="en-US" dirty="0">
                <a:ea typeface="+mn-lt"/>
                <a:cs typeface="+mn-lt"/>
              </a:rPr>
              <a:t>Why it </a:t>
            </a:r>
            <a:r>
              <a:rPr lang="en-US" dirty="0" err="1">
                <a:ea typeface="+mn-lt"/>
                <a:cs typeface="+mn-lt"/>
              </a:rPr>
              <a:t>fits:Handles</a:t>
            </a:r>
            <a:r>
              <a:rPr lang="en-US" dirty="0">
                <a:ea typeface="+mn-lt"/>
                <a:cs typeface="+mn-lt"/>
              </a:rPr>
              <a:t> mixed data types* Works well with imbalanced data* Requires minimal preprocessing.</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Used features from Kaggle network traffic dataset:</a:t>
            </a:r>
          </a:p>
          <a:p>
            <a:pPr marL="629920" lvl="1" indent="-305435"/>
            <a:r>
              <a:rPr lang="en-IN" b="1" dirty="0" err="1">
                <a:ea typeface="+mn-lt"/>
                <a:cs typeface="+mn-lt"/>
              </a:rPr>
              <a:t>Basic</a:t>
            </a:r>
            <a:r>
              <a:rPr lang="en-IN" dirty="0" err="1">
                <a:ea typeface="+mn-lt"/>
                <a:cs typeface="+mn-lt"/>
              </a:rPr>
              <a:t>:duration</a:t>
            </a:r>
            <a:r>
              <a:rPr lang="en-IN" dirty="0">
                <a:ea typeface="+mn-lt"/>
                <a:cs typeface="+mn-lt"/>
              </a:rPr>
              <a:t>, </a:t>
            </a:r>
            <a:r>
              <a:rPr lang="en-IN" dirty="0" err="1">
                <a:ea typeface="+mn-lt"/>
                <a:cs typeface="+mn-lt"/>
              </a:rPr>
              <a:t>protocol_type</a:t>
            </a:r>
            <a:r>
              <a:rPr lang="en-IN" dirty="0">
                <a:ea typeface="+mn-lt"/>
                <a:cs typeface="+mn-lt"/>
              </a:rPr>
              <a:t>, </a:t>
            </a:r>
            <a:r>
              <a:rPr lang="en-IN" dirty="0" err="1">
                <a:ea typeface="+mn-lt"/>
                <a:cs typeface="+mn-lt"/>
              </a:rPr>
              <a:t>src_bytes</a:t>
            </a:r>
            <a:r>
              <a:rPr lang="en-IN" dirty="0">
                <a:ea typeface="+mn-lt"/>
                <a:cs typeface="+mn-lt"/>
              </a:rPr>
              <a:t>, </a:t>
            </a:r>
            <a:r>
              <a:rPr lang="en-IN" dirty="0" err="1">
                <a:ea typeface="+mn-lt"/>
                <a:cs typeface="+mn-lt"/>
              </a:rPr>
              <a:t>dst_bytes.</a:t>
            </a:r>
            <a:r>
              <a:rPr lang="en-IN" b="1" dirty="0" err="1">
                <a:ea typeface="+mn-lt"/>
                <a:cs typeface="+mn-lt"/>
              </a:rPr>
              <a:t>Content</a:t>
            </a:r>
            <a:r>
              <a:rPr lang="en-IN" b="1" dirty="0">
                <a:ea typeface="+mn-lt"/>
                <a:cs typeface="+mn-lt"/>
              </a:rPr>
              <a:t>: </a:t>
            </a:r>
            <a:r>
              <a:rPr lang="en-IN" dirty="0" err="1">
                <a:ea typeface="+mn-lt"/>
                <a:cs typeface="+mn-lt"/>
              </a:rPr>
              <a:t>logged_in</a:t>
            </a:r>
            <a:r>
              <a:rPr lang="en-IN" dirty="0">
                <a:ea typeface="+mn-lt"/>
                <a:cs typeface="+mn-lt"/>
              </a:rPr>
              <a:t>, count, </a:t>
            </a:r>
            <a:r>
              <a:rPr lang="en-IN" dirty="0" err="1">
                <a:ea typeface="+mn-lt"/>
                <a:cs typeface="+mn-lt"/>
              </a:rPr>
              <a:t>srv_count</a:t>
            </a:r>
            <a:endParaRPr lang="en-IN" dirty="0">
              <a:ea typeface="+mn-lt"/>
              <a:cs typeface="+mn-lt"/>
            </a:endParaRPr>
          </a:p>
          <a:p>
            <a:pPr marL="629920" lvl="1" indent="-305435"/>
            <a:r>
              <a:rPr lang="en-IN" b="1" dirty="0">
                <a:ea typeface="+mn-lt"/>
                <a:cs typeface="+mn-lt"/>
              </a:rPr>
              <a:t>Traffic-based</a:t>
            </a:r>
            <a:r>
              <a:rPr lang="en-IN" dirty="0">
                <a:ea typeface="+mn-lt"/>
                <a:cs typeface="+mn-lt"/>
              </a:rPr>
              <a:t>: </a:t>
            </a:r>
            <a:r>
              <a:rPr lang="en-IN" dirty="0" err="1">
                <a:ea typeface="+mn-lt"/>
                <a:cs typeface="+mn-lt"/>
              </a:rPr>
              <a:t>same_srv_rate</a:t>
            </a:r>
            <a:r>
              <a:rPr lang="en-IN" dirty="0">
                <a:ea typeface="+mn-lt"/>
                <a:cs typeface="+mn-lt"/>
              </a:rPr>
              <a:t>, </a:t>
            </a:r>
            <a:r>
              <a:rPr lang="en-IN" dirty="0" err="1">
                <a:ea typeface="+mn-lt"/>
                <a:cs typeface="+mn-lt"/>
              </a:rPr>
              <a:t>dst_host_count</a:t>
            </a:r>
            <a:r>
              <a:rPr lang="en-IN" dirty="0">
                <a:ea typeface="+mn-lt"/>
                <a:cs typeface="+mn-lt"/>
              </a:rPr>
              <a:t>, etc.  </a:t>
            </a:r>
            <a:r>
              <a:rPr lang="en-IN" b="1" dirty="0">
                <a:ea typeface="+mn-lt"/>
                <a:cs typeface="+mn-lt"/>
              </a:rPr>
              <a:t>Target: </a:t>
            </a:r>
            <a:r>
              <a:rPr lang="en-IN" dirty="0" err="1">
                <a:ea typeface="+mn-lt"/>
                <a:cs typeface="+mn-lt"/>
              </a:rPr>
              <a:t>attack_type</a:t>
            </a:r>
            <a:r>
              <a:rPr lang="en-IN" dirty="0">
                <a:ea typeface="+mn-lt"/>
                <a:cs typeface="+mn-lt"/>
              </a:rPr>
              <a:t> → Normal, DoS, Probe, R2L, U2R</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Input Features: 41 network traffic features (numerical + encoded categorical)</a:t>
            </a:r>
          </a:p>
          <a:p>
            <a:pPr marL="629920" lvl="1" indent="-305435"/>
            <a:r>
              <a:rPr lang="en-US" dirty="0">
                <a:ea typeface="+mn-lt"/>
                <a:cs typeface="+mn-lt"/>
              </a:rPr>
              <a:t>Target: </a:t>
            </a:r>
            <a:r>
              <a:rPr lang="en-US" dirty="0" err="1">
                <a:ea typeface="+mn-lt"/>
                <a:cs typeface="+mn-lt"/>
              </a:rPr>
              <a:t>attack_type</a:t>
            </a:r>
            <a:r>
              <a:rPr lang="en-US" dirty="0">
                <a:ea typeface="+mn-lt"/>
                <a:cs typeface="+mn-lt"/>
              </a:rPr>
              <a:t> → Normal, DoS, Probe, R2L, U2RPreprocessing:Label</a:t>
            </a:r>
          </a:p>
          <a:p>
            <a:pPr marL="629920" lvl="1" indent="-305435"/>
            <a:r>
              <a:rPr lang="en-US" dirty="0">
                <a:ea typeface="+mn-lt"/>
                <a:cs typeface="+mn-lt"/>
              </a:rPr>
              <a:t> Encoding: </a:t>
            </a:r>
            <a:r>
              <a:rPr lang="en-US" dirty="0" err="1">
                <a:ea typeface="+mn-lt"/>
                <a:cs typeface="+mn-lt"/>
              </a:rPr>
              <a:t>protocol_type</a:t>
            </a:r>
            <a:r>
              <a:rPr lang="en-US" dirty="0">
                <a:ea typeface="+mn-lt"/>
                <a:cs typeface="+mn-lt"/>
              </a:rPr>
              <a:t>, service, </a:t>
            </a:r>
            <a:r>
              <a:rPr lang="en-US" dirty="0" err="1">
                <a:ea typeface="+mn-lt"/>
                <a:cs typeface="+mn-lt"/>
              </a:rPr>
              <a:t>flagFeature</a:t>
            </a:r>
            <a:r>
              <a:rPr lang="en-US" dirty="0">
                <a:ea typeface="+mn-lt"/>
                <a:cs typeface="+mn-lt"/>
              </a:rPr>
              <a:t>                                               Scaling: </a:t>
            </a:r>
            <a:r>
              <a:rPr lang="en-US" dirty="0" err="1">
                <a:ea typeface="+mn-lt"/>
                <a:cs typeface="+mn-lt"/>
              </a:rPr>
              <a:t>StandardScaler</a:t>
            </a:r>
            <a:r>
              <a:rPr lang="en-US"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Model predicts: Normal or attack type</a:t>
            </a:r>
          </a:p>
          <a:p>
            <a:pPr marL="629920" lvl="1" indent="-305435"/>
            <a:r>
              <a:rPr lang="en-US" dirty="0">
                <a:ea typeface="+mn-lt"/>
                <a:cs typeface="+mn-lt"/>
              </a:rPr>
              <a:t> Can work in real-time with network monitoring tools</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Rectangle 1">
            <a:extLst>
              <a:ext uri="{FF2B5EF4-FFF2-40B4-BE49-F238E27FC236}">
                <a16:creationId xmlns:a16="http://schemas.microsoft.com/office/drawing/2014/main" id="{B1C73B1F-D1C1-0263-F3D1-DA6D48DADF0D}"/>
              </a:ext>
            </a:extLst>
          </p:cNvPr>
          <p:cNvSpPr>
            <a:spLocks noGrp="1" noChangeArrowheads="1"/>
          </p:cNvSpPr>
          <p:nvPr>
            <p:ph idx="1"/>
          </p:nvPr>
        </p:nvSpPr>
        <p:spPr bwMode="auto">
          <a:xfrm>
            <a:off x="581193" y="1376535"/>
            <a:ext cx="1168700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Accuracy</a:t>
            </a:r>
            <a:r>
              <a:rPr kumimoji="0" lang="en-US" altLang="en-US" sz="1800" b="0" i="0" u="none" strike="noStrike" cap="none" normalizeH="0" baseline="0" dirty="0" err="1">
                <a:ln>
                  <a:noFill/>
                </a:ln>
                <a:solidFill>
                  <a:schemeClr val="tx1"/>
                </a:solidFill>
                <a:effectLst/>
                <a:latin typeface="Arial" panose="020B0604020202020204" pitchFamily="34" charset="0"/>
              </a:rPr>
              <a:t>:Above</a:t>
            </a:r>
            <a:r>
              <a:rPr kumimoji="0" lang="en-US" altLang="en-US" sz="1800" b="0" i="0" u="none" strike="noStrike" cap="none" normalizeH="0" baseline="0" dirty="0">
                <a:ln>
                  <a:noFill/>
                </a:ln>
                <a:solidFill>
                  <a:schemeClr val="tx1"/>
                </a:solidFill>
                <a:effectLst/>
                <a:latin typeface="Arial" panose="020B0604020202020204" pitchFamily="34" charset="0"/>
              </a:rPr>
              <a:t>  ~94%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Classification Report</a:t>
            </a:r>
            <a:r>
              <a:rPr kumimoji="0" lang="en-US" altLang="en-US" sz="1800" b="0" i="0" u="none" strike="noStrike" cap="none" normalizeH="0" baseline="0" dirty="0">
                <a:ln>
                  <a:noFill/>
                </a:ln>
                <a:solidFill>
                  <a:schemeClr val="tx1"/>
                </a:solidFill>
                <a:effectLst/>
                <a:latin typeface="Arial" panose="020B0604020202020204" pitchFamily="34" charset="0"/>
              </a:rPr>
              <a:t>: Precision, Recall, F1-Score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per class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800" b="1" dirty="0">
                <a:solidFill>
                  <a:schemeClr val="tx1"/>
                </a:solidFill>
                <a:latin typeface="Arial" panose="020B0604020202020204" pitchFamily="34" charset="0"/>
              </a:rPr>
              <a:t>GITHUB LINK : https://github.com/sharanyakodam/Network-Intrusion-Detection-ML-</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12DA9427-747C-B8D0-3E5E-E8B9E15F4913}"/>
              </a:ext>
            </a:extLst>
          </p:cNvPr>
          <p:cNvPicPr>
            <a:picLocks noChangeAspect="1"/>
          </p:cNvPicPr>
          <p:nvPr/>
        </p:nvPicPr>
        <p:blipFill>
          <a:blip r:embed="rId2"/>
          <a:stretch>
            <a:fillRect/>
          </a:stretch>
        </p:blipFill>
        <p:spPr>
          <a:xfrm>
            <a:off x="6537960" y="784430"/>
            <a:ext cx="5158740" cy="4524315"/>
          </a:xfrm>
          <a:prstGeom prst="rect">
            <a:avLst/>
          </a:prstGeom>
        </p:spPr>
      </p:pic>
      <p:pic>
        <p:nvPicPr>
          <p:cNvPr id="10" name="Picture 9">
            <a:extLst>
              <a:ext uri="{FF2B5EF4-FFF2-40B4-BE49-F238E27FC236}">
                <a16:creationId xmlns:a16="http://schemas.microsoft.com/office/drawing/2014/main" id="{A9E91B32-67D1-2F64-2953-C0A21A07FBC0}"/>
              </a:ext>
            </a:extLst>
          </p:cNvPr>
          <p:cNvPicPr>
            <a:picLocks noChangeAspect="1"/>
          </p:cNvPicPr>
          <p:nvPr/>
        </p:nvPicPr>
        <p:blipFill>
          <a:blip r:embed="rId3"/>
          <a:stretch>
            <a:fillRect/>
          </a:stretch>
        </p:blipFill>
        <p:spPr>
          <a:xfrm>
            <a:off x="922952" y="2790978"/>
            <a:ext cx="4839375" cy="235300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1" dirty="0">
                <a:solidFill>
                  <a:srgbClr val="0F0F0F"/>
                </a:solidFill>
                <a:ea typeface="+mn-lt"/>
                <a:cs typeface="+mn-lt"/>
              </a:rPr>
              <a:t>Model Performance</a:t>
            </a:r>
          </a:p>
          <a:p>
            <a:pPr marL="305435" indent="-305435"/>
            <a:r>
              <a:rPr lang="en-US" sz="2000" dirty="0"/>
              <a:t>The NIDS successfully classifies and detects intrusion types.</a:t>
            </a:r>
            <a:endParaRPr lang="en-IN" sz="2000" b="1" dirty="0">
              <a:solidFill>
                <a:srgbClr val="0F0F0F"/>
              </a:solidFill>
              <a:ea typeface="+mn-lt"/>
              <a:cs typeface="+mn-lt"/>
            </a:endParaRPr>
          </a:p>
          <a:p>
            <a:pPr marL="305435" indent="-305435"/>
            <a:r>
              <a:rPr lang="en-IN" sz="2000" dirty="0">
                <a:solidFill>
                  <a:srgbClr val="0F0F0F"/>
                </a:solidFill>
                <a:ea typeface="+mn-lt"/>
                <a:cs typeface="+mn-lt"/>
              </a:rPr>
              <a:t>The Random Forest classifier achieved high accuracy and performed well on unseen test data, demonstrating strong generalization capability.</a:t>
            </a:r>
          </a:p>
          <a:p>
            <a:pPr marL="305435" indent="-305435"/>
            <a:r>
              <a:rPr lang="en-IN" sz="2000" dirty="0">
                <a:solidFill>
                  <a:srgbClr val="0F0F0F"/>
                </a:solidFill>
                <a:ea typeface="+mn-lt"/>
                <a:cs typeface="+mn-lt"/>
              </a:rPr>
              <a:t> </a:t>
            </a:r>
            <a:r>
              <a:rPr lang="en-IN" sz="2000" b="1" dirty="0">
                <a:solidFill>
                  <a:srgbClr val="0F0F0F"/>
                </a:solidFill>
                <a:ea typeface="+mn-lt"/>
                <a:cs typeface="+mn-lt"/>
              </a:rPr>
              <a:t>Cloud-Based Deployment</a:t>
            </a:r>
          </a:p>
          <a:p>
            <a:pPr marL="305435" indent="-305435"/>
            <a:r>
              <a:rPr lang="en-IN" sz="2000" dirty="0">
                <a:solidFill>
                  <a:srgbClr val="0F0F0F"/>
                </a:solidFill>
                <a:ea typeface="+mn-lt"/>
                <a:cs typeface="+mn-lt"/>
              </a:rPr>
              <a:t>The</a:t>
            </a:r>
            <a:r>
              <a:rPr lang="en-IN" sz="2000" b="1" dirty="0">
                <a:solidFill>
                  <a:srgbClr val="0F0F0F"/>
                </a:solidFill>
                <a:ea typeface="+mn-lt"/>
                <a:cs typeface="+mn-lt"/>
              </a:rPr>
              <a:t> </a:t>
            </a:r>
            <a:r>
              <a:rPr lang="en-IN" sz="2000" dirty="0">
                <a:solidFill>
                  <a:srgbClr val="0F0F0F"/>
                </a:solidFill>
                <a:ea typeface="+mn-lt"/>
                <a:cs typeface="+mn-lt"/>
              </a:rPr>
              <a:t>trained model was deployed using IBM Cloud Lite via Watson Studio, enabling real-time predictions through a REST API for practical use.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t>Real-time packet analysis with streaming data (Kafka, Spark)</a:t>
            </a:r>
          </a:p>
          <a:p>
            <a:r>
              <a:rPr lang="en-US" sz="2000" dirty="0"/>
              <a:t>Improving with Deep learning integration (LSTM, CNN)</a:t>
            </a:r>
          </a:p>
          <a:p>
            <a:r>
              <a:rPr lang="en-US" sz="2000" dirty="0"/>
              <a:t>Edge deployment for IoT networks</a:t>
            </a:r>
          </a:p>
          <a:p>
            <a:r>
              <a:rPr lang="en-US" sz="2000" dirty="0"/>
              <a:t>Enhanced UI with dashboards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837</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 Network Intrusion Detection Using Machine Learning</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kodam sharanya</cp:lastModifiedBy>
  <cp:revision>25</cp:revision>
  <dcterms:created xsi:type="dcterms:W3CDTF">2021-05-26T16:50:10Z</dcterms:created>
  <dcterms:modified xsi:type="dcterms:W3CDTF">2025-08-04T15:29:11Z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