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55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 sharanya.K'!$M$7:$Q$7</c:f>
              <c:strCache>
                <c:ptCount val="5"/>
                <c:pt idx="0">
                  <c:v>Full-Time</c:v>
                </c:pt>
                <c:pt idx="1">
                  <c:v>Unk</c:v>
                </c:pt>
                <c:pt idx="3">
                  <c:v>Sales</c:v>
                </c:pt>
                <c:pt idx="4">
                  <c:v>Field Operations</c:v>
                </c:pt>
              </c:strCache>
            </c:strRef>
          </c:tx>
          <c:spPr>
            <a:solidFill>
              <a:schemeClr val="accent1"/>
            </a:solidFill>
            <a:ln>
              <a:noFill/>
            </a:ln>
            <a:effectLst/>
          </c:spPr>
          <c:invertIfNegative val="0"/>
          <c:cat>
            <c:strRef>
              <c:f>'employee_data sharanya.K'!$R$4:$R$6</c:f>
              <c:strCache>
                <c:ptCount val="3"/>
                <c:pt idx="0">
                  <c:v>6/10/1991</c:v>
                </c:pt>
                <c:pt idx="1">
                  <c:v>4/4/1998</c:v>
                </c:pt>
                <c:pt idx="2">
                  <c:v>29-08-1969</c:v>
                </c:pt>
              </c:strCache>
            </c:strRef>
          </c:cat>
          <c:val>
            <c:numRef>
              <c:f>'employee_data sharanya.K'!$R$7</c:f>
              <c:numCache>
                <c:formatCode>m/d/yyyy</c:formatCode>
                <c:ptCount val="1"/>
                <c:pt idx="0">
                  <c:v>17961</c:v>
                </c:pt>
              </c:numCache>
            </c:numRef>
          </c:val>
          <c:extLst>
            <c:ext xmlns:c16="http://schemas.microsoft.com/office/drawing/2014/chart" uri="{C3380CC4-5D6E-409C-BE32-E72D297353CC}">
              <c16:uniqueId val="{00000000-B2F4-4D4A-8979-B60CD91A5F12}"/>
            </c:ext>
          </c:extLst>
        </c:ser>
        <c:dLbls>
          <c:showLegendKey val="0"/>
          <c:showVal val="0"/>
          <c:showCatName val="0"/>
          <c:showSerName val="0"/>
          <c:showPercent val="0"/>
          <c:showBubbleSize val="0"/>
        </c:dLbls>
        <c:gapWidth val="219"/>
        <c:overlap val="-27"/>
        <c:axId val="29372784"/>
        <c:axId val="29378544"/>
      </c:barChart>
      <c:catAx>
        <c:axId val="2937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378544"/>
        <c:crosses val="autoZero"/>
        <c:auto val="1"/>
        <c:lblAlgn val="ctr"/>
        <c:lblOffset val="100"/>
        <c:noMultiLvlLbl val="0"/>
      </c:catAx>
      <c:valAx>
        <c:axId val="29378544"/>
        <c:scaling>
          <c:orientation val="minMax"/>
        </c:scaling>
        <c:delete val="0"/>
        <c:axPos val="l"/>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37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1" y="19665"/>
            <a:ext cx="983932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09800" y="2949502"/>
            <a:ext cx="8610600" cy="1938992"/>
          </a:xfrm>
          <a:prstGeom prst="rect">
            <a:avLst/>
          </a:prstGeom>
          <a:noFill/>
        </p:spPr>
        <p:txBody>
          <a:bodyPr wrap="square" rtlCol="0">
            <a:spAutoFit/>
          </a:bodyPr>
          <a:lstStyle/>
          <a:p>
            <a:r>
              <a:rPr lang="en-US" sz="2400" dirty="0"/>
              <a:t>STUDENT NAME: SHARANYA.K</a:t>
            </a:r>
          </a:p>
          <a:p>
            <a:r>
              <a:rPr lang="en-US" sz="2400" dirty="0"/>
              <a:t>REGISTER NO: 312209354</a:t>
            </a:r>
          </a:p>
          <a:p>
            <a:r>
              <a:rPr lang="en-US" sz="2400" dirty="0"/>
              <a:t>DEPARTMENT: B.COM(GENERAL)</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39084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84D3DA7B-85C8-4A8A-72EE-E5315BD024B9}"/>
              </a:ext>
            </a:extLst>
          </p:cNvPr>
          <p:cNvSpPr>
            <a:spLocks noGrp="1"/>
          </p:cNvSpPr>
          <p:nvPr>
            <p:ph type="body" idx="1"/>
          </p:nvPr>
        </p:nvSpPr>
        <p:spPr>
          <a:xfrm>
            <a:off x="609600" y="1577340"/>
            <a:ext cx="5562600" cy="4061460"/>
          </a:xfrm>
        </p:spPr>
        <p:txBody>
          <a:bodyPr/>
          <a:lstStyle/>
          <a:p>
            <a:r>
              <a:rPr lang="en-US" dirty="0"/>
              <a:t>Highlight the first name, employee, DOB, and the martial status and I use the bold letters in headings and use the colors to highlight and us e the theme fonts also and I use the different type of colors in dob and use the green color in employee and red color in the first name and yellow color in the martial status and use the bold letters in the title and the job function us ethe highlighted colors and use the theme fonts in the division also and I use the Cps letter in the employee termination and I use the bold colors in the employee rating also.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68D64E4-B8CD-71AB-2D91-122153601657}"/>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E90E581-3E06-CD9D-1985-3DB338CEC334}"/>
              </a:ext>
            </a:extLst>
          </p:cNvPr>
          <p:cNvSpPr>
            <a:spLocks noGrp="1"/>
          </p:cNvSpPr>
          <p:nvPr>
            <p:ph type="body" idx="1"/>
          </p:nvPr>
        </p:nvSpPr>
        <p:spPr>
          <a:xfrm>
            <a:off x="609600" y="1577340"/>
            <a:ext cx="4343400" cy="2537460"/>
          </a:xfrm>
        </p:spPr>
        <p:txBody>
          <a:bodyPr/>
          <a:lstStyle/>
          <a:p>
            <a:r>
              <a:rPr lang="en-US" dirty="0"/>
              <a:t>I have done employee data and highlighting the cells and give bold letters to the letters and give the bold colors and write the first name and last name and last name to the bold letters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6029" y="1203578"/>
            <a:ext cx="5012977" cy="5509200"/>
          </a:xfrm>
          <a:prstGeom prst="rect">
            <a:avLst/>
          </a:prstGeom>
          <a:noFill/>
        </p:spPr>
        <p:txBody>
          <a:bodyPr wrap="square" rtlCol="0">
            <a:spAutoFit/>
          </a:bodyPr>
          <a:lstStyle/>
          <a:p>
            <a:pPr algn="l"/>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85859"/>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000" dirty="0"/>
              <a:t>PROBLEM STATEMENT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7460FE8-11DC-5EA2-C3E8-1BB0836A0A66}"/>
              </a:ext>
            </a:extLst>
          </p:cNvPr>
          <p:cNvSpPr txBox="1"/>
          <p:nvPr/>
        </p:nvSpPr>
        <p:spPr>
          <a:xfrm>
            <a:off x="1143001" y="1695450"/>
            <a:ext cx="6096000" cy="2862322"/>
          </a:xfrm>
          <a:prstGeom prst="rect">
            <a:avLst/>
          </a:prstGeom>
          <a:noFill/>
        </p:spPr>
        <p:txBody>
          <a:bodyPr wrap="square">
            <a:spAutoFit/>
          </a:bodyPr>
          <a:lstStyle/>
          <a:p>
            <a:pPr algn="ctr" fontAlgn="ctr"/>
            <a:r>
              <a:rPr lang="en-US" b="0" i="0" dirty="0">
                <a:solidFill>
                  <a:srgbClr val="001D35"/>
                </a:solidFill>
                <a:effectLst/>
                <a:highlight>
                  <a:srgbClr val="FFFFFF"/>
                </a:highlight>
                <a:latin typeface="Google Sans"/>
              </a:rPr>
              <a:t> Employee data can be used in a problem statement to identify who is affected by a problem, what the problem is, and why it’s important. For example, a problem statement might say "An employee turnover of 35% in company X is negatively impacting productivity, morale, and profitability". This statement identifies the people affected (company X and its employees), what's happening (a high turnover rate), and why it's important (productivity, morale, and profitability). </a:t>
            </a:r>
          </a:p>
          <a:p>
            <a:br>
              <a:rPr lang="en-US" b="0" i="0" dirty="0">
                <a:solidFill>
                  <a:srgbClr val="001D35"/>
                </a:solidFill>
                <a:effectLst/>
                <a:highlight>
                  <a:srgbClr val="FFFFFF"/>
                </a:highlight>
                <a:latin typeface="Google Sans"/>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a:extLst>
              <a:ext uri="{FF2B5EF4-FFF2-40B4-BE49-F238E27FC236}">
                <a16:creationId xmlns:a16="http://schemas.microsoft.com/office/drawing/2014/main" id="{5C70B710-4813-3B47-DED0-AD8161F83EAA}"/>
              </a:ext>
            </a:extLst>
          </p:cNvPr>
          <p:cNvSpPr>
            <a:spLocks noGrp="1"/>
          </p:cNvSpPr>
          <p:nvPr>
            <p:ph type="body" idx="1"/>
          </p:nvPr>
        </p:nvSpPr>
        <p:spPr>
          <a:xfrm>
            <a:off x="609600" y="1600200"/>
            <a:ext cx="5638800" cy="2286000"/>
          </a:xfrm>
        </p:spPr>
        <p:txBody>
          <a:bodyPr/>
          <a:lstStyle/>
          <a:p>
            <a:r>
              <a:rPr lang="en-US" dirty="0"/>
              <a:t>An employee is an individual who is paid for work completed by the standards of the employer. If the company controls how the work is completed, the worker is considered an employer.</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4F45573-B261-34CF-CDD5-4016ECCC9FA6}"/>
              </a:ext>
            </a:extLst>
          </p:cNvPr>
          <p:cNvSpPr>
            <a:spLocks noGrp="1"/>
          </p:cNvSpPr>
          <p:nvPr>
            <p:ph type="body" idx="1"/>
          </p:nvPr>
        </p:nvSpPr>
        <p:spPr>
          <a:xfrm>
            <a:off x="609600" y="1577340"/>
            <a:ext cx="5791200" cy="2918460"/>
          </a:xfrm>
        </p:spPr>
        <p:txBody>
          <a:bodyPr/>
          <a:lstStyle/>
          <a:p>
            <a:r>
              <a:rPr lang="en-US" dirty="0"/>
              <a:t>End users of employee data are employees who use software or programs to accomplish tasks and goals. For example, if a company buys software for its employees to use, the employees are the end users. End users need to the able to understand how to use the software and provide feedback on their experience.</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5F8C73C9-0046-9DBF-E845-B65DEF2006D4}"/>
              </a:ext>
            </a:extLst>
          </p:cNvPr>
          <p:cNvSpPr>
            <a:spLocks noGrp="1"/>
          </p:cNvSpPr>
          <p:nvPr>
            <p:ph type="body" idx="1"/>
          </p:nvPr>
        </p:nvSpPr>
        <p:spPr>
          <a:xfrm>
            <a:off x="2971800" y="1476375"/>
            <a:ext cx="5943600" cy="1323439"/>
          </a:xfrm>
        </p:spPr>
        <p:txBody>
          <a:bodyPr/>
          <a:lstStyle/>
          <a:p>
            <a:r>
              <a:rPr lang="en-US" dirty="0"/>
              <a:t>                                  </a:t>
            </a:r>
            <a:r>
              <a:rPr lang="en-US" sz="3200" dirty="0"/>
              <a:t>conditional formatting</a:t>
            </a:r>
            <a:endParaRPr lang="en-US" dirty="0"/>
          </a:p>
          <a:p>
            <a:r>
              <a:rPr lang="en-US" dirty="0"/>
              <a:t>Highlighting the first name, employee, date of birth and martial status, last name, gender</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27F0C3B-2333-86D3-7CCB-95E390483A82}"/>
              </a:ext>
            </a:extLst>
          </p:cNvPr>
          <p:cNvSpPr>
            <a:spLocks noGrp="1"/>
          </p:cNvSpPr>
          <p:nvPr>
            <p:ph type="body" idx="1"/>
          </p:nvPr>
        </p:nvSpPr>
        <p:spPr>
          <a:xfrm>
            <a:off x="771147" y="1295400"/>
            <a:ext cx="5782053" cy="2438400"/>
          </a:xfrm>
        </p:spPr>
        <p:txBody>
          <a:bodyPr/>
          <a:lstStyle/>
          <a:p>
            <a:r>
              <a:rPr lang="en-US" dirty="0"/>
              <a:t>First name, Last name, Start date, Exist date, Title, Supervision, ADE mail, Business, Employee, Employee, Pay zone, Employee, Termination, Termination, Department, Division, DOB, State, Job Function, Gender Co, Location Co, Race Desc, Martial, Performance, 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72C109B-0405-80C7-89E6-D534A6DC6FA2}"/>
              </a:ext>
            </a:extLst>
          </p:cNvPr>
          <p:cNvSpPr>
            <a:spLocks noGrp="1"/>
          </p:cNvSpPr>
          <p:nvPr>
            <p:ph type="body" idx="1"/>
          </p:nvPr>
        </p:nvSpPr>
        <p:spPr>
          <a:xfrm>
            <a:off x="2526030" y="1600200"/>
            <a:ext cx="4331970" cy="830997"/>
          </a:xfrm>
        </p:spPr>
        <p:txBody>
          <a:bodyPr/>
          <a:lstStyle/>
          <a:p>
            <a:r>
              <a:rPr lang="en-US" dirty="0"/>
              <a:t>We can highlight the cells and we give some colors in this and we can give some numbers in this conditional formatting.</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548</Words>
  <Application>Microsoft Office PowerPoint</Application>
  <PresentationFormat>Widescreen</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Sharanya Kumaran</cp:lastModifiedBy>
  <cp:revision>14</cp:revision>
  <dcterms:created xsi:type="dcterms:W3CDTF">2024-03-29T15:07:22Z</dcterms:created>
  <dcterms:modified xsi:type="dcterms:W3CDTF">2024-08-29T05:29:20Z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