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pPr/>
              <a:t>25-06-2024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pPr/>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pPr/>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37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74133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5685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7219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973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925911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51611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349597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40918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63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87233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16856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436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136724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92068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pPr/>
              <a:t>‹#›</a:t>
            </a:fld>
            <a:endParaRPr lang="en-IN"/>
          </a:p>
        </p:txBody>
      </p:sp>
    </p:spTree>
    <p:extLst>
      <p:ext uri="{BB962C8B-B14F-4D97-AF65-F5344CB8AC3E}">
        <p14:creationId xmlns:p14="http://schemas.microsoft.com/office/powerpoint/2010/main" val="294130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1482A4-4FFD-47D8-BF86-9A404B001E56}" type="slidenum">
              <a:rPr lang="en-IN" smtClean="0"/>
              <a:pPr/>
              <a:t>‹#›</a:t>
            </a:fld>
            <a:endParaRPr lang="en-IN"/>
          </a:p>
        </p:txBody>
      </p:sp>
    </p:spTree>
    <p:extLst>
      <p:ext uri="{BB962C8B-B14F-4D97-AF65-F5344CB8AC3E}">
        <p14:creationId xmlns:p14="http://schemas.microsoft.com/office/powerpoint/2010/main" val="211977289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haranyavalli26/cyber-security-project.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E5E-DA86-0E79-EBAA-36CF72D08DF9}"/>
              </a:ext>
            </a:extLst>
          </p:cNvPr>
          <p:cNvSpPr>
            <a:spLocks noGrp="1"/>
          </p:cNvSpPr>
          <p:nvPr>
            <p:ph type="ctrTitle"/>
          </p:nvPr>
        </p:nvSpPr>
        <p:spPr>
          <a:xfrm>
            <a:off x="2321496" y="1366886"/>
            <a:ext cx="5983520" cy="1451729"/>
          </a:xfrm>
        </p:spPr>
        <p:txBody>
          <a:bodyPr>
            <a:noAutofit/>
          </a:bodyPr>
          <a:lstStyle/>
          <a:p>
            <a:pPr algn="ctr"/>
            <a:r>
              <a:rPr sz="5000" dirty="0">
                <a:latin typeface="Algerian" pitchFamily="82" charset="0"/>
              </a:rPr>
              <a:t>FINAL PROJECT</a:t>
            </a:r>
            <a:br>
              <a:rPr lang="en-IN" sz="5000" dirty="0"/>
            </a:br>
            <a:endParaRPr lang="en-IN" sz="5000" b="1" dirty="0"/>
          </a:p>
        </p:txBody>
      </p:sp>
      <p:sp>
        <p:nvSpPr>
          <p:cNvPr id="4" name="TextBox 3">
            <a:extLst>
              <a:ext uri="{FF2B5EF4-FFF2-40B4-BE49-F238E27FC236}">
                <a16:creationId xmlns:a16="http://schemas.microsoft.com/office/drawing/2014/main" id="{1DEAA5F0-D22B-5BAE-813E-8951A960962C}"/>
              </a:ext>
            </a:extLst>
          </p:cNvPr>
          <p:cNvSpPr txBox="1"/>
          <p:nvPr/>
        </p:nvSpPr>
        <p:spPr>
          <a:xfrm>
            <a:off x="3776686" y="2967335"/>
            <a:ext cx="3431357" cy="461665"/>
          </a:xfrm>
          <a:prstGeom prst="rect">
            <a:avLst/>
          </a:prstGeom>
          <a:noFill/>
        </p:spPr>
        <p:txBody>
          <a:bodyPr wrap="square" rtlCol="0">
            <a:spAutoFit/>
          </a:bodyPr>
          <a:lstStyle/>
          <a:p>
            <a:r>
              <a:rPr lang="en-US" sz="2400" dirty="0">
                <a:solidFill>
                  <a:schemeClr val="tx2"/>
                </a:solidFill>
              </a:rPr>
              <a:t>GUDE SHARANYA VALLI</a:t>
            </a:r>
            <a:endParaRPr lang="en-IN" sz="2400" dirty="0">
              <a:solidFill>
                <a:schemeClr val="tx2"/>
              </a:solidFill>
            </a:endParaRPr>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2207003640"/>
              </p:ext>
            </p:extLst>
          </p:nvPr>
        </p:nvGraphicFramePr>
        <p:xfrm>
          <a:off x="499620" y="245098"/>
          <a:ext cx="9577633" cy="6041806"/>
        </p:xfrm>
        <a:graphic>
          <a:graphicData uri="http://schemas.openxmlformats.org/drawingml/2006/table">
            <a:tbl>
              <a:tblPr firstRow="1" bandRow="1">
                <a:tableStyleId>{B301B821-A1FF-4177-AEE7-76D212191A09}</a:tableStyleId>
              </a:tblPr>
              <a:tblGrid>
                <a:gridCol w="4623684">
                  <a:extLst>
                    <a:ext uri="{9D8B030D-6E8A-4147-A177-3AD203B41FA5}">
                      <a16:colId xmlns:a16="http://schemas.microsoft.com/office/drawing/2014/main" val="297375467"/>
                    </a:ext>
                  </a:extLst>
                </a:gridCol>
                <a:gridCol w="4953949">
                  <a:extLst>
                    <a:ext uri="{9D8B030D-6E8A-4147-A177-3AD203B41FA5}">
                      <a16:colId xmlns:a16="http://schemas.microsoft.com/office/drawing/2014/main" val="1583381450"/>
                    </a:ext>
                  </a:extLst>
                </a:gridCol>
              </a:tblGrid>
              <a:tr h="83919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val="772557635"/>
                  </a:ext>
                </a:extLst>
              </a:tr>
              <a:tr h="647402">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val="3919487092"/>
                  </a:ext>
                </a:extLst>
              </a:tr>
              <a:tr h="940708">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val="417440351"/>
                  </a:ext>
                </a:extLst>
              </a:tr>
              <a:tr h="800949">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val="1344812249"/>
                  </a:ext>
                </a:extLst>
              </a:tr>
              <a:tr h="1301172">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val="3461490367"/>
                  </a:ext>
                </a:extLst>
              </a:tr>
              <a:tr h="779656">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id="{484E6500-6423-1415-D889-C188A105D3FE}"/>
              </a:ext>
            </a:extLst>
          </p:cNvPr>
          <p:cNvSpPr>
            <a:spLocks noGrp="1"/>
          </p:cNvSpPr>
          <p:nvPr>
            <p:ph idx="1"/>
          </p:nvPr>
        </p:nvSpPr>
        <p:spPr/>
        <p:txBody>
          <a:bodyPr>
            <a:normAutofit/>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id="{1B1B3145-1080-173D-C5DB-8F89EE4B69EF}"/>
              </a:ext>
            </a:extLst>
          </p:cNvPr>
          <p:cNvSpPr>
            <a:spLocks noGrp="1"/>
          </p:cNvSpPr>
          <p:nvPr>
            <p:ph idx="1"/>
          </p:nvPr>
        </p:nvSpPr>
        <p:spPr/>
        <p:txBody>
          <a:bodyPr>
            <a:normAutofit/>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id="{EE027C2E-0E71-42D8-19CD-A36823A10CA2}"/>
              </a:ext>
            </a:extLst>
          </p:cNvPr>
          <p:cNvSpPr>
            <a:spLocks noGrp="1"/>
          </p:cNvSpPr>
          <p:nvPr>
            <p:ph idx="1"/>
          </p:nvPr>
        </p:nvSpPr>
        <p:spPr/>
        <p:txBody>
          <a:bodyPr>
            <a:normAutofit/>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a:t>PROJECT LINK</a:t>
            </a:r>
            <a:endParaRPr lang="en-US" sz="5000" b="1" u="sng" dirty="0"/>
          </a:p>
        </p:txBody>
      </p:sp>
      <p:sp>
        <p:nvSpPr>
          <p:cNvPr id="3" name="Content Placeholder 2"/>
          <p:cNvSpPr>
            <a:spLocks noGrp="1"/>
          </p:cNvSpPr>
          <p:nvPr>
            <p:ph idx="1"/>
          </p:nvPr>
        </p:nvSpPr>
        <p:spPr>
          <a:xfrm>
            <a:off x="838200" y="2303361"/>
            <a:ext cx="10515600" cy="763929"/>
          </a:xfrm>
        </p:spPr>
        <p:txBody>
          <a:bodyPr>
            <a:normAutofit/>
          </a:bodyPr>
          <a:lstStyle/>
          <a:p>
            <a:r>
              <a:rPr lang="en-US" dirty="0">
                <a:hlinkClick r:id="rId2"/>
              </a:rPr>
              <a:t>https://github.com/sharanyavalli26/cyber-security-project.git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9580"/>
            <a:ext cx="10515600" cy="937549"/>
          </a:xfrm>
        </p:spPr>
        <p:txBody>
          <a:bodyPr>
            <a:normAutofit fontScale="92500" lnSpcReduction="10000"/>
          </a:bodyPr>
          <a:lstStyle/>
          <a:p>
            <a:pPr algn="ctr">
              <a:buNone/>
            </a:pPr>
            <a:r>
              <a:rPr lang="en-IN" sz="6000" dirty="0">
                <a:latin typeface="Algerian" pitchFamily="82" charset="0"/>
              </a:rPr>
              <a:t>THANK YOU</a:t>
            </a:r>
            <a:endParaRPr lang="en-US" sz="6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pPr algn="l"/>
            <a:r>
              <a:rPr lang="en-US" u="sng" dirty="0"/>
              <a:t>PROJECT TITLE:-</a:t>
            </a:r>
            <a:br>
              <a:rPr lang="en-US" u="sng" dirty="0"/>
            </a:b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id="{3FEEBBF8-E96F-7E90-A29B-F2AEC5F2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911" y="3169074"/>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E52-2A6E-C085-4EB5-F0570A84A6AD}"/>
              </a:ext>
            </a:extLst>
          </p:cNvPr>
          <p:cNvSpPr>
            <a:spLocks noGrp="1"/>
          </p:cNvSpPr>
          <p:nvPr>
            <p:ph type="title"/>
          </p:nvPr>
        </p:nvSpPr>
        <p:spPr>
          <a:xfrm>
            <a:off x="838200" y="380999"/>
            <a:ext cx="10690185" cy="1325880"/>
          </a:xfrm>
        </p:spPr>
        <p:txBody>
          <a:bodyPr>
            <a:normAutofit/>
          </a:bodyPr>
          <a:lstStyle/>
          <a:p>
            <a:r>
              <a:rPr lang="en-US" b="1" u="sng" dirty="0"/>
              <a:t>AGENDA</a:t>
            </a:r>
            <a:r>
              <a:rPr lang="en-US" sz="4000" b="1" u="sng" dirty="0"/>
              <a:t> </a:t>
            </a:r>
            <a:endParaRPr lang="en-IN" sz="4000" b="1" u="sng" dirty="0"/>
          </a:p>
        </p:txBody>
      </p:sp>
      <p:sp>
        <p:nvSpPr>
          <p:cNvPr id="3" name="Content Placeholder 2">
            <a:extLst>
              <a:ext uri="{FF2B5EF4-FFF2-40B4-BE49-F238E27FC236}">
                <a16:creationId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D30-7337-C64C-7179-40A6EAE1D056}"/>
              </a:ext>
            </a:extLst>
          </p:cNvPr>
          <p:cNvSpPr>
            <a:spLocks noGrp="1"/>
          </p:cNvSpPr>
          <p:nvPr>
            <p:ph type="title"/>
          </p:nvPr>
        </p:nvSpPr>
        <p:spPr>
          <a:xfrm>
            <a:off x="486138" y="476146"/>
            <a:ext cx="10579968" cy="1306001"/>
          </a:xfrm>
        </p:spPr>
        <p:txBody>
          <a:bodyPr>
            <a:noAutofit/>
          </a:bodyPr>
          <a:lstStyle/>
          <a:p>
            <a:pPr algn="l"/>
            <a:r>
              <a:rPr lang="en-US" b="0" i="0" u="sng" strike="noStrike" cap="none" dirty="0">
                <a:solidFill>
                  <a:schemeClr val="dk1"/>
                </a:solidFill>
                <a:latin typeface="Calibri"/>
                <a:ea typeface="Calibri"/>
                <a:cs typeface="Calibri"/>
                <a:sym typeface="Calibri"/>
              </a:rPr>
              <a:t> </a:t>
            </a:r>
            <a:r>
              <a:rPr lang="en-US" b="1" i="0" u="sng" strike="noStrike" cap="none" dirty="0">
                <a:solidFill>
                  <a:schemeClr val="dk1"/>
                </a:solidFill>
                <a:latin typeface="+mj-lt"/>
                <a:ea typeface="Calibri"/>
                <a:cs typeface="Calibri"/>
                <a:sym typeface="Calibri"/>
              </a:rPr>
              <a:t>FUNCTIONALITY AND FEATURES:-</a:t>
            </a:r>
            <a:endParaRPr lang="en-IN" b="1" dirty="0">
              <a:latin typeface="+mj-lt"/>
            </a:endParaRPr>
          </a:p>
        </p:txBody>
      </p:sp>
      <p:pic>
        <p:nvPicPr>
          <p:cNvPr id="10" name="Google Shape;92;p7">
            <a:extLst>
              <a:ext uri="{FF2B5EF4-FFF2-40B4-BE49-F238E27FC236}">
                <a16:creationId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895146" y="1668703"/>
            <a:ext cx="695325" cy="695325"/>
          </a:xfrm>
          <a:prstGeom prst="rect">
            <a:avLst/>
          </a:prstGeom>
          <a:noFill/>
          <a:ln>
            <a:noFill/>
          </a:ln>
        </p:spPr>
      </p:pic>
      <p:pic>
        <p:nvPicPr>
          <p:cNvPr id="11" name="Google Shape;95;p7">
            <a:extLst>
              <a:ext uri="{FF2B5EF4-FFF2-40B4-BE49-F238E27FC236}">
                <a16:creationId xmlns:a16="http://schemas.microsoft.com/office/drawing/2014/main" id="{27C12CCA-364A-88DF-80C5-2F061C0B40B8}"/>
              </a:ext>
            </a:extLst>
          </p:cNvPr>
          <p:cNvPicPr preferRelativeResize="0"/>
          <p:nvPr/>
        </p:nvPicPr>
        <p:blipFill rotWithShape="1">
          <a:blip r:embed="rId3">
            <a:alphaModFix/>
          </a:blip>
          <a:srcRect/>
          <a:stretch/>
        </p:blipFill>
        <p:spPr>
          <a:xfrm>
            <a:off x="3664020" y="1610517"/>
            <a:ext cx="555427" cy="555427"/>
          </a:xfrm>
          <a:prstGeom prst="rect">
            <a:avLst/>
          </a:prstGeom>
          <a:noFill/>
          <a:ln>
            <a:noFill/>
          </a:ln>
        </p:spPr>
      </p:pic>
      <p:pic>
        <p:nvPicPr>
          <p:cNvPr id="12" name="Google Shape;98;p7">
            <a:extLst>
              <a:ext uri="{FF2B5EF4-FFF2-40B4-BE49-F238E27FC236}">
                <a16:creationId xmlns:a16="http://schemas.microsoft.com/office/drawing/2014/main" id="{E84358D5-03F9-2403-2925-F27975367C71}"/>
              </a:ext>
            </a:extLst>
          </p:cNvPr>
          <p:cNvPicPr preferRelativeResize="0"/>
          <p:nvPr/>
        </p:nvPicPr>
        <p:blipFill rotWithShape="1">
          <a:blip r:embed="rId4">
            <a:alphaModFix/>
          </a:blip>
          <a:srcRect/>
          <a:stretch/>
        </p:blipFill>
        <p:spPr>
          <a:xfrm>
            <a:off x="6271618" y="1610517"/>
            <a:ext cx="517199" cy="636943"/>
          </a:xfrm>
          <a:prstGeom prst="rect">
            <a:avLst/>
          </a:prstGeom>
          <a:noFill/>
          <a:ln>
            <a:noFill/>
          </a:ln>
        </p:spPr>
      </p:pic>
      <p:pic>
        <p:nvPicPr>
          <p:cNvPr id="13" name="Google Shape;101;p7">
            <a:extLst>
              <a:ext uri="{FF2B5EF4-FFF2-40B4-BE49-F238E27FC236}">
                <a16:creationId xmlns:a16="http://schemas.microsoft.com/office/drawing/2014/main" id="{85810463-0A5E-7DF7-9350-FC0298931582}"/>
              </a:ext>
            </a:extLst>
          </p:cNvPr>
          <p:cNvPicPr preferRelativeResize="0"/>
          <p:nvPr/>
        </p:nvPicPr>
        <p:blipFill rotWithShape="1">
          <a:blip r:embed="rId5">
            <a:alphaModFix/>
          </a:blip>
          <a:srcRect/>
          <a:stretch/>
        </p:blipFill>
        <p:spPr>
          <a:xfrm>
            <a:off x="9285818" y="1651274"/>
            <a:ext cx="555427" cy="555427"/>
          </a:xfrm>
          <a:prstGeom prst="rect">
            <a:avLst/>
          </a:prstGeom>
          <a:noFill/>
          <a:ln>
            <a:noFill/>
          </a:ln>
        </p:spPr>
      </p:pic>
      <p:sp>
        <p:nvSpPr>
          <p:cNvPr id="17" name="TextBox 16">
            <a:extLst>
              <a:ext uri="{FF2B5EF4-FFF2-40B4-BE49-F238E27FC236}">
                <a16:creationId xmlns:a16="http://schemas.microsoft.com/office/drawing/2014/main" id="{83FB6D48-6C31-F7FD-684C-7CE5757A0705}"/>
              </a:ext>
            </a:extLst>
          </p:cNvPr>
          <p:cNvSpPr txBox="1"/>
          <p:nvPr/>
        </p:nvSpPr>
        <p:spPr>
          <a:xfrm>
            <a:off x="487906" y="2528597"/>
            <a:ext cx="11250004" cy="5047536"/>
          </a:xfrm>
          <a:prstGeom prst="rect">
            <a:avLst/>
          </a:prstGeom>
          <a:noFill/>
        </p:spPr>
        <p:txBody>
          <a:bodyPr wrap="square">
            <a:spAutoFit/>
          </a:bodyPr>
          <a:lstStyle/>
          <a:p>
            <a:pPr marL="0" indent="0">
              <a:buNone/>
            </a:pPr>
            <a:r>
              <a:rPr lang="en-IN" sz="2000" b="1" u="sng" dirty="0"/>
              <a:t>Screenshot</a:t>
            </a:r>
            <a:r>
              <a:rPr lang="en-IN" sz="2000" b="1" dirty="0"/>
              <a:t>                   </a:t>
            </a:r>
            <a:r>
              <a:rPr lang="en-IN" sz="2000" b="1" u="sng" dirty="0"/>
              <a:t>Clipboard</a:t>
            </a:r>
            <a:r>
              <a:rPr lang="en-IN" sz="2000" b="1" dirty="0"/>
              <a:t>                    </a:t>
            </a:r>
            <a:r>
              <a:rPr lang="en-IN" sz="2000" b="1" u="sng" dirty="0"/>
              <a:t>Network</a:t>
            </a:r>
            <a:r>
              <a:rPr lang="en-IN" sz="2000" b="1" dirty="0"/>
              <a:t>                          </a:t>
            </a:r>
            <a:r>
              <a:rPr lang="en-IN" sz="2000" b="1" u="sng" dirty="0"/>
              <a:t>Password</a:t>
            </a:r>
          </a:p>
          <a:p>
            <a:pPr marL="0" indent="0">
              <a:buNone/>
            </a:pPr>
            <a:r>
              <a:rPr lang="en-IN" sz="2000" b="1" u="sng" dirty="0"/>
              <a:t>Capture:-</a:t>
            </a:r>
            <a:r>
              <a:rPr lang="en-IN" sz="2000" b="1" dirty="0"/>
              <a:t>                      </a:t>
            </a:r>
            <a:r>
              <a:rPr lang="en-IN" sz="2000" b="1" u="sng" dirty="0"/>
              <a:t>monitoring:-</a:t>
            </a:r>
            <a:r>
              <a:rPr lang="en-IN" sz="2000" b="1" dirty="0"/>
              <a:t>               </a:t>
            </a:r>
            <a:r>
              <a:rPr lang="en-IN" sz="2000" b="1" u="sng" dirty="0"/>
              <a:t>monitoring:-</a:t>
            </a:r>
            <a:r>
              <a:rPr lang="en-IN" sz="2000" b="1" dirty="0"/>
              <a:t>                   </a:t>
            </a:r>
            <a:r>
              <a:rPr lang="en-IN" sz="2000" b="1" u="sng" dirty="0"/>
              <a:t>protection:-</a:t>
            </a:r>
          </a:p>
          <a:p>
            <a:pPr marL="0" indent="0">
              <a:buNone/>
            </a:pPr>
            <a:endParaRPr lang="en-IN" sz="2000" b="1" dirty="0"/>
          </a:p>
          <a:p>
            <a:pPr marL="0" indent="0">
              <a:buNone/>
            </a:pPr>
            <a:r>
              <a:rPr lang="en-IN" sz="1600" b="1" dirty="0"/>
              <a:t>Keylogger  can take               It can track the content      It can monitor network           It protect the password</a:t>
            </a:r>
          </a:p>
          <a:p>
            <a:pPr marL="0" indent="0">
              <a:buNone/>
            </a:pPr>
            <a:r>
              <a:rPr lang="en-IN" sz="1600" b="1" dirty="0"/>
              <a:t>Period as to provide             including copied                 traffic and detect the              or encryption to secure the</a:t>
            </a:r>
          </a:p>
          <a:p>
            <a:pPr marL="0" indent="0">
              <a:buNone/>
            </a:pPr>
            <a:r>
              <a:rPr lang="en-IN" sz="1600" b="1" dirty="0"/>
              <a:t>Additional content                passwords and the             suspicious online                   the collection of the data</a:t>
            </a:r>
          </a:p>
          <a:p>
            <a:pPr marL="0" indent="0">
              <a:buNone/>
            </a:pPr>
            <a:r>
              <a:rPr lang="en-IN" sz="1600"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5291-2067-32B1-0E94-0DAA8DEA92F0}"/>
              </a:ext>
            </a:extLst>
          </p:cNvPr>
          <p:cNvSpPr>
            <a:spLocks noGrp="1"/>
          </p:cNvSpPr>
          <p:nvPr>
            <p:ph type="title"/>
          </p:nvPr>
        </p:nvSpPr>
        <p:spPr>
          <a:xfrm>
            <a:off x="351178" y="318482"/>
            <a:ext cx="8123519" cy="1133246"/>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id="{885254BF-3778-56C1-5B4B-4029B0890B1A}"/>
              </a:ext>
            </a:extLst>
          </p:cNvPr>
          <p:cNvSpPr>
            <a:spLocks noGrp="1"/>
          </p:cNvSpPr>
          <p:nvPr>
            <p:ph idx="1"/>
          </p:nvPr>
        </p:nvSpPr>
        <p:spPr>
          <a:xfrm>
            <a:off x="351178" y="1573222"/>
            <a:ext cx="10832939" cy="3711555"/>
          </a:xfrm>
        </p:spPr>
        <p:txBody>
          <a:bodyPr>
            <a:normAutofit fontScale="925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id="{26A996B7-C241-466D-A352-448B61B34492}"/>
              </a:ext>
            </a:extLst>
          </p:cNvPr>
          <p:cNvSpPr>
            <a:spLocks noGrp="1"/>
          </p:cNvSpPr>
          <p:nvPr>
            <p:ph idx="1"/>
          </p:nvPr>
        </p:nvSpPr>
        <p:spPr/>
        <p:txBody>
          <a:bodyPr>
            <a:normAutofit/>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794-4F18-1FDE-CE5B-0D5E2942CB36}"/>
              </a:ext>
            </a:extLst>
          </p:cNvPr>
          <p:cNvSpPr>
            <a:spLocks noGrp="1"/>
          </p:cNvSpPr>
          <p:nvPr>
            <p:ph type="title"/>
          </p:nvPr>
        </p:nvSpPr>
        <p:spPr>
          <a:xfrm>
            <a:off x="551049"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id="{99ADF55B-4F24-0BDB-0E66-D42A034D1605}"/>
              </a:ext>
            </a:extLst>
          </p:cNvPr>
          <p:cNvSpPr>
            <a:spLocks noGrp="1"/>
          </p:cNvSpPr>
          <p:nvPr>
            <p:ph idx="1"/>
          </p:nvPr>
        </p:nvSpPr>
        <p:spPr>
          <a:xfrm>
            <a:off x="551049" y="1364023"/>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Security </a:t>
            </a:r>
            <a:r>
              <a:rPr lang="en-US" sz="1900" b="1" dirty="0"/>
              <a:t>, </a:t>
            </a:r>
            <a:r>
              <a:rPr lang="en-US" sz="1900" dirty="0"/>
              <a:t>Incident Response , User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FE8-45CE-7A81-9243-DCEBA01F200B}"/>
              </a:ext>
            </a:extLst>
          </p:cNvPr>
          <p:cNvSpPr>
            <a:spLocks noGrp="1"/>
          </p:cNvSpPr>
          <p:nvPr>
            <p:ph type="title"/>
          </p:nvPr>
        </p:nvSpPr>
        <p:spPr>
          <a:xfrm>
            <a:off x="103696" y="475563"/>
            <a:ext cx="7663992" cy="1093509"/>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id="{3F196607-DD90-C189-1BB1-BF962462F5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846" y="2196851"/>
            <a:ext cx="3469221" cy="3741587"/>
          </a:xfrm>
        </p:spPr>
      </p:pic>
      <p:pic>
        <p:nvPicPr>
          <p:cNvPr id="7" name="Picture 6">
            <a:extLst>
              <a:ext uri="{FF2B5EF4-FFF2-40B4-BE49-F238E27FC236}">
                <a16:creationId xmlns:a16="http://schemas.microsoft.com/office/drawing/2014/main" id="{9507320A-DCF8-F5E9-7E76-FB6A5BA79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743" y="2196851"/>
            <a:ext cx="3934478" cy="3650547"/>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366</TotalTime>
  <Words>1054</Words>
  <Application>Microsoft Office PowerPoint</Application>
  <PresentationFormat>Widescreen</PresentationFormat>
  <Paragraphs>87</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Google Sans</vt:lpstr>
      <vt:lpstr>Trebuchet MS</vt:lpstr>
      <vt:lpstr>Wingdings 3</vt:lpstr>
      <vt:lpstr>Facet</vt:lpstr>
      <vt:lpstr>FINAL PROJECT </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KOLLURI GEETHIKA</dc:creator>
  <cp:lastModifiedBy>Venkata Gowtham kollu</cp:lastModifiedBy>
  <cp:revision>13</cp:revision>
  <dcterms:created xsi:type="dcterms:W3CDTF">2024-06-10T10:34:10Z</dcterms:created>
  <dcterms:modified xsi:type="dcterms:W3CDTF">2024-06-25T05:02:38Z</dcterms:modified>
</cp:coreProperties>
</file>