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Cognitive Routing </a:t>
            </a:r>
            <a:r>
              <a:rPr lang="en-US" b="1" dirty="0"/>
              <a:t>in </a:t>
            </a:r>
            <a:r>
              <a:rPr lang="en-US" b="1" dirty="0" smtClean="0"/>
              <a:t>SDN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4766" y="5998486"/>
            <a:ext cx="2355923" cy="1117687"/>
          </a:xfrm>
        </p:spPr>
        <p:txBody>
          <a:bodyPr/>
          <a:lstStyle/>
          <a:p>
            <a:r>
              <a:rPr lang="en-IN" b="1" dirty="0" smtClean="0"/>
              <a:t>M Sharat Chandra</a:t>
            </a:r>
          </a:p>
          <a:p>
            <a:r>
              <a:rPr lang="en-IN" b="1" dirty="0" smtClean="0"/>
              <a:t>2014A7PS108P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2722" y="454643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smtClean="0"/>
              <a:t>EC-1: Project Defense</a:t>
            </a:r>
          </a:p>
          <a:p>
            <a:r>
              <a:rPr lang="en-US" b="1" smtClean="0"/>
              <a:t>CS F441 - Selected Topics in Computer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9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network state and intelligent decision making, we can achieve better traffic engineering leading to efficient utilization of the network.</a:t>
            </a:r>
          </a:p>
          <a:p>
            <a:r>
              <a:rPr lang="en-IN" dirty="0" smtClean="0"/>
              <a:t>Thus building a cognitive system for providing routing as a cognitive service in Software-Defined Networks.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7113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SDN: Software-Defined Networking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681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What?</a:t>
            </a:r>
          </a:p>
          <a:p>
            <a:pPr marL="0" indent="0" algn="just">
              <a:buNone/>
            </a:pPr>
            <a:r>
              <a:rPr lang="en-US" b="1" dirty="0" smtClean="0"/>
              <a:t>	Software-defined </a:t>
            </a:r>
            <a:r>
              <a:rPr lang="en-US" b="1" dirty="0"/>
              <a:t>networking</a:t>
            </a:r>
            <a:r>
              <a:rPr lang="en-US" dirty="0"/>
              <a:t> (</a:t>
            </a:r>
            <a:r>
              <a:rPr lang="en-US" b="1" dirty="0"/>
              <a:t>SDN</a:t>
            </a:r>
            <a:r>
              <a:rPr lang="en-US" dirty="0"/>
              <a:t>) is an approach to </a:t>
            </a:r>
            <a:r>
              <a:rPr lang="en-US" dirty="0" smtClean="0"/>
              <a:t>networking</a:t>
            </a:r>
            <a:r>
              <a:rPr lang="en-US" dirty="0"/>
              <a:t> that allows </a:t>
            </a:r>
            <a:r>
              <a:rPr lang="en-US" dirty="0" smtClean="0"/>
              <a:t>us to </a:t>
            </a:r>
            <a:r>
              <a:rPr lang="en-US" dirty="0"/>
              <a:t>programmatically </a:t>
            </a:r>
            <a:r>
              <a:rPr lang="en-US" i="1" dirty="0"/>
              <a:t>initialize, control, change, and manage network behavior dynamically via open </a:t>
            </a:r>
            <a:r>
              <a:rPr lang="en-US" i="1" dirty="0" smtClean="0"/>
              <a:t>interfaces.</a:t>
            </a:r>
            <a:endParaRPr lang="en-US" dirty="0" smtClean="0"/>
          </a:p>
          <a:p>
            <a:pPr algn="just"/>
            <a:r>
              <a:rPr lang="en-US" b="1" dirty="0" smtClean="0"/>
              <a:t>Why?</a:t>
            </a:r>
          </a:p>
          <a:p>
            <a:pPr marL="0" indent="0" algn="just">
              <a:buNone/>
            </a:pPr>
            <a:r>
              <a:rPr lang="en-US" dirty="0" smtClean="0"/>
              <a:t>	The current static </a:t>
            </a:r>
            <a:r>
              <a:rPr lang="en-US" dirty="0"/>
              <a:t>architecture of traditional networks doesn't support the dynamic, scalable computing and storage needs of more modern computing </a:t>
            </a:r>
            <a:r>
              <a:rPr lang="en-US" dirty="0" smtClean="0"/>
              <a:t>environments.</a:t>
            </a:r>
          </a:p>
          <a:p>
            <a:pPr algn="just"/>
            <a:r>
              <a:rPr lang="en-US" b="1" dirty="0" smtClean="0"/>
              <a:t>How?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This </a:t>
            </a:r>
            <a:r>
              <a:rPr lang="en-US" dirty="0"/>
              <a:t>is done by </a:t>
            </a:r>
            <a:r>
              <a:rPr lang="en-US" dirty="0" smtClean="0"/>
              <a:t>decoupling</a:t>
            </a:r>
            <a:r>
              <a:rPr lang="en-US" dirty="0"/>
              <a:t> </a:t>
            </a:r>
            <a:r>
              <a:rPr lang="en-US" dirty="0" smtClean="0"/>
              <a:t>the brain of the network (system </a:t>
            </a:r>
            <a:r>
              <a:rPr lang="en-US" dirty="0"/>
              <a:t>that makes </a:t>
            </a:r>
            <a:r>
              <a:rPr lang="en-US" dirty="0" smtClean="0"/>
              <a:t>decisions </a:t>
            </a:r>
            <a:r>
              <a:rPr lang="en-US" dirty="0"/>
              <a:t>about where traffic is </a:t>
            </a:r>
            <a:r>
              <a:rPr lang="en-US" dirty="0" smtClean="0"/>
              <a:t>sent) from </a:t>
            </a:r>
            <a:r>
              <a:rPr lang="en-US" dirty="0"/>
              <a:t>the underlying systems that forward traffic to the selected </a:t>
            </a:r>
            <a:r>
              <a:rPr lang="en-US" dirty="0" smtClean="0"/>
              <a:t>destination.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1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Routing</a:t>
            </a:r>
            <a:r>
              <a:rPr lang="en-US" dirty="0"/>
              <a:t> is the process of selecting a path for traffic in </a:t>
            </a:r>
            <a:r>
              <a:rPr lang="en-US" dirty="0" smtClean="0"/>
              <a:t>a network, </a:t>
            </a:r>
            <a:r>
              <a:rPr lang="en-US" dirty="0"/>
              <a:t>or between or across multiple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4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Cognitive Part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do we humans route?</a:t>
            </a:r>
          </a:p>
          <a:p>
            <a:r>
              <a:rPr lang="en-IN" dirty="0" smtClean="0"/>
              <a:t>Case Study: Human Traffic Management</a:t>
            </a:r>
          </a:p>
          <a:p>
            <a:r>
              <a:rPr lang="en-IN" dirty="0" smtClean="0"/>
              <a:t>Example: BITS Layout</a:t>
            </a:r>
          </a:p>
        </p:txBody>
      </p:sp>
    </p:spTree>
    <p:extLst>
      <p:ext uri="{BB962C8B-B14F-4D97-AF65-F5344CB8AC3E}">
        <p14:creationId xmlns:p14="http://schemas.microsoft.com/office/powerpoint/2010/main" val="21303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Key Idea: </a:t>
            </a:r>
            <a:r>
              <a:rPr lang="en-IN" dirty="0"/>
              <a:t>Capture the network </a:t>
            </a:r>
            <a:r>
              <a:rPr lang="en-IN" dirty="0" smtClean="0"/>
              <a:t>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the current state to decide how to route a </a:t>
            </a:r>
            <a:r>
              <a:rPr lang="en-IN" dirty="0" smtClean="0"/>
              <a:t>flow</a:t>
            </a:r>
          </a:p>
          <a:p>
            <a:r>
              <a:rPr lang="en-IN" dirty="0" smtClean="0"/>
              <a:t>Pick a path that satisfies the </a:t>
            </a:r>
            <a:r>
              <a:rPr lang="en-IN" dirty="0" err="1" smtClean="0"/>
              <a:t>QoS</a:t>
            </a:r>
            <a:r>
              <a:rPr lang="en-IN" dirty="0" smtClean="0"/>
              <a:t> requirements</a:t>
            </a:r>
          </a:p>
          <a:p>
            <a:r>
              <a:rPr lang="en-IN" b="1" dirty="0" smtClean="0"/>
              <a:t>Problem</a:t>
            </a:r>
            <a:r>
              <a:rPr lang="en-IN" dirty="0" smtClean="0"/>
              <a:t>: </a:t>
            </a:r>
            <a:r>
              <a:rPr lang="en-US" dirty="0" smtClean="0"/>
              <a:t>Constraint based </a:t>
            </a:r>
            <a:r>
              <a:rPr lang="en-US" dirty="0"/>
              <a:t>path </a:t>
            </a:r>
            <a:r>
              <a:rPr lang="en-US" dirty="0" smtClean="0"/>
              <a:t>finding* </a:t>
            </a:r>
            <a:r>
              <a:rPr lang="en-US" dirty="0"/>
              <a:t>is NP-Hard and cannot be used in the scenario under consideration as millions of decisions have to be taken in a very small time frame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Important aspects: Efficiency and Optimization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2267" y="6333067"/>
            <a:ext cx="4639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Ref: </a:t>
            </a:r>
            <a:r>
              <a:rPr lang="en-US" sz="1100" dirty="0" err="1" smtClean="0"/>
              <a:t>Kuipers</a:t>
            </a:r>
            <a:r>
              <a:rPr lang="en-US" sz="1100" dirty="0"/>
              <a:t>, Fernando, et al. "Performance evaluation of constraint-based path selection algorithms." IEEE network 18.5 (2004): 16-23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4033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 Steps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Precompute (during Network boot) feasible paths</a:t>
            </a:r>
          </a:p>
          <a:p>
            <a:r>
              <a:rPr lang="en-IN" dirty="0" smtClean="0"/>
              <a:t>Choose path from the precomputed paths at runtime on request</a:t>
            </a:r>
          </a:p>
          <a:p>
            <a:r>
              <a:rPr lang="en-IN" dirty="0" smtClean="0"/>
              <a:t>Create an overlay on the network using </a:t>
            </a:r>
            <a:r>
              <a:rPr lang="en-IN" dirty="0" err="1" smtClean="0"/>
              <a:t>OpenFlow</a:t>
            </a:r>
            <a:r>
              <a:rPr lang="en-IN" dirty="0" smtClean="0"/>
              <a:t> 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07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Precomputation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Ant Colony – Bio-Inspired Algorithm </a:t>
            </a:r>
          </a:p>
          <a:p>
            <a:r>
              <a:rPr lang="en-IN" dirty="0"/>
              <a:t>Demo: https://www.youtube.com/watch?v=eVKAIufSrHs&amp;t=191s</a:t>
            </a:r>
          </a:p>
        </p:txBody>
      </p:sp>
    </p:spTree>
    <p:extLst>
      <p:ext uri="{BB962C8B-B14F-4D97-AF65-F5344CB8AC3E}">
        <p14:creationId xmlns:p14="http://schemas.microsoft.com/office/powerpoint/2010/main" val="368041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Choosing a 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Gather network state information</a:t>
            </a:r>
          </a:p>
          <a:p>
            <a:r>
              <a:rPr lang="en-IN" dirty="0" smtClean="0"/>
              <a:t>Calculate the </a:t>
            </a:r>
            <a:r>
              <a:rPr lang="en-IN" dirty="0" err="1" smtClean="0"/>
              <a:t>QoS</a:t>
            </a:r>
            <a:r>
              <a:rPr lang="en-IN" dirty="0" smtClean="0"/>
              <a:t> of path</a:t>
            </a:r>
          </a:p>
          <a:p>
            <a:r>
              <a:rPr lang="en-IN" dirty="0" smtClean="0"/>
              <a:t>If satisfying, select the path</a:t>
            </a:r>
          </a:p>
          <a:p>
            <a:r>
              <a:rPr lang="en-IN" dirty="0" smtClean="0"/>
              <a:t>Improvisation: Apply RL with explore if the need be else exploit previously computed paths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67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overlay path in the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</a:t>
            </a:r>
            <a:r>
              <a:rPr lang="en-IN" dirty="0" err="1" smtClean="0"/>
              <a:t>openflow</a:t>
            </a:r>
            <a:r>
              <a:rPr lang="en-IN" dirty="0" smtClean="0"/>
              <a:t> messages to interact with the data plane and install rules corresponding to the chosen path.</a:t>
            </a:r>
          </a:p>
        </p:txBody>
      </p:sp>
    </p:spTree>
    <p:extLst>
      <p:ext uri="{BB962C8B-B14F-4D97-AF65-F5344CB8AC3E}">
        <p14:creationId xmlns:p14="http://schemas.microsoft.com/office/powerpoint/2010/main" val="41371477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275</TotalTime>
  <Words>274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Cognitive Routing in SDN</vt:lpstr>
      <vt:lpstr>SDN: Software-Defined Networking</vt:lpstr>
      <vt:lpstr>ROUTING</vt:lpstr>
      <vt:lpstr>The Cognitive Part</vt:lpstr>
      <vt:lpstr>Key Idea: Capture the network state</vt:lpstr>
      <vt:lpstr>3 Steps</vt:lpstr>
      <vt:lpstr>Precomputation</vt:lpstr>
      <vt:lpstr>Choosing a path</vt:lpstr>
      <vt:lpstr>Create overlay path in the network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Routing in SDN</dc:title>
  <dc:creator>sharat910@gmail.com</dc:creator>
  <cp:lastModifiedBy>sharat910@gmail.com</cp:lastModifiedBy>
  <cp:revision>8</cp:revision>
  <dcterms:created xsi:type="dcterms:W3CDTF">2017-03-17T05:50:01Z</dcterms:created>
  <dcterms:modified xsi:type="dcterms:W3CDTF">2017-03-17T10:25:20Z</dcterms:modified>
</cp:coreProperties>
</file>